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12" r:id="rId3"/>
    <p:sldId id="342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F07"/>
    <a:srgbClr val="8F0D8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leL0MQ8C_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00016" y="3214686"/>
            <a:ext cx="8743984" cy="1012823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Μέση Τιμή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4" name="3 - Αστέρι 5 ακτινών"/>
          <p:cNvSpPr/>
          <p:nvPr/>
        </p:nvSpPr>
        <p:spPr>
          <a:xfrm>
            <a:off x="7215206" y="4500570"/>
            <a:ext cx="1571636" cy="18573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Αστέρι 12 ακτινών"/>
          <p:cNvSpPr/>
          <p:nvPr/>
        </p:nvSpPr>
        <p:spPr>
          <a:xfrm>
            <a:off x="2571736" y="500042"/>
            <a:ext cx="1071570" cy="1143008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Αστέρι 7 ακτινών"/>
          <p:cNvSpPr/>
          <p:nvPr/>
        </p:nvSpPr>
        <p:spPr>
          <a:xfrm>
            <a:off x="785786" y="5000636"/>
            <a:ext cx="1357322" cy="150019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71472" y="3786190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2"/>
              </a:rPr>
              <a:t>https://www.youtube.com/watch?v=aleL0MQ8C_8</a:t>
            </a:r>
            <a:endParaRPr lang="el-GR" sz="2800" dirty="0" smtClean="0"/>
          </a:p>
          <a:p>
            <a:endParaRPr lang="el-GR" sz="2800" dirty="0"/>
          </a:p>
        </p:txBody>
      </p:sp>
      <p:sp>
        <p:nvSpPr>
          <p:cNvPr id="5" name="4 - TextBox"/>
          <p:cNvSpPr txBox="1"/>
          <p:nvPr/>
        </p:nvSpPr>
        <p:spPr>
          <a:xfrm>
            <a:off x="357158" y="1857364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βίντεο θα βρείτε  μια παρουσίαση για την διαίρεση…. </a:t>
            </a:r>
          </a:p>
          <a:p>
            <a:r>
              <a:rPr lang="el-GR" sz="2400" dirty="0" smtClean="0"/>
              <a:t>Για όσους την έχουν ξεχάσει…..</a:t>
            </a:r>
            <a:endParaRPr lang="el-GR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714348" y="4786322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**Για να μπείτε στο παραπάνω σύνδεσμο κάντε τον αντιγραφή και επικόλληση στο ιντερνέτ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286248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Μέση Τιμή 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142844" y="428604"/>
            <a:ext cx="69749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i="1" u="sng" dirty="0" smtClean="0">
                <a:solidFill>
                  <a:srgbClr val="FF0000"/>
                </a:solidFill>
              </a:rPr>
              <a:t>Άσκηση 1</a:t>
            </a:r>
          </a:p>
          <a:p>
            <a:r>
              <a:rPr lang="el-GR" sz="2800" i="1" dirty="0" smtClean="0">
                <a:solidFill>
                  <a:srgbClr val="0070C0"/>
                </a:solidFill>
              </a:rPr>
              <a:t>Να βρείτε την μέση τιμή των παρακάτω τιμών:</a:t>
            </a:r>
          </a:p>
          <a:p>
            <a:r>
              <a:rPr lang="el-GR" sz="2800" i="1" dirty="0" smtClean="0">
                <a:solidFill>
                  <a:srgbClr val="0070C0"/>
                </a:solidFill>
              </a:rPr>
              <a:t>10     10,4     9,8       10,5  </a:t>
            </a:r>
          </a:p>
        </p:txBody>
      </p:sp>
      <p:sp>
        <p:nvSpPr>
          <p:cNvPr id="20" name="19 - Ορθογώνιο"/>
          <p:cNvSpPr/>
          <p:nvPr/>
        </p:nvSpPr>
        <p:spPr>
          <a:xfrm>
            <a:off x="3000364" y="1857364"/>
            <a:ext cx="661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</a:rPr>
              <a:t>ΛΥΣΗ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214282" y="2214554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Αρχικά</a:t>
            </a:r>
            <a:r>
              <a:rPr lang="el-GR" dirty="0" smtClean="0"/>
              <a:t> προσθέτω όλες τις τιμές (δηλαδή βρίσκω το άθροισμά τους)</a:t>
            </a:r>
            <a:endParaRPr lang="el-GR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571744"/>
            <a:ext cx="145745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1 0     </a:t>
            </a:r>
          </a:p>
          <a:p>
            <a:r>
              <a:rPr lang="el-GR" sz="2800" i="1" dirty="0" smtClean="0">
                <a:solidFill>
                  <a:srgbClr val="0070C0"/>
                </a:solidFill>
              </a:rPr>
              <a:t>1 0,4   </a:t>
            </a:r>
          </a:p>
          <a:p>
            <a:r>
              <a:rPr lang="el-GR" sz="2800" i="1" dirty="0" smtClean="0">
                <a:solidFill>
                  <a:srgbClr val="0070C0"/>
                </a:solidFill>
              </a:rPr>
              <a:t>   9,8       </a:t>
            </a:r>
          </a:p>
          <a:p>
            <a:r>
              <a:rPr lang="el-GR" sz="2800" i="1" dirty="0" smtClean="0">
                <a:solidFill>
                  <a:srgbClr val="0070C0"/>
                </a:solidFill>
              </a:rPr>
              <a:t>1 0,5  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42844" y="364331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285720" y="4357694"/>
            <a:ext cx="128588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500034" y="4429132"/>
            <a:ext cx="10983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i="1" dirty="0" smtClean="0">
                <a:solidFill>
                  <a:srgbClr val="FF0000"/>
                </a:solidFill>
              </a:rPr>
              <a:t>4 0,7 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4143372" y="2928934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συνέχεια </a:t>
            </a:r>
            <a:r>
              <a:rPr lang="el-GR" dirty="0" smtClean="0"/>
              <a:t>διαιρώ το άθροισμα  40,7  με το πλήθος των τιμών , εδώ έχω 4 τιμές: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6858016" y="3929066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40,7</a:t>
            </a:r>
            <a:endParaRPr lang="el-GR" sz="2400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7572396" y="4357694"/>
            <a:ext cx="64294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7037405" y="4606933"/>
            <a:ext cx="107157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7786710" y="3929066"/>
            <a:ext cx="365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4</a:t>
            </a:r>
            <a:endParaRPr lang="el-GR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7715272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1 0, 17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6858016" y="428625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-4</a:t>
            </a:r>
            <a:endParaRPr lang="el-GR" dirty="0"/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6858016" y="4572008"/>
            <a:ext cx="50006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929454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007</a:t>
            </a:r>
            <a:endParaRPr lang="el-GR" dirty="0"/>
          </a:p>
        </p:txBody>
      </p:sp>
      <p:sp>
        <p:nvSpPr>
          <p:cNvPr id="39" name="38 - TextBox"/>
          <p:cNvSpPr txBox="1"/>
          <p:nvPr/>
        </p:nvSpPr>
        <p:spPr>
          <a:xfrm>
            <a:off x="7072330" y="47148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-4</a:t>
            </a:r>
            <a:endParaRPr lang="el-GR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6786578" y="5072074"/>
            <a:ext cx="64294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7143768" y="507207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30</a:t>
            </a:r>
            <a:endParaRPr lang="el-GR" dirty="0"/>
          </a:p>
        </p:txBody>
      </p:sp>
      <p:sp>
        <p:nvSpPr>
          <p:cNvPr id="42" name="41 - Ορθογώνιο"/>
          <p:cNvSpPr/>
          <p:nvPr/>
        </p:nvSpPr>
        <p:spPr>
          <a:xfrm>
            <a:off x="1928794" y="5929330"/>
            <a:ext cx="3734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Απάντηση:   η μέση τιμή είναι 10,17 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6" grpId="0"/>
      <p:bldP spid="27" grpId="0"/>
      <p:bldP spid="28" grpId="0"/>
      <p:bldP spid="33" grpId="0"/>
      <p:bldP spid="34" grpId="0"/>
      <p:bldP spid="35" grpId="0"/>
      <p:bldP spid="38" grpId="0"/>
      <p:bldP spid="39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8100">
          <a:solidFill>
            <a:srgbClr val="FF0000"/>
          </a:solidFill>
          <a:tailEnd type="arrow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2879</TotalTime>
  <Words>113</Words>
  <PresentationFormat>Προβολή στην οθόνη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Μέση Τιμή 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610</cp:revision>
  <dcterms:created xsi:type="dcterms:W3CDTF">2020-04-07T16:42:53Z</dcterms:created>
  <dcterms:modified xsi:type="dcterms:W3CDTF">2023-06-26T18:55:21Z</dcterms:modified>
</cp:coreProperties>
</file>