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61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110" d="100"/>
          <a:sy n="110" d="100"/>
        </p:scale>
        <p:origin x="-662" y="15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2571736" y="5143512"/>
            <a:ext cx="4214842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250927" y="4179099"/>
            <a:ext cx="2642412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 flipH="1" flipV="1">
            <a:off x="2714612" y="4357694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/>
          <p:nvPr/>
        </p:nvCxnSpPr>
        <p:spPr>
          <a:xfrm rot="10800000">
            <a:off x="2643174" y="3571876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TextBox"/>
          <p:cNvSpPr txBox="1"/>
          <p:nvPr/>
        </p:nvSpPr>
        <p:spPr>
          <a:xfrm>
            <a:off x="214282" y="1000108"/>
            <a:ext cx="7718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b="1" dirty="0" smtClean="0"/>
              <a:t>βρείτε το σημείο    Μ (2,4)</a:t>
            </a:r>
            <a:r>
              <a:rPr lang="el-GR" sz="2000" dirty="0" smtClean="0"/>
              <a:t> , στο παρακάτω σύστημα συντεταγμένων</a:t>
            </a:r>
            <a:endParaRPr lang="en-US" sz="2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3500430" y="3214686"/>
            <a:ext cx="930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 (2,4)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59" grpId="0"/>
      <p:bldP spid="60" grpId="0"/>
      <p:bldP spid="62" grpId="0"/>
      <p:bldP spid="63" grpId="0"/>
      <p:bldP spid="78" grpId="0" animBg="1"/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14282" y="428604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Να σχεδιάσετε το διάγραμμα</a:t>
            </a:r>
            <a:r>
              <a:rPr lang="en-US" sz="1600" dirty="0" smtClean="0"/>
              <a:t> (</a:t>
            </a:r>
            <a:r>
              <a:rPr lang="el-GR" sz="1600" dirty="0" smtClean="0"/>
              <a:t>γραφική παράσταση) επιμήκυνσης</a:t>
            </a:r>
            <a:r>
              <a:rPr lang="en-US" sz="1600" dirty="0" smtClean="0"/>
              <a:t> -</a:t>
            </a:r>
            <a:r>
              <a:rPr lang="el-GR" sz="1600" dirty="0" smtClean="0"/>
              <a:t> μάζας Σύμφωνα με τις τιμές του παρακάτω πίνακα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graphicFrame>
        <p:nvGraphicFramePr>
          <p:cNvPr id="15" name="14 - Πίνακας"/>
          <p:cNvGraphicFramePr>
            <a:graphicFrameLocks noGrp="1"/>
          </p:cNvGraphicFramePr>
          <p:nvPr/>
        </p:nvGraphicFramePr>
        <p:xfrm>
          <a:off x="214282" y="928670"/>
          <a:ext cx="2928958" cy="1989582"/>
        </p:xfrm>
        <a:graphic>
          <a:graphicData uri="http://schemas.openxmlformats.org/drawingml/2006/table">
            <a:tbl>
              <a:tblPr/>
              <a:tblGrid>
                <a:gridCol w="1397912"/>
                <a:gridCol w="1531046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Μάζες σταθμών (σε γραμμάρια </a:t>
                      </a:r>
                      <a:r>
                        <a:rPr lang="en-US" sz="1400" b="1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gr</a:t>
                      </a:r>
                      <a:r>
                        <a:rPr lang="el-GR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 </a:t>
                      </a:r>
                      <a:endParaRPr lang="el-G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Επιμήκυνση ελατηρίου (σε εκατοστά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cm</a:t>
                      </a:r>
                      <a:r>
                        <a:rPr lang="el-GR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 </a:t>
                      </a:r>
                      <a:endParaRPr lang="el-G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l-G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  <a:endParaRPr lang="el-G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b="1" dirty="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el-G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6" name="15 - Ευθεία γραμμή σύνδεσης"/>
          <p:cNvCxnSpPr/>
          <p:nvPr/>
        </p:nvCxnSpPr>
        <p:spPr>
          <a:xfrm>
            <a:off x="4297517" y="6019428"/>
            <a:ext cx="4203605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5500694" y="635795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Μάζα (</a:t>
            </a:r>
            <a:r>
              <a:rPr lang="en-US" dirty="0" err="1" smtClean="0"/>
              <a:t>gr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16200000" flipH="1">
            <a:off x="2782370" y="4504282"/>
            <a:ext cx="3019056" cy="112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5400000">
            <a:off x="4643438" y="60007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>
            <a:off x="5143536" y="601942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5572164" y="601942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6072230" y="601942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6572693" y="6019825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572000" y="6000768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5</a:t>
            </a:r>
            <a:endParaRPr lang="en-US" sz="1200" dirty="0"/>
          </a:p>
        </p:txBody>
      </p:sp>
      <p:sp>
        <p:nvSpPr>
          <p:cNvPr id="32" name="31 - TextBox"/>
          <p:cNvSpPr txBox="1"/>
          <p:nvPr/>
        </p:nvSpPr>
        <p:spPr>
          <a:xfrm>
            <a:off x="5072066" y="6000768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</a:t>
            </a:r>
            <a:endParaRPr lang="en-US" sz="12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500694" y="6000768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15</a:t>
            </a:r>
            <a:endParaRPr lang="en-US" sz="1200" dirty="0"/>
          </a:p>
        </p:txBody>
      </p:sp>
      <p:sp>
        <p:nvSpPr>
          <p:cNvPr id="34" name="33 - TextBox"/>
          <p:cNvSpPr txBox="1"/>
          <p:nvPr/>
        </p:nvSpPr>
        <p:spPr>
          <a:xfrm>
            <a:off x="5929322" y="6072206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20</a:t>
            </a:r>
            <a:endParaRPr lang="en-US" sz="1200" dirty="0"/>
          </a:p>
        </p:txBody>
      </p:sp>
      <p:sp>
        <p:nvSpPr>
          <p:cNvPr id="35" name="34 - TextBox"/>
          <p:cNvSpPr txBox="1"/>
          <p:nvPr/>
        </p:nvSpPr>
        <p:spPr>
          <a:xfrm>
            <a:off x="6500826" y="600076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25</a:t>
            </a:r>
            <a:endParaRPr lang="en-US" sz="12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 rot="10800000" flipV="1">
            <a:off x="4224366" y="566223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 rot="10800000" flipV="1">
            <a:off x="4214842" y="48764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10800000" flipV="1">
            <a:off x="4214842" y="53050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10800000" flipV="1">
            <a:off x="4214843" y="444779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3929090" y="4286256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48" name="47 - TextBox"/>
          <p:cNvSpPr txBox="1"/>
          <p:nvPr/>
        </p:nvSpPr>
        <p:spPr>
          <a:xfrm>
            <a:off x="3929090" y="5143512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49" name="48 - TextBox"/>
          <p:cNvSpPr txBox="1"/>
          <p:nvPr/>
        </p:nvSpPr>
        <p:spPr>
          <a:xfrm>
            <a:off x="3929090" y="4714884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</a:t>
            </a:r>
            <a:endParaRPr lang="en-US" sz="1200" dirty="0"/>
          </a:p>
        </p:txBody>
      </p:sp>
      <p:sp>
        <p:nvSpPr>
          <p:cNvPr id="50" name="49 - TextBox"/>
          <p:cNvSpPr txBox="1"/>
          <p:nvPr/>
        </p:nvSpPr>
        <p:spPr>
          <a:xfrm>
            <a:off x="3929090" y="5519362"/>
            <a:ext cx="285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cxnSp>
        <p:nvCxnSpPr>
          <p:cNvPr id="53" name="52 - Ευθεία γραμμή σύνδεσης"/>
          <p:cNvCxnSpPr>
            <a:endCxn id="55" idx="6"/>
          </p:cNvCxnSpPr>
          <p:nvPr/>
        </p:nvCxnSpPr>
        <p:spPr>
          <a:xfrm rot="5400000" flipH="1" flipV="1">
            <a:off x="4544049" y="5849363"/>
            <a:ext cx="340925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>
            <a:off x="4286280" y="5643578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Έλλειψη"/>
          <p:cNvSpPr/>
          <p:nvPr/>
        </p:nvSpPr>
        <p:spPr>
          <a:xfrm>
            <a:off x="4643470" y="564357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 rot="5400000" flipH="1" flipV="1">
            <a:off x="6250031" y="4536289"/>
            <a:ext cx="3072628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4357718" y="4429132"/>
            <a:ext cx="1785950" cy="1866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Έλλειψη"/>
          <p:cNvSpPr/>
          <p:nvPr/>
        </p:nvSpPr>
        <p:spPr>
          <a:xfrm>
            <a:off x="6072230" y="442913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 rot="10800000" flipV="1">
            <a:off x="4714908" y="2714620"/>
            <a:ext cx="3429024" cy="29289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 rot="16200000">
            <a:off x="2184898" y="4387342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Επιμήκυνση (</a:t>
            </a:r>
            <a:r>
              <a:rPr lang="en-US" dirty="0" smtClean="0"/>
              <a:t>cm)</a:t>
            </a:r>
            <a:endParaRPr lang="en-US" dirty="0"/>
          </a:p>
        </p:txBody>
      </p:sp>
      <p:sp>
        <p:nvSpPr>
          <p:cNvPr id="67" name="66 - TextBox"/>
          <p:cNvSpPr txBox="1"/>
          <p:nvPr/>
        </p:nvSpPr>
        <p:spPr>
          <a:xfrm>
            <a:off x="5143536" y="2000240"/>
            <a:ext cx="363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Διάγραμμα Επιμήκυνσης – μάζας   </a:t>
            </a:r>
            <a:endParaRPr lang="en-US" b="1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10800000" flipV="1">
            <a:off x="4214842" y="328612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 flipV="1">
            <a:off x="4143404" y="371475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εία γραμμή σύνδεσης"/>
          <p:cNvCxnSpPr/>
          <p:nvPr/>
        </p:nvCxnSpPr>
        <p:spPr>
          <a:xfrm rot="10800000" flipV="1">
            <a:off x="4214843" y="407194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3857652" y="3571876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6</a:t>
            </a:r>
            <a:endParaRPr lang="en-US" sz="1200" dirty="0"/>
          </a:p>
        </p:txBody>
      </p:sp>
      <p:sp>
        <p:nvSpPr>
          <p:cNvPr id="72" name="71 - TextBox"/>
          <p:cNvSpPr txBox="1"/>
          <p:nvPr/>
        </p:nvSpPr>
        <p:spPr>
          <a:xfrm>
            <a:off x="3929090" y="3143248"/>
            <a:ext cx="571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73" name="72 - TextBox"/>
          <p:cNvSpPr txBox="1"/>
          <p:nvPr/>
        </p:nvSpPr>
        <p:spPr>
          <a:xfrm>
            <a:off x="3929090" y="3857628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5</a:t>
            </a:r>
            <a:endParaRPr lang="en-US" sz="12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5400000">
            <a:off x="8286808" y="60007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 rot="5400000">
            <a:off x="7715304" y="60007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5400000">
            <a:off x="7286676" y="60007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>
            <a:off x="6929486" y="6000768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6858016" y="6000768"/>
            <a:ext cx="428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30</a:t>
            </a:r>
            <a:endParaRPr lang="en-US" sz="12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 rot="5400000" flipH="1" flipV="1">
            <a:off x="5858678" y="4928404"/>
            <a:ext cx="228601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 rot="5400000" flipH="1" flipV="1">
            <a:off x="5072098" y="5429264"/>
            <a:ext cx="11430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rot="5400000" flipH="1" flipV="1">
            <a:off x="5322893" y="5249875"/>
            <a:ext cx="164307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Ευθεία γραμμή σύνδεσης"/>
          <p:cNvCxnSpPr/>
          <p:nvPr/>
        </p:nvCxnSpPr>
        <p:spPr>
          <a:xfrm rot="5400000" flipH="1" flipV="1">
            <a:off x="5644364" y="5071280"/>
            <a:ext cx="200026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- Ευθεία γραμμή σύνδεσης"/>
          <p:cNvCxnSpPr/>
          <p:nvPr/>
        </p:nvCxnSpPr>
        <p:spPr>
          <a:xfrm rot="5400000" flipH="1" flipV="1">
            <a:off x="4787108" y="5714222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Έλλειψη"/>
          <p:cNvSpPr/>
          <p:nvPr/>
        </p:nvSpPr>
        <p:spPr>
          <a:xfrm>
            <a:off x="5643602" y="478632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76 - Έλλειψη"/>
          <p:cNvSpPr/>
          <p:nvPr/>
        </p:nvSpPr>
        <p:spPr>
          <a:xfrm>
            <a:off x="5143536" y="528638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77 - Έλλειψη"/>
          <p:cNvSpPr/>
          <p:nvPr/>
        </p:nvSpPr>
        <p:spPr>
          <a:xfrm>
            <a:off x="6572296" y="407194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79 - Έλλειψη"/>
          <p:cNvSpPr/>
          <p:nvPr/>
        </p:nvSpPr>
        <p:spPr>
          <a:xfrm>
            <a:off x="6929486" y="371475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80 - Έλλειψη"/>
          <p:cNvSpPr/>
          <p:nvPr/>
        </p:nvSpPr>
        <p:spPr>
          <a:xfrm>
            <a:off x="7715304" y="300037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 rot="10800000">
            <a:off x="4357718" y="4071942"/>
            <a:ext cx="228601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/>
          <p:nvPr/>
        </p:nvCxnSpPr>
        <p:spPr>
          <a:xfrm rot="10800000">
            <a:off x="4357718" y="4857760"/>
            <a:ext cx="128588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/>
          <p:nvPr/>
        </p:nvCxnSpPr>
        <p:spPr>
          <a:xfrm rot="10800000">
            <a:off x="4286280" y="5286388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- Ευθεία γραμμή σύνδεσης"/>
          <p:cNvCxnSpPr/>
          <p:nvPr/>
        </p:nvCxnSpPr>
        <p:spPr>
          <a:xfrm rot="10800000">
            <a:off x="4286280" y="3714752"/>
            <a:ext cx="271464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- Ευθεία γραμμή σύνδεσης"/>
          <p:cNvCxnSpPr/>
          <p:nvPr/>
        </p:nvCxnSpPr>
        <p:spPr>
          <a:xfrm rot="10800000">
            <a:off x="4286248" y="3000372"/>
            <a:ext cx="350046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1" grpId="0"/>
      <p:bldP spid="32" grpId="0"/>
      <p:bldP spid="33" grpId="0"/>
      <p:bldP spid="34" grpId="0"/>
      <p:bldP spid="35" grpId="0"/>
      <p:bldP spid="47" grpId="0"/>
      <p:bldP spid="48" grpId="0"/>
      <p:bldP spid="49" grpId="0"/>
      <p:bldP spid="50" grpId="0"/>
      <p:bldP spid="55" grpId="0" animBg="1"/>
      <p:bldP spid="58" grpId="0" animBg="1"/>
      <p:bldP spid="66" grpId="0"/>
      <p:bldP spid="67" grpId="0"/>
      <p:bldP spid="72" grpId="0"/>
      <p:bldP spid="73" grpId="0"/>
      <p:bldP spid="60" grpId="0"/>
      <p:bldP spid="76" grpId="0" animBg="1"/>
      <p:bldP spid="77" grpId="0" animBg="1"/>
      <p:bldP spid="78" grpId="0" animBg="1"/>
      <p:bldP spid="80" grpId="0" animBg="1"/>
      <p:bldP spid="81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102</Words>
  <PresentationFormat>Προβολή στην οθόνη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Διαφάνεια 1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ΣΥΝΑΡΤΗΣΕΙΣ</dc:title>
  <dc:creator>Panorea</dc:creator>
  <cp:lastModifiedBy>hp pc</cp:lastModifiedBy>
  <cp:revision>132</cp:revision>
  <dcterms:created xsi:type="dcterms:W3CDTF">2020-12-10T19:31:36Z</dcterms:created>
  <dcterms:modified xsi:type="dcterms:W3CDTF">2024-06-15T05:46:07Z</dcterms:modified>
</cp:coreProperties>
</file>