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78" r:id="rId6"/>
    <p:sldId id="26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21F74-388C-45B6-90AF-AF2A8C3483D4}" v="3" dt="2022-09-13T02:58:19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3221F74-388C-45B6-90AF-AF2A8C3483D4}"/>
    <pc:docChg chg="modSld">
      <pc:chgData name="P Kyteas" userId="50ed48d6b988d59b" providerId="LiveId" clId="{63221F74-388C-45B6-90AF-AF2A8C3483D4}" dt="2022-09-13T02:58:19.400" v="2" actId="20577"/>
      <pc:docMkLst>
        <pc:docMk/>
      </pc:docMkLst>
      <pc:sldChg chg="modSp">
        <pc:chgData name="P Kyteas" userId="50ed48d6b988d59b" providerId="LiveId" clId="{63221F74-388C-45B6-90AF-AF2A8C3483D4}" dt="2022-09-13T02:58:19.400" v="2" actId="20577"/>
        <pc:sldMkLst>
          <pc:docMk/>
          <pc:sldMk cId="0" sldId="283"/>
        </pc:sldMkLst>
        <pc:spChg chg="mod">
          <ac:chgData name="P Kyteas" userId="50ed48d6b988d59b" providerId="LiveId" clId="{63221F74-388C-45B6-90AF-AF2A8C3483D4}" dt="2022-09-13T02:58:19.400" v="2" actId="20577"/>
          <ac:spMkLst>
            <pc:docMk/>
            <pc:sldMk cId="0" sldId="28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14282" y="20002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ΜΗΚΟΣ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357166"/>
            <a:ext cx="3857652" cy="3357586"/>
          </a:xfrm>
          <a:prstGeom prst="cloudCallout">
            <a:avLst>
              <a:gd name="adj1" fmla="val 91756"/>
              <a:gd name="adj2" fmla="val 7215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071538" y="1000108"/>
            <a:ext cx="3071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Φυσικό μέγεθος  </a:t>
            </a:r>
            <a:r>
              <a:rPr lang="el-GR" sz="2400" dirty="0"/>
              <a:t>ή </a:t>
            </a:r>
            <a:r>
              <a:rPr lang="el-GR" sz="2400" u="sng" dirty="0"/>
              <a:t>μέγεθος</a:t>
            </a:r>
            <a:r>
              <a:rPr lang="el-GR" sz="2400" dirty="0"/>
              <a:t> είναι ότι μπορούμε να μετρήσουμε…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243398"/>
            <a:ext cx="1688597" cy="261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3357586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071538" y="1000108"/>
            <a:ext cx="4071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Φυσικά μεγέθη ή μεγέθη </a:t>
            </a:r>
            <a:r>
              <a:rPr lang="el-GR" sz="2400" dirty="0"/>
              <a:t>είναι: η απόσταση, ο χρόνος,  η μάζα των σωμάτων,  οι δυνάμεις …… όπως η δύναμη της βαρύτητας  και άλλα….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714884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14290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13 </a:t>
            </a:r>
            <a:r>
              <a:rPr lang="en-US" sz="3200" b="1" dirty="0"/>
              <a:t>m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143108" y="35716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13 </a:t>
            </a:r>
            <a:r>
              <a:rPr lang="en-US" sz="3600" b="1" dirty="0"/>
              <a:t>m</a:t>
            </a:r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6072198" y="642918"/>
            <a:ext cx="3286148" cy="3214710"/>
          </a:xfrm>
          <a:prstGeom prst="cloudCallout">
            <a:avLst>
              <a:gd name="adj1" fmla="val -824"/>
              <a:gd name="adj2" fmla="val 804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6929454" y="1071546"/>
            <a:ext cx="221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Για να θυμηθούμε  τι είναι </a:t>
            </a:r>
            <a:r>
              <a:rPr lang="el-GR" sz="2400" b="1" u="sng" dirty="0">
                <a:solidFill>
                  <a:srgbClr val="FF0000"/>
                </a:solidFill>
              </a:rPr>
              <a:t>μονάδα μέτρησης </a:t>
            </a:r>
            <a:r>
              <a:rPr lang="el-GR" sz="2400" b="1" dirty="0"/>
              <a:t>ή μονάδα στη φυσική….</a:t>
            </a:r>
            <a:endParaRPr lang="en-US" sz="24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28596" y="278605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40  Ν</a:t>
            </a:r>
            <a:endParaRPr lang="en-US" sz="36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3643306" y="471488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9</a:t>
            </a:r>
            <a:r>
              <a:rPr lang="en-US" sz="3600" b="1" dirty="0"/>
              <a:t> </a:t>
            </a:r>
            <a:r>
              <a:rPr lang="el-GR" sz="3600" b="1" dirty="0"/>
              <a:t> </a:t>
            </a:r>
            <a:r>
              <a:rPr lang="en-US" sz="3600" b="1" dirty="0"/>
              <a:t>kg</a:t>
            </a:r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4000496" y="471488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1714480" y="5643578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Τα </a:t>
            </a:r>
            <a:r>
              <a:rPr lang="en-US" sz="2000" dirty="0"/>
              <a:t> kg</a:t>
            </a:r>
            <a:r>
              <a:rPr lang="el-GR" sz="2000" dirty="0"/>
              <a:t> λέγεται μονάδα μέτρησης ή μονάδα</a:t>
            </a:r>
            <a:endParaRPr lang="en-US" sz="2000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2714612" y="42860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πεξήγηση με σύννεφο"/>
          <p:cNvSpPr/>
          <p:nvPr/>
        </p:nvSpPr>
        <p:spPr>
          <a:xfrm>
            <a:off x="1071538" y="2786058"/>
            <a:ext cx="866780" cy="581028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14282" y="3643314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Το Ν λέγεται μονάδα μέτρησης ή μονάδα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000100" y="1357298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Το </a:t>
            </a:r>
            <a:r>
              <a:rPr lang="en-US" sz="2000" dirty="0"/>
              <a:t> m</a:t>
            </a:r>
            <a:r>
              <a:rPr lang="el-GR" sz="2000" dirty="0"/>
              <a:t> λέγεται μονάδα μέτρησης ή μονάδα</a:t>
            </a:r>
            <a:endParaRPr lang="en-US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357554" y="242886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40Ν</a:t>
            </a:r>
            <a:endParaRPr lang="en-US" sz="3200" b="1" dirty="0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6041" y="4786322"/>
            <a:ext cx="1337959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Απόσταση  =  μήκος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928794" y="1714488"/>
            <a:ext cx="59293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m   =  </a:t>
            </a:r>
            <a:r>
              <a:rPr lang="el-GR" sz="2400" dirty="0">
                <a:solidFill>
                  <a:srgbClr val="FF0000"/>
                </a:solidFill>
              </a:rPr>
              <a:t>μέτρα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cm    =</a:t>
            </a:r>
            <a:r>
              <a:rPr lang="el-GR" sz="2400" dirty="0">
                <a:solidFill>
                  <a:srgbClr val="FF0000"/>
                </a:solidFill>
              </a:rPr>
              <a:t>    εκατοστά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dm  = </a:t>
            </a:r>
            <a:r>
              <a:rPr lang="el-GR" sz="2400" dirty="0">
                <a:solidFill>
                  <a:srgbClr val="FF0000"/>
                </a:solidFill>
              </a:rPr>
              <a:t>δέκατα  ή δεκατόμετρα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mm  =</a:t>
            </a:r>
            <a:r>
              <a:rPr lang="el-GR" sz="2400" dirty="0">
                <a:solidFill>
                  <a:srgbClr val="FF0000"/>
                </a:solidFill>
              </a:rPr>
              <a:t> χιλιοστά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km  = </a:t>
            </a:r>
            <a:r>
              <a:rPr lang="el-GR" sz="2400" dirty="0">
                <a:solidFill>
                  <a:srgbClr val="FF0000"/>
                </a:solidFill>
              </a:rPr>
              <a:t> χιλιόμετρα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5420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της απόστασης: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01666" y="40033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Απόσταση  =  μήκος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5420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της απόστασης: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000232" y="1928802"/>
            <a:ext cx="46434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 1</a:t>
            </a:r>
            <a:r>
              <a:rPr lang="en-US" sz="2400" dirty="0">
                <a:solidFill>
                  <a:srgbClr val="FF0000"/>
                </a:solidFill>
              </a:rPr>
              <a:t>m   =  </a:t>
            </a:r>
            <a:r>
              <a:rPr lang="el-GR" sz="2400" dirty="0">
                <a:solidFill>
                  <a:srgbClr val="FF0000"/>
                </a:solidFill>
              </a:rPr>
              <a:t>100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1 cm    =</a:t>
            </a:r>
            <a:r>
              <a:rPr lang="el-GR" sz="2400" dirty="0">
                <a:solidFill>
                  <a:srgbClr val="FF0000"/>
                </a:solidFill>
              </a:rPr>
              <a:t>    </a:t>
            </a:r>
            <a:r>
              <a:rPr lang="en-US" sz="2400" dirty="0">
                <a:solidFill>
                  <a:srgbClr val="FF0000"/>
                </a:solidFill>
              </a:rPr>
              <a:t>10mm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1 dm  = 10cm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1m  =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1000mm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km  = </a:t>
            </a:r>
            <a:r>
              <a:rPr lang="el-GR" sz="2400" dirty="0">
                <a:solidFill>
                  <a:srgbClr val="FF0000"/>
                </a:solidFill>
              </a:rPr>
              <a:t> 1000</a:t>
            </a:r>
            <a:r>
              <a:rPr lang="en-US" sz="2400" dirty="0">
                <a:solidFill>
                  <a:srgbClr val="FF0000"/>
                </a:solidFill>
              </a:rPr>
              <a:t>m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01666" y="40033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139</Words>
  <Application>Microsoft Office PowerPoint</Application>
  <PresentationFormat>Προβολή στην οθόνη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213</cp:revision>
  <dcterms:created xsi:type="dcterms:W3CDTF">2020-04-19T13:58:38Z</dcterms:created>
  <dcterms:modified xsi:type="dcterms:W3CDTF">2023-06-26T18:33:43Z</dcterms:modified>
</cp:coreProperties>
</file>