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56" r:id="rId3"/>
    <p:sldId id="375" r:id="rId4"/>
    <p:sldId id="357" r:id="rId5"/>
    <p:sldId id="358" r:id="rId6"/>
    <p:sldId id="338" r:id="rId7"/>
    <p:sldId id="359" r:id="rId8"/>
    <p:sldId id="367" r:id="rId9"/>
    <p:sldId id="368" r:id="rId10"/>
    <p:sldId id="376" r:id="rId11"/>
    <p:sldId id="373" r:id="rId12"/>
    <p:sldId id="37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71406" y="1281058"/>
            <a:ext cx="30003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000" b="1" dirty="0" smtClean="0"/>
              <a:t>: </a:t>
            </a:r>
            <a:r>
              <a:rPr lang="el-GR" sz="2000" dirty="0" smtClean="0"/>
              <a:t>Αν σε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υπάρχουν 4  πρωτόνια τότε οπωσδήποτε θα υπάρχουν και 4 ηλεκτρόνια, άρα το συνολικό φορτίο ενός ατόμου είναι μηδέν.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357818" y="1714488"/>
            <a:ext cx="1232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ένα </a:t>
            </a:r>
            <a:r>
              <a:rPr lang="el-GR" b="1" dirty="0" smtClean="0"/>
              <a:t>άτομο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1" name="30 - Ορθογώνιο"/>
          <p:cNvSpPr/>
          <p:nvPr/>
        </p:nvSpPr>
        <p:spPr>
          <a:xfrm>
            <a:off x="428596" y="785794"/>
            <a:ext cx="807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000" dirty="0" smtClean="0"/>
              <a:t>Σε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έχω ίσο αριθμό πρωτονίων και ηλεκτρονίων. </a:t>
            </a: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9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000628" y="642918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Φορτισμένα Σωματίδια</a:t>
            </a:r>
            <a:r>
              <a:rPr lang="el-GR" dirty="0" smtClean="0"/>
              <a:t> είναι τα σωματίδια που έχουν ηλεκτρικό φορτίο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64357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Ηλεκτρικό ρεύμα </a:t>
            </a:r>
            <a:r>
              <a:rPr lang="el-GR" dirty="0" smtClean="0"/>
              <a:t>δημιουργείται όταν φορτισμένα σωματίδια κινούνται προς μια κατεύθυνση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857892"/>
            <a:ext cx="3938701" cy="80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285720" y="285728"/>
            <a:ext cx="211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Σωματίδια</a:t>
            </a:r>
            <a:r>
              <a:rPr lang="el-GR" dirty="0" smtClean="0"/>
              <a:t> είναι τα :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00034" y="857232"/>
            <a:ext cx="1454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14348" y="1500174"/>
            <a:ext cx="1296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642910" y="2143116"/>
            <a:ext cx="1248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Νετρόνια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928662" y="2857496"/>
            <a:ext cx="965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Άτομα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71472" y="3500438"/>
            <a:ext cx="2694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1214414" y="407194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Μόρια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5520818" y="1988098"/>
            <a:ext cx="1454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5735132" y="2631040"/>
            <a:ext cx="1296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5357818" y="3357562"/>
            <a:ext cx="2694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714612" y="0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Ηλεκτρικό ρεύμα </a:t>
            </a:r>
            <a:endParaRPr lang="en-US" sz="20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500042"/>
            <a:ext cx="9144000" cy="120032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Ηλεκτρικό ρεύμα </a:t>
            </a:r>
            <a:r>
              <a:rPr lang="el-GR" sz="2400" dirty="0" smtClean="0"/>
              <a:t>μέσα σε ένα υλικό δημιουργείται όταν φορτισμένα σωματίδια( ηλεκτρόνια, κατιόντα </a:t>
            </a:r>
            <a:r>
              <a:rPr lang="el-GR" sz="2400" dirty="0" err="1" smtClean="0"/>
              <a:t>κ.α</a:t>
            </a:r>
            <a:r>
              <a:rPr lang="el-GR" sz="2400" dirty="0" smtClean="0"/>
              <a:t>)  που υπάρχουν μέσα στο υλικό, κινούνται προς μία κατεύθυνση.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6317">
            <a:off x="-175350" y="4164583"/>
            <a:ext cx="7144174" cy="15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642910" y="5473796"/>
            <a:ext cx="1785950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16200000" flipH="1">
            <a:off x="1000100" y="5402358"/>
            <a:ext cx="1785950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5400000">
            <a:off x="1321571" y="5366639"/>
            <a:ext cx="178595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857488" y="5616672"/>
            <a:ext cx="928694" cy="9286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00034" y="633105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Φορτισμένα σωματίδια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5643570" y="3714752"/>
            <a:ext cx="3500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σε αυτό το υλικό έχω ηλεκτρικό ρεύμα, αφού τα φορτισμένα σωματίδια του κινούνται προς μια κατεύθυνση.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5000628" y="4214818"/>
            <a:ext cx="642942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6317">
            <a:off x="1000100" y="5643578"/>
            <a:ext cx="436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714356"/>
            <a:ext cx="4714908" cy="36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428860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357422" y="428625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 πάρω ένα κομμάτι καλωδίου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2714612" y="3429000"/>
            <a:ext cx="135732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714612" y="5286388"/>
            <a:ext cx="785818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4429124" y="5572140"/>
            <a:ext cx="1000132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429224" y="5072074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l-GR" sz="1600" dirty="0" smtClean="0"/>
              <a:t>ελεύθερα ηλεκτρόνια</a:t>
            </a:r>
            <a:r>
              <a:rPr lang="el-GR" sz="1600" dirty="0" smtClean="0"/>
              <a:t>, μέσα στο ηλεκτρικό κύκλωμα, κινούνται προς μια κατεύθυνση</a:t>
            </a:r>
            <a:endParaRPr lang="en-US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-7147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84770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63365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7646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63378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34789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63365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77652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4193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206214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49077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213358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220502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56221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84770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227646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56234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63365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435768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550069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550069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600076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714356"/>
            <a:ext cx="7643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Το ηλεκτρόνιο που έχει φύγει μέσα από το άτομο ονομάζεται </a:t>
            </a:r>
            <a:r>
              <a:rPr lang="el-GR" sz="2000" b="1" dirty="0" smtClean="0">
                <a:solidFill>
                  <a:srgbClr val="FF0000"/>
                </a:solidFill>
              </a:rPr>
              <a:t>ελεύθερο ηλεκτρόνιο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-7147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84770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63365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7646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63378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34789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63365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77652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4193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206214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49077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213358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220502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56221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84770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227646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56234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63365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3" name="32 - Έλλειψη"/>
          <p:cNvSpPr/>
          <p:nvPr/>
        </p:nvSpPr>
        <p:spPr>
          <a:xfrm>
            <a:off x="550069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550069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5857884" y="214311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Ελεύθερο 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  <p:sp>
        <p:nvSpPr>
          <p:cNvPr id="49" name="48 - Έλλειψη"/>
          <p:cNvSpPr/>
          <p:nvPr/>
        </p:nvSpPr>
        <p:spPr>
          <a:xfrm>
            <a:off x="7072330" y="2571744"/>
            <a:ext cx="1000132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Έλλειψη"/>
          <p:cNvSpPr/>
          <p:nvPr/>
        </p:nvSpPr>
        <p:spPr>
          <a:xfrm>
            <a:off x="1785918" y="2928934"/>
            <a:ext cx="100013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49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71438" y="2428868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85786" y="4745545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428860" y="432531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14546" y="288815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143108" y="432531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428860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71736" y="403956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214546" y="403956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857356" y="411099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85984" y="461106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857352" y="4286256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2000232" y="3763036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357422" y="3714752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85786" y="457200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2143108" y="271462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357422" y="4214818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2214554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4745545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453123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02992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02992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374417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381561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3929066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3429000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435769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457200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3929066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214942" y="1571612"/>
            <a:ext cx="3929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102735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492919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2602405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242886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2" name="51 - Έλλειψη"/>
          <p:cNvSpPr/>
          <p:nvPr/>
        </p:nvSpPr>
        <p:spPr>
          <a:xfrm>
            <a:off x="6643702" y="3571876"/>
            <a:ext cx="1000132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56 - Έλλειψη"/>
          <p:cNvSpPr/>
          <p:nvPr/>
        </p:nvSpPr>
        <p:spPr>
          <a:xfrm>
            <a:off x="1857356" y="3786190"/>
            <a:ext cx="100013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58 - TextBox"/>
          <p:cNvSpPr txBox="1"/>
          <p:nvPr/>
        </p:nvSpPr>
        <p:spPr>
          <a:xfrm>
            <a:off x="1214414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Ένα κατιόν</a:t>
            </a:r>
            <a:endParaRPr lang="el-GR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6286512" y="607220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Ένα  ανιόν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9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60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52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214422"/>
            <a:ext cx="36433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ηλεκτρόνια, άρα  ένα </a:t>
            </a:r>
            <a:r>
              <a:rPr lang="el-GR" sz="2000" dirty="0" smtClean="0">
                <a:solidFill>
                  <a:srgbClr val="FF0000"/>
                </a:solidFill>
              </a:rPr>
              <a:t>κατιόν έχει θετικό συνολικό φορτίο </a:t>
            </a:r>
            <a:r>
              <a:rPr lang="el-GR" sz="2000" dirty="0" smtClean="0"/>
              <a:t>, αφού έχει περισσότερα θετικά πρωτόνια.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643174" y="642918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286380" y="1214422"/>
            <a:ext cx="38576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πρωτόνια, άρα  ένα </a:t>
            </a:r>
            <a:r>
              <a:rPr lang="el-GR" sz="2000" dirty="0" smtClean="0">
                <a:solidFill>
                  <a:srgbClr val="FF0000"/>
                </a:solidFill>
              </a:rPr>
              <a:t>ανιόν  έχει αρνητικό συνολικό φορτίο</a:t>
            </a:r>
            <a:r>
              <a:rPr lang="el-GR" sz="2000" dirty="0" smtClean="0"/>
              <a:t> , αφού έχει περισσότερα αρνητικά ηλεκτρόνια..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2" name="51 - Έλλειψη"/>
          <p:cNvSpPr/>
          <p:nvPr/>
        </p:nvSpPr>
        <p:spPr>
          <a:xfrm>
            <a:off x="6715140" y="4286256"/>
            <a:ext cx="1000132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56 - Έλλειψη"/>
          <p:cNvSpPr/>
          <p:nvPr/>
        </p:nvSpPr>
        <p:spPr>
          <a:xfrm>
            <a:off x="1571604" y="4357694"/>
            <a:ext cx="1143008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9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60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52" grpId="0" animBg="1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571472" y="21429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Σωματίδια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000504"/>
            <a:ext cx="3550696" cy="301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428596" y="78579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Σωματίδια στη  φυσική</a:t>
            </a:r>
            <a:r>
              <a:rPr lang="el-GR" b="1" dirty="0" smtClean="0"/>
              <a:t>, είναι τα   πολύ…. πολύ μικρά  σώματα….. δεν  φαίνονται ούτε  με το μικροσκόπιο. </a:t>
            </a:r>
            <a:endParaRPr lang="el-GR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0" y="2428868"/>
            <a:ext cx="3857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285720" y="2000240"/>
            <a:ext cx="211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Σωματίδια</a:t>
            </a:r>
            <a:r>
              <a:rPr lang="el-GR" dirty="0" smtClean="0"/>
              <a:t> είναι τα :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00034" y="2571744"/>
            <a:ext cx="1454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714348" y="3214686"/>
            <a:ext cx="1296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642910" y="3857628"/>
            <a:ext cx="1248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Νετρόνια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928662" y="4572008"/>
            <a:ext cx="965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Άτομα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571472" y="5214950"/>
            <a:ext cx="2694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1214414" y="5786454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Μόρια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3071802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 και άλλα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3562</TotalTime>
  <Words>460</Words>
  <PresentationFormat>Προβολή στην οθόνη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465</cp:revision>
  <dcterms:created xsi:type="dcterms:W3CDTF">2020-03-28T09:35:19Z</dcterms:created>
  <dcterms:modified xsi:type="dcterms:W3CDTF">2024-03-12T14:43:33Z</dcterms:modified>
</cp:coreProperties>
</file>