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5" r:id="rId2"/>
    <p:sldId id="342" r:id="rId3"/>
    <p:sldId id="343" r:id="rId4"/>
    <p:sldId id="344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96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8EBB-6634-4F9F-A5FB-D7AD14450A43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09E0-38E4-43D8-92D4-486EF6EBA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32979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0" y="357166"/>
            <a:ext cx="8072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ότι ένα χέρι ασκεί δύναμη πάνω στο βιβλίο…… </a:t>
            </a:r>
          </a:p>
          <a:p>
            <a:endParaRPr lang="el-GR" sz="2400" dirty="0" smtClean="0"/>
          </a:p>
          <a:p>
            <a:r>
              <a:rPr lang="el-GR" sz="2400" dirty="0" smtClean="0"/>
              <a:t>για να προσδιορίσω το φυσικό μέγεθος δύναμη ,</a:t>
            </a:r>
          </a:p>
          <a:p>
            <a:endParaRPr lang="el-GR" sz="2400" dirty="0" smtClean="0"/>
          </a:p>
          <a:p>
            <a:r>
              <a:rPr lang="el-GR" sz="2400" dirty="0" smtClean="0"/>
              <a:t> εκτός από το μέτρο της δύναμης, πρέπει να γνωρίζω και την κατεύθυνση στην οποία ασκείται η δύναμη στο βιβλίο.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3500430" y="4929198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3163845" y="469063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5786446" y="4465490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5878398" y="412277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32979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0" y="357166"/>
            <a:ext cx="8072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ότι ένα χέρι ασκεί δύναμη πάνω στο βιβλίο…… </a:t>
            </a:r>
          </a:p>
          <a:p>
            <a:endParaRPr lang="el-GR" sz="2400" dirty="0" smtClean="0"/>
          </a:p>
          <a:p>
            <a:r>
              <a:rPr lang="el-GR" sz="2400" dirty="0" smtClean="0"/>
              <a:t>για να προσδιορίσω το φυσικό μέγεθος δύναμη ,</a:t>
            </a:r>
          </a:p>
          <a:p>
            <a:endParaRPr lang="el-GR" sz="2400" dirty="0" smtClean="0"/>
          </a:p>
          <a:p>
            <a:r>
              <a:rPr lang="el-GR" sz="2400" dirty="0" smtClean="0"/>
              <a:t> εκτός από το μέτρο της δύναμης, πρέπει να γνωρίζω και την κατεύθυνση στην οποία ασκείται η δύναμη στο βιβλίο.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3500430" y="4929198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3163845" y="469063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5786446" y="4465490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5878398" y="4122774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071546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2214546" y="1767765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1877961" y="152920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4500562" y="1304057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4592514" y="96134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428596" y="3786190"/>
            <a:ext cx="3071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Παρατηρώ … ότι αν ασκήσω δύναμη μέτρου  </a:t>
            </a:r>
            <a:r>
              <a:rPr lang="en-US" sz="2000" dirty="0" smtClean="0"/>
              <a:t>5N…</a:t>
            </a:r>
            <a:r>
              <a:rPr lang="el-GR" sz="2000" dirty="0" smtClean="0"/>
              <a:t> από τα αριστερά, το  βιβλίο θα κινηθεί προς τα δεξιά</a:t>
            </a:r>
            <a:endParaRPr lang="en-US" sz="2000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429256" y="3643314"/>
            <a:ext cx="3071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Παρατηρώ … ότι αν ασκήσω δύναμη ίδιου μέτρου  </a:t>
            </a:r>
            <a:r>
              <a:rPr lang="en-US" sz="2000" dirty="0" smtClean="0"/>
              <a:t>5N…</a:t>
            </a:r>
            <a:r>
              <a:rPr lang="el-GR" sz="2000" dirty="0" smtClean="0"/>
              <a:t> από τα δεξιά , το  βιβλίο θα κινηθεί προς τα αριστερά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 fontScale="90000"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Μονόμετρα – Διανυσματικά φυσικά μεγέθη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071546"/>
            <a:ext cx="3357586" cy="262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2214546" y="1767765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 rot="20762744">
            <a:off x="1877961" y="152920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4500562" y="1304057"/>
            <a:ext cx="142876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 rot="20745839">
            <a:off x="4592514" y="961341"/>
            <a:ext cx="1621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Δύναμη (5Ν)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4214818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Συμπέρασμα : για να προσδιορίσω το μέγεθος δύναμη δεν αρκεί να γνωρίζω   μόνο την τιμή του αλλά και την κατεύθυνση της. </a:t>
            </a:r>
          </a:p>
          <a:p>
            <a:endParaRPr lang="el-GR" sz="20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3786182" y="57864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i="1" dirty="0" smtClean="0"/>
              <a:t>Άρα η δύναμη είναι  μέγεθος διανυσματικό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186</Words>
  <PresentationFormat>Προβολή στην οθόνη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Μονόμετρα – Διανυσματικά φυσικά μεγέθη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419</cp:revision>
  <dcterms:created xsi:type="dcterms:W3CDTF">2020-04-07T16:42:53Z</dcterms:created>
  <dcterms:modified xsi:type="dcterms:W3CDTF">2023-12-03T20:44:57Z</dcterms:modified>
</cp:coreProperties>
</file>