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9" r:id="rId2"/>
    <p:sldId id="337" r:id="rId3"/>
    <p:sldId id="338" r:id="rId4"/>
    <p:sldId id="304" r:id="rId5"/>
    <p:sldId id="305" r:id="rId6"/>
    <p:sldId id="306" r:id="rId7"/>
    <p:sldId id="339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A272C2-8ED8-4F99-8706-3D2132209A31}" v="249" dt="2022-11-27T10:18:25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6" autoAdjust="0"/>
    <p:restoredTop sz="94624" autoAdjust="0"/>
  </p:normalViewPr>
  <p:slideViewPr>
    <p:cSldViewPr>
      <p:cViewPr varScale="1">
        <p:scale>
          <a:sx n="65" d="100"/>
          <a:sy n="65" d="100"/>
        </p:scale>
        <p:origin x="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68A272C2-8ED8-4F99-8706-3D2132209A31}"/>
    <pc:docChg chg="undo custSel addSld delSld modSld">
      <pc:chgData name="P Kyteas" userId="50ed48d6b988d59b" providerId="LiveId" clId="{68A272C2-8ED8-4F99-8706-3D2132209A31}" dt="2022-11-27T10:20:01.027" v="813" actId="478"/>
      <pc:docMkLst>
        <pc:docMk/>
      </pc:docMkLst>
      <pc:sldChg chg="del">
        <pc:chgData name="P Kyteas" userId="50ed48d6b988d59b" providerId="LiveId" clId="{68A272C2-8ED8-4F99-8706-3D2132209A31}" dt="2022-11-27T06:00:59.258" v="0" actId="47"/>
        <pc:sldMkLst>
          <pc:docMk/>
          <pc:sldMk cId="0" sldId="256"/>
        </pc:sldMkLst>
      </pc:sldChg>
      <pc:sldChg chg="del">
        <pc:chgData name="P Kyteas" userId="50ed48d6b988d59b" providerId="LiveId" clId="{68A272C2-8ED8-4F99-8706-3D2132209A31}" dt="2022-11-27T06:02:55.641" v="7" actId="47"/>
        <pc:sldMkLst>
          <pc:docMk/>
          <pc:sldMk cId="0" sldId="264"/>
        </pc:sldMkLst>
      </pc:sldChg>
      <pc:sldChg chg="del">
        <pc:chgData name="P Kyteas" userId="50ed48d6b988d59b" providerId="LiveId" clId="{68A272C2-8ED8-4F99-8706-3D2132209A31}" dt="2022-11-27T06:02:56.794" v="8" actId="47"/>
        <pc:sldMkLst>
          <pc:docMk/>
          <pc:sldMk cId="0" sldId="265"/>
        </pc:sldMkLst>
      </pc:sldChg>
      <pc:sldChg chg="del">
        <pc:chgData name="P Kyteas" userId="50ed48d6b988d59b" providerId="LiveId" clId="{68A272C2-8ED8-4F99-8706-3D2132209A31}" dt="2022-11-27T10:19:06.613" v="808" actId="47"/>
        <pc:sldMkLst>
          <pc:docMk/>
          <pc:sldMk cId="0" sldId="288"/>
        </pc:sldMkLst>
      </pc:sldChg>
      <pc:sldChg chg="del">
        <pc:chgData name="P Kyteas" userId="50ed48d6b988d59b" providerId="LiveId" clId="{68A272C2-8ED8-4F99-8706-3D2132209A31}" dt="2022-11-27T06:02:57.815" v="9" actId="47"/>
        <pc:sldMkLst>
          <pc:docMk/>
          <pc:sldMk cId="0" sldId="290"/>
        </pc:sldMkLst>
      </pc:sldChg>
      <pc:sldChg chg="del">
        <pc:chgData name="P Kyteas" userId="50ed48d6b988d59b" providerId="LiveId" clId="{68A272C2-8ED8-4F99-8706-3D2132209A31}" dt="2022-11-27T06:02:58.817" v="10" actId="47"/>
        <pc:sldMkLst>
          <pc:docMk/>
          <pc:sldMk cId="0" sldId="293"/>
        </pc:sldMkLst>
      </pc:sldChg>
      <pc:sldChg chg="del">
        <pc:chgData name="P Kyteas" userId="50ed48d6b988d59b" providerId="LiveId" clId="{68A272C2-8ED8-4F99-8706-3D2132209A31}" dt="2022-11-27T06:02:59.867" v="11" actId="47"/>
        <pc:sldMkLst>
          <pc:docMk/>
          <pc:sldMk cId="0" sldId="294"/>
        </pc:sldMkLst>
      </pc:sldChg>
      <pc:sldChg chg="del">
        <pc:chgData name="P Kyteas" userId="50ed48d6b988d59b" providerId="LiveId" clId="{68A272C2-8ED8-4F99-8706-3D2132209A31}" dt="2022-11-27T06:03:01.575" v="13" actId="47"/>
        <pc:sldMkLst>
          <pc:docMk/>
          <pc:sldMk cId="0" sldId="295"/>
        </pc:sldMkLst>
      </pc:sldChg>
      <pc:sldChg chg="del">
        <pc:chgData name="P Kyteas" userId="50ed48d6b988d59b" providerId="LiveId" clId="{68A272C2-8ED8-4F99-8706-3D2132209A31}" dt="2022-11-27T06:03:03.200" v="15" actId="47"/>
        <pc:sldMkLst>
          <pc:docMk/>
          <pc:sldMk cId="0" sldId="296"/>
        </pc:sldMkLst>
      </pc:sldChg>
      <pc:sldChg chg="del">
        <pc:chgData name="P Kyteas" userId="50ed48d6b988d59b" providerId="LiveId" clId="{68A272C2-8ED8-4F99-8706-3D2132209A31}" dt="2022-11-27T10:12:30.706" v="641" actId="47"/>
        <pc:sldMkLst>
          <pc:docMk/>
          <pc:sldMk cId="0" sldId="298"/>
        </pc:sldMkLst>
      </pc:sldChg>
      <pc:sldChg chg="del">
        <pc:chgData name="P Kyteas" userId="50ed48d6b988d59b" providerId="LiveId" clId="{68A272C2-8ED8-4F99-8706-3D2132209A31}" dt="2022-11-27T10:18:59.638" v="803" actId="47"/>
        <pc:sldMkLst>
          <pc:docMk/>
          <pc:sldMk cId="0" sldId="299"/>
        </pc:sldMkLst>
      </pc:sldChg>
      <pc:sldChg chg="del">
        <pc:chgData name="P Kyteas" userId="50ed48d6b988d59b" providerId="LiveId" clId="{68A272C2-8ED8-4F99-8706-3D2132209A31}" dt="2022-11-27T10:19:03.873" v="805" actId="47"/>
        <pc:sldMkLst>
          <pc:docMk/>
          <pc:sldMk cId="0" sldId="300"/>
        </pc:sldMkLst>
      </pc:sldChg>
      <pc:sldChg chg="del">
        <pc:chgData name="P Kyteas" userId="50ed48d6b988d59b" providerId="LiveId" clId="{68A272C2-8ED8-4F99-8706-3D2132209A31}" dt="2022-11-27T10:19:04.692" v="806" actId="47"/>
        <pc:sldMkLst>
          <pc:docMk/>
          <pc:sldMk cId="0" sldId="301"/>
        </pc:sldMkLst>
      </pc:sldChg>
      <pc:sldChg chg="del">
        <pc:chgData name="P Kyteas" userId="50ed48d6b988d59b" providerId="LiveId" clId="{68A272C2-8ED8-4F99-8706-3D2132209A31}" dt="2022-11-27T10:19:05.659" v="807" actId="47"/>
        <pc:sldMkLst>
          <pc:docMk/>
          <pc:sldMk cId="0" sldId="302"/>
        </pc:sldMkLst>
      </pc:sldChg>
      <pc:sldChg chg="addSp delSp modSp mod">
        <pc:chgData name="P Kyteas" userId="50ed48d6b988d59b" providerId="LiveId" clId="{68A272C2-8ED8-4F99-8706-3D2132209A31}" dt="2022-11-27T09:59:14.632" v="631" actId="478"/>
        <pc:sldMkLst>
          <pc:docMk/>
          <pc:sldMk cId="0" sldId="304"/>
        </pc:sldMkLst>
        <pc:spChg chg="del">
          <ac:chgData name="P Kyteas" userId="50ed48d6b988d59b" providerId="LiveId" clId="{68A272C2-8ED8-4F99-8706-3D2132209A31}" dt="2022-11-27T09:59:12.275" v="630" actId="478"/>
          <ac:spMkLst>
            <pc:docMk/>
            <pc:sldMk cId="0" sldId="304"/>
            <ac:spMk id="2" creationId="{00000000-0000-0000-0000-000000000000}"/>
          </ac:spMkLst>
        </pc:spChg>
        <pc:spChg chg="add mod">
          <ac:chgData name="P Kyteas" userId="50ed48d6b988d59b" providerId="LiveId" clId="{68A272C2-8ED8-4F99-8706-3D2132209A31}" dt="2022-11-27T09:53:59.661" v="621" actId="1076"/>
          <ac:spMkLst>
            <pc:docMk/>
            <pc:sldMk cId="0" sldId="304"/>
            <ac:spMk id="3" creationId="{4DE1477E-8DB1-CF2D-B2A4-8F5B941CC536}"/>
          </ac:spMkLst>
        </pc:spChg>
        <pc:spChg chg="add del mod">
          <ac:chgData name="P Kyteas" userId="50ed48d6b988d59b" providerId="LiveId" clId="{68A272C2-8ED8-4F99-8706-3D2132209A31}" dt="2022-11-27T09:59:14.632" v="631" actId="478"/>
          <ac:spMkLst>
            <pc:docMk/>
            <pc:sldMk cId="0" sldId="304"/>
            <ac:spMk id="5" creationId="{71D4EF32-5B98-4655-F0EA-D5330AD2ED2A}"/>
          </ac:spMkLst>
        </pc:spChg>
        <pc:spChg chg="mod">
          <ac:chgData name="P Kyteas" userId="50ed48d6b988d59b" providerId="LiveId" clId="{68A272C2-8ED8-4F99-8706-3D2132209A31}" dt="2022-11-27T09:53:20.168" v="590" actId="1076"/>
          <ac:spMkLst>
            <pc:docMk/>
            <pc:sldMk cId="0" sldId="304"/>
            <ac:spMk id="11" creationId="{00000000-0000-0000-0000-000000000000}"/>
          </ac:spMkLst>
        </pc:spChg>
      </pc:sldChg>
      <pc:sldChg chg="addSp delSp modSp mod">
        <pc:chgData name="P Kyteas" userId="50ed48d6b988d59b" providerId="LiveId" clId="{68A272C2-8ED8-4F99-8706-3D2132209A31}" dt="2022-11-27T10:20:01.027" v="813" actId="478"/>
        <pc:sldMkLst>
          <pc:docMk/>
          <pc:sldMk cId="0" sldId="305"/>
        </pc:sldMkLst>
        <pc:spChg chg="del">
          <ac:chgData name="P Kyteas" userId="50ed48d6b988d59b" providerId="LiveId" clId="{68A272C2-8ED8-4F99-8706-3D2132209A31}" dt="2022-11-27T10:19:58.771" v="812" actId="478"/>
          <ac:spMkLst>
            <pc:docMk/>
            <pc:sldMk cId="0" sldId="305"/>
            <ac:spMk id="2" creationId="{00000000-0000-0000-0000-000000000000}"/>
          </ac:spMkLst>
        </pc:spChg>
        <pc:spChg chg="add del mod">
          <ac:chgData name="P Kyteas" userId="50ed48d6b988d59b" providerId="LiveId" clId="{68A272C2-8ED8-4F99-8706-3D2132209A31}" dt="2022-11-27T10:20:01.027" v="813" actId="478"/>
          <ac:spMkLst>
            <pc:docMk/>
            <pc:sldMk cId="0" sldId="305"/>
            <ac:spMk id="4" creationId="{B3EA39DE-9E48-43BB-4FE1-E42AC57F3FD8}"/>
          </ac:spMkLst>
        </pc:spChg>
        <pc:spChg chg="mod">
          <ac:chgData name="P Kyteas" userId="50ed48d6b988d59b" providerId="LiveId" clId="{68A272C2-8ED8-4F99-8706-3D2132209A31}" dt="2022-11-27T06:01:45.754" v="6" actId="1076"/>
          <ac:spMkLst>
            <pc:docMk/>
            <pc:sldMk cId="0" sldId="305"/>
            <ac:spMk id="9" creationId="{00000000-0000-0000-0000-000000000000}"/>
          </ac:spMkLst>
        </pc:spChg>
        <pc:spChg chg="mod">
          <ac:chgData name="P Kyteas" userId="50ed48d6b988d59b" providerId="LiveId" clId="{68A272C2-8ED8-4F99-8706-3D2132209A31}" dt="2022-11-27T09:57:13.663" v="622" actId="1076"/>
          <ac:spMkLst>
            <pc:docMk/>
            <pc:sldMk cId="0" sldId="305"/>
            <ac:spMk id="12" creationId="{00000000-0000-0000-0000-000000000000}"/>
          </ac:spMkLst>
        </pc:spChg>
      </pc:sldChg>
      <pc:sldChg chg="addSp delSp modSp mod">
        <pc:chgData name="P Kyteas" userId="50ed48d6b988d59b" providerId="LiveId" clId="{68A272C2-8ED8-4F99-8706-3D2132209A31}" dt="2022-11-27T09:59:04.911" v="629" actId="478"/>
        <pc:sldMkLst>
          <pc:docMk/>
          <pc:sldMk cId="0" sldId="306"/>
        </pc:sldMkLst>
        <pc:spChg chg="del">
          <ac:chgData name="P Kyteas" userId="50ed48d6b988d59b" providerId="LiveId" clId="{68A272C2-8ED8-4F99-8706-3D2132209A31}" dt="2022-11-27T09:59:01.604" v="628" actId="478"/>
          <ac:spMkLst>
            <pc:docMk/>
            <pc:sldMk cId="0" sldId="306"/>
            <ac:spMk id="2" creationId="{00000000-0000-0000-0000-000000000000}"/>
          </ac:spMkLst>
        </pc:spChg>
        <pc:spChg chg="add del mod">
          <ac:chgData name="P Kyteas" userId="50ed48d6b988d59b" providerId="LiveId" clId="{68A272C2-8ED8-4F99-8706-3D2132209A31}" dt="2022-11-27T09:59:04.911" v="629" actId="478"/>
          <ac:spMkLst>
            <pc:docMk/>
            <pc:sldMk cId="0" sldId="306"/>
            <ac:spMk id="4" creationId="{04DDB251-A63B-6E7B-8AB8-72FA0DDFA38F}"/>
          </ac:spMkLst>
        </pc:spChg>
        <pc:spChg chg="mod">
          <ac:chgData name="P Kyteas" userId="50ed48d6b988d59b" providerId="LiveId" clId="{68A272C2-8ED8-4F99-8706-3D2132209A31}" dt="2022-11-27T09:58:56.287" v="627" actId="20577"/>
          <ac:spMkLst>
            <pc:docMk/>
            <pc:sldMk cId="0" sldId="306"/>
            <ac:spMk id="9" creationId="{00000000-0000-0000-0000-000000000000}"/>
          </ac:spMkLst>
        </pc:spChg>
      </pc:sldChg>
      <pc:sldChg chg="addSp delSp modSp del mod">
        <pc:chgData name="P Kyteas" userId="50ed48d6b988d59b" providerId="LiveId" clId="{68A272C2-8ED8-4F99-8706-3D2132209A31}" dt="2022-11-27T10:12:54.942" v="642" actId="47"/>
        <pc:sldMkLst>
          <pc:docMk/>
          <pc:sldMk cId="0" sldId="307"/>
        </pc:sldMkLst>
        <pc:spChg chg="add del mod">
          <ac:chgData name="P Kyteas" userId="50ed48d6b988d59b" providerId="LiveId" clId="{68A272C2-8ED8-4F99-8706-3D2132209A31}" dt="2022-11-27T09:59:52.289" v="633" actId="478"/>
          <ac:spMkLst>
            <pc:docMk/>
            <pc:sldMk cId="0" sldId="307"/>
            <ac:spMk id="3" creationId="{745D42A3-0C14-7777-4691-F002D6673855}"/>
          </ac:spMkLst>
        </pc:spChg>
        <pc:spChg chg="del">
          <ac:chgData name="P Kyteas" userId="50ed48d6b988d59b" providerId="LiveId" clId="{68A272C2-8ED8-4F99-8706-3D2132209A31}" dt="2022-11-27T09:59:48.952" v="632" actId="478"/>
          <ac:spMkLst>
            <pc:docMk/>
            <pc:sldMk cId="0" sldId="307"/>
            <ac:spMk id="30" creationId="{00000000-0000-0000-0000-000000000000}"/>
          </ac:spMkLst>
        </pc:spChg>
      </pc:sldChg>
      <pc:sldChg chg="addSp delSp modSp del mod delAnim">
        <pc:chgData name="P Kyteas" userId="50ed48d6b988d59b" providerId="LiveId" clId="{68A272C2-8ED8-4F99-8706-3D2132209A31}" dt="2022-11-27T10:12:59.693" v="643" actId="47"/>
        <pc:sldMkLst>
          <pc:docMk/>
          <pc:sldMk cId="0" sldId="308"/>
        </pc:sldMkLst>
        <pc:spChg chg="add del mod">
          <ac:chgData name="P Kyteas" userId="50ed48d6b988d59b" providerId="LiveId" clId="{68A272C2-8ED8-4F99-8706-3D2132209A31}" dt="2022-11-27T10:00:13.997" v="635" actId="478"/>
          <ac:spMkLst>
            <pc:docMk/>
            <pc:sldMk cId="0" sldId="308"/>
            <ac:spMk id="3" creationId="{99D2C27D-3211-BEEB-E26B-69FAE6026757}"/>
          </ac:spMkLst>
        </pc:spChg>
        <pc:spChg chg="del">
          <ac:chgData name="P Kyteas" userId="50ed48d6b988d59b" providerId="LiveId" clId="{68A272C2-8ED8-4F99-8706-3D2132209A31}" dt="2022-11-27T10:00:12.291" v="634" actId="478"/>
          <ac:spMkLst>
            <pc:docMk/>
            <pc:sldMk cId="0" sldId="308"/>
            <ac:spMk id="30" creationId="{00000000-0000-0000-0000-000000000000}"/>
          </ac:spMkLst>
        </pc:spChg>
        <pc:spChg chg="del">
          <ac:chgData name="P Kyteas" userId="50ed48d6b988d59b" providerId="LiveId" clId="{68A272C2-8ED8-4F99-8706-3D2132209A31}" dt="2022-11-27T10:00:16.147" v="636" actId="478"/>
          <ac:spMkLst>
            <pc:docMk/>
            <pc:sldMk cId="0" sldId="308"/>
            <ac:spMk id="38" creationId="{00000000-0000-0000-0000-000000000000}"/>
          </ac:spMkLst>
        </pc:spChg>
      </pc:sldChg>
      <pc:sldChg chg="modSp del">
        <pc:chgData name="P Kyteas" userId="50ed48d6b988d59b" providerId="LiveId" clId="{68A272C2-8ED8-4F99-8706-3D2132209A31}" dt="2022-11-27T10:00:55.626" v="639" actId="47"/>
        <pc:sldMkLst>
          <pc:docMk/>
          <pc:sldMk cId="0" sldId="309"/>
        </pc:sldMkLst>
        <pc:spChg chg="mod">
          <ac:chgData name="P Kyteas" userId="50ed48d6b988d59b" providerId="LiveId" clId="{68A272C2-8ED8-4F99-8706-3D2132209A31}" dt="2022-11-27T10:00:35.125" v="638" actId="6549"/>
          <ac:spMkLst>
            <pc:docMk/>
            <pc:sldMk cId="0" sldId="309"/>
            <ac:spMk id="64" creationId="{00000000-0000-0000-0000-000000000000}"/>
          </ac:spMkLst>
        </pc:spChg>
      </pc:sldChg>
      <pc:sldChg chg="del">
        <pc:chgData name="P Kyteas" userId="50ed48d6b988d59b" providerId="LiveId" clId="{68A272C2-8ED8-4F99-8706-3D2132209A31}" dt="2022-11-27T06:03:12.766" v="20" actId="47"/>
        <pc:sldMkLst>
          <pc:docMk/>
          <pc:sldMk cId="0" sldId="312"/>
        </pc:sldMkLst>
      </pc:sldChg>
      <pc:sldChg chg="del">
        <pc:chgData name="P Kyteas" userId="50ed48d6b988d59b" providerId="LiveId" clId="{68A272C2-8ED8-4F99-8706-3D2132209A31}" dt="2022-11-27T06:03:07.118" v="17" actId="47"/>
        <pc:sldMkLst>
          <pc:docMk/>
          <pc:sldMk cId="0" sldId="313"/>
        </pc:sldMkLst>
      </pc:sldChg>
      <pc:sldChg chg="del">
        <pc:chgData name="P Kyteas" userId="50ed48d6b988d59b" providerId="LiveId" clId="{68A272C2-8ED8-4F99-8706-3D2132209A31}" dt="2022-11-27T06:03:11.773" v="19" actId="47"/>
        <pc:sldMkLst>
          <pc:docMk/>
          <pc:sldMk cId="0" sldId="314"/>
        </pc:sldMkLst>
      </pc:sldChg>
      <pc:sldChg chg="del">
        <pc:chgData name="P Kyteas" userId="50ed48d6b988d59b" providerId="LiveId" clId="{68A272C2-8ED8-4F99-8706-3D2132209A31}" dt="2022-11-27T06:03:14.038" v="21" actId="47"/>
        <pc:sldMkLst>
          <pc:docMk/>
          <pc:sldMk cId="0" sldId="316"/>
        </pc:sldMkLst>
      </pc:sldChg>
      <pc:sldChg chg="del">
        <pc:chgData name="P Kyteas" userId="50ed48d6b988d59b" providerId="LiveId" clId="{68A272C2-8ED8-4F99-8706-3D2132209A31}" dt="2022-11-27T06:03:18.699" v="22" actId="47"/>
        <pc:sldMkLst>
          <pc:docMk/>
          <pc:sldMk cId="0" sldId="317"/>
        </pc:sldMkLst>
      </pc:sldChg>
      <pc:sldChg chg="del">
        <pc:chgData name="P Kyteas" userId="50ed48d6b988d59b" providerId="LiveId" clId="{68A272C2-8ED8-4F99-8706-3D2132209A31}" dt="2022-11-27T06:03:20.329" v="23" actId="47"/>
        <pc:sldMkLst>
          <pc:docMk/>
          <pc:sldMk cId="0" sldId="318"/>
        </pc:sldMkLst>
      </pc:sldChg>
      <pc:sldChg chg="addSp delSp modSp add del mod addAnim delAnim modAnim">
        <pc:chgData name="P Kyteas" userId="50ed48d6b988d59b" providerId="LiveId" clId="{68A272C2-8ED8-4F99-8706-3D2132209A31}" dt="2022-11-27T09:35:29.106" v="297" actId="14100"/>
        <pc:sldMkLst>
          <pc:docMk/>
          <pc:sldMk cId="0" sldId="319"/>
        </pc:sldMkLst>
        <pc:spChg chg="add del mod">
          <ac:chgData name="P Kyteas" userId="50ed48d6b988d59b" providerId="LiveId" clId="{68A272C2-8ED8-4F99-8706-3D2132209A31}" dt="2022-11-27T09:11:38.681" v="54"/>
          <ac:spMkLst>
            <pc:docMk/>
            <pc:sldMk cId="0" sldId="319"/>
            <ac:spMk id="4" creationId="{F076A64D-E7A6-3EBA-E92F-D4BF9F70ACD1}"/>
          </ac:spMkLst>
        </pc:spChg>
        <pc:spChg chg="add del mod">
          <ac:chgData name="P Kyteas" userId="50ed48d6b988d59b" providerId="LiveId" clId="{68A272C2-8ED8-4F99-8706-3D2132209A31}" dt="2022-11-27T09:11:38.681" v="54"/>
          <ac:spMkLst>
            <pc:docMk/>
            <pc:sldMk cId="0" sldId="319"/>
            <ac:spMk id="6" creationId="{00AFA03A-FA3B-BD18-F9EE-CA48F019624C}"/>
          </ac:spMkLst>
        </pc:spChg>
        <pc:spChg chg="add mod">
          <ac:chgData name="P Kyteas" userId="50ed48d6b988d59b" providerId="LiveId" clId="{68A272C2-8ED8-4F99-8706-3D2132209A31}" dt="2022-11-27T09:12:50.046" v="68" actId="1076"/>
          <ac:spMkLst>
            <pc:docMk/>
            <pc:sldMk cId="0" sldId="319"/>
            <ac:spMk id="9" creationId="{22FC648A-78A9-BA16-E3AB-0F40C871CB5D}"/>
          </ac:spMkLst>
        </pc:spChg>
        <pc:spChg chg="mod">
          <ac:chgData name="P Kyteas" userId="50ed48d6b988d59b" providerId="LiveId" clId="{68A272C2-8ED8-4F99-8706-3D2132209A31}" dt="2022-11-27T09:29:42.161" v="282" actId="6549"/>
          <ac:spMkLst>
            <pc:docMk/>
            <pc:sldMk cId="0" sldId="319"/>
            <ac:spMk id="11" creationId="{00000000-0000-0000-0000-000000000000}"/>
          </ac:spMkLst>
        </pc:spChg>
        <pc:spChg chg="add del">
          <ac:chgData name="P Kyteas" userId="50ed48d6b988d59b" providerId="LiveId" clId="{68A272C2-8ED8-4F99-8706-3D2132209A31}" dt="2022-11-27T09:11:44.028" v="57" actId="478"/>
          <ac:spMkLst>
            <pc:docMk/>
            <pc:sldMk cId="0" sldId="319"/>
            <ac:spMk id="12" creationId="{00000000-0000-0000-0000-000000000000}"/>
          </ac:spMkLst>
        </pc:spChg>
        <pc:spChg chg="del">
          <ac:chgData name="P Kyteas" userId="50ed48d6b988d59b" providerId="LiveId" clId="{68A272C2-8ED8-4F99-8706-3D2132209A31}" dt="2022-11-27T09:25:31.956" v="264" actId="478"/>
          <ac:spMkLst>
            <pc:docMk/>
            <pc:sldMk cId="0" sldId="319"/>
            <ac:spMk id="14" creationId="{00000000-0000-0000-0000-000000000000}"/>
          </ac:spMkLst>
        </pc:spChg>
        <pc:spChg chg="add del mod">
          <ac:chgData name="P Kyteas" userId="50ed48d6b988d59b" providerId="LiveId" clId="{68A272C2-8ED8-4F99-8706-3D2132209A31}" dt="2022-11-27T09:12:54.080" v="69" actId="478"/>
          <ac:spMkLst>
            <pc:docMk/>
            <pc:sldMk cId="0" sldId="319"/>
            <ac:spMk id="15" creationId="{F2C27A1B-79FA-0407-A506-27AEBA4EC1A3}"/>
          </ac:spMkLst>
        </pc:spChg>
        <pc:spChg chg="add del mod">
          <ac:chgData name="P Kyteas" userId="50ed48d6b988d59b" providerId="LiveId" clId="{68A272C2-8ED8-4F99-8706-3D2132209A31}" dt="2022-11-27T09:22:57.066" v="182" actId="478"/>
          <ac:spMkLst>
            <pc:docMk/>
            <pc:sldMk cId="0" sldId="319"/>
            <ac:spMk id="20" creationId="{C10DE2AA-7726-9E75-D343-8AFEF6F92BD5}"/>
          </ac:spMkLst>
        </pc:spChg>
        <pc:spChg chg="del">
          <ac:chgData name="P Kyteas" userId="50ed48d6b988d59b" providerId="LiveId" clId="{68A272C2-8ED8-4F99-8706-3D2132209A31}" dt="2022-11-27T09:09:50.565" v="48" actId="478"/>
          <ac:spMkLst>
            <pc:docMk/>
            <pc:sldMk cId="0" sldId="319"/>
            <ac:spMk id="21" creationId="{00000000-0000-0000-0000-000000000000}"/>
          </ac:spMkLst>
        </pc:spChg>
        <pc:spChg chg="del">
          <ac:chgData name="P Kyteas" userId="50ed48d6b988d59b" providerId="LiveId" clId="{68A272C2-8ED8-4F99-8706-3D2132209A31}" dt="2022-11-27T09:22:53.719" v="181" actId="478"/>
          <ac:spMkLst>
            <pc:docMk/>
            <pc:sldMk cId="0" sldId="319"/>
            <ac:spMk id="24" creationId="{00000000-0000-0000-0000-000000000000}"/>
          </ac:spMkLst>
        </pc:spChg>
        <pc:spChg chg="add mod">
          <ac:chgData name="P Kyteas" userId="50ed48d6b988d59b" providerId="LiveId" clId="{68A272C2-8ED8-4F99-8706-3D2132209A31}" dt="2022-11-27T09:35:29.106" v="297" actId="14100"/>
          <ac:spMkLst>
            <pc:docMk/>
            <pc:sldMk cId="0" sldId="319"/>
            <ac:spMk id="26" creationId="{43DE29A9-11F9-8A22-46EC-2EB274F233FA}"/>
          </ac:spMkLst>
        </pc:spChg>
        <pc:picChg chg="add del mod">
          <ac:chgData name="P Kyteas" userId="50ed48d6b988d59b" providerId="LiveId" clId="{68A272C2-8ED8-4F99-8706-3D2132209A31}" dt="2022-11-27T09:11:38.681" v="54"/>
          <ac:picMkLst>
            <pc:docMk/>
            <pc:sldMk cId="0" sldId="319"/>
            <ac:picMk id="2" creationId="{A49B1AF3-569F-04AA-6A0A-CB04E36B5A63}"/>
          </ac:picMkLst>
        </pc:picChg>
        <pc:picChg chg="add mod">
          <ac:chgData name="P Kyteas" userId="50ed48d6b988d59b" providerId="LiveId" clId="{68A272C2-8ED8-4F99-8706-3D2132209A31}" dt="2022-11-27T09:12:19.470" v="63" actId="1076"/>
          <ac:picMkLst>
            <pc:docMk/>
            <pc:sldMk cId="0" sldId="319"/>
            <ac:picMk id="7" creationId="{8B8E2846-9E6B-A196-0B28-AD259D2CFBC9}"/>
          </ac:picMkLst>
        </pc:picChg>
        <pc:cxnChg chg="add del mod">
          <ac:chgData name="P Kyteas" userId="50ed48d6b988d59b" providerId="LiveId" clId="{68A272C2-8ED8-4F99-8706-3D2132209A31}" dt="2022-11-27T09:11:38.681" v="54"/>
          <ac:cxnSpMkLst>
            <pc:docMk/>
            <pc:sldMk cId="0" sldId="319"/>
            <ac:cxnSpMk id="3" creationId="{5ED75198-5B38-C32F-D115-BCD3CDE48F0B}"/>
          </ac:cxnSpMkLst>
        </pc:cxnChg>
        <pc:cxnChg chg="add del mod">
          <ac:chgData name="P Kyteas" userId="50ed48d6b988d59b" providerId="LiveId" clId="{68A272C2-8ED8-4F99-8706-3D2132209A31}" dt="2022-11-27T09:11:38.681" v="54"/>
          <ac:cxnSpMkLst>
            <pc:docMk/>
            <pc:sldMk cId="0" sldId="319"/>
            <ac:cxnSpMk id="5" creationId="{7428B698-D193-960C-DE49-7D9BED321196}"/>
          </ac:cxnSpMkLst>
        </pc:cxnChg>
        <pc:cxnChg chg="add del mod">
          <ac:chgData name="P Kyteas" userId="50ed48d6b988d59b" providerId="LiveId" clId="{68A272C2-8ED8-4F99-8706-3D2132209A31}" dt="2022-11-27T09:12:33.907" v="64" actId="478"/>
          <ac:cxnSpMkLst>
            <pc:docMk/>
            <pc:sldMk cId="0" sldId="319"/>
            <ac:cxnSpMk id="8" creationId="{5545F201-01F9-4897-973E-607E6D767B27}"/>
          </ac:cxnSpMkLst>
        </pc:cxnChg>
        <pc:cxnChg chg="add mod">
          <ac:chgData name="P Kyteas" userId="50ed48d6b988d59b" providerId="LiveId" clId="{68A272C2-8ED8-4F99-8706-3D2132209A31}" dt="2022-11-27T09:12:46.816" v="67" actId="14100"/>
          <ac:cxnSpMkLst>
            <pc:docMk/>
            <pc:sldMk cId="0" sldId="319"/>
            <ac:cxnSpMk id="10" creationId="{422666E7-21FB-6367-7C98-39EAD3C4CE5E}"/>
          </ac:cxnSpMkLst>
        </pc:cxnChg>
        <pc:cxnChg chg="add del mod ord">
          <ac:chgData name="P Kyteas" userId="50ed48d6b988d59b" providerId="LiveId" clId="{68A272C2-8ED8-4F99-8706-3D2132209A31}" dt="2022-11-27T09:26:05.081" v="269" actId="14100"/>
          <ac:cxnSpMkLst>
            <pc:docMk/>
            <pc:sldMk cId="0" sldId="319"/>
            <ac:cxnSpMk id="13" creationId="{00000000-0000-0000-0000-000000000000}"/>
          </ac:cxnSpMkLst>
        </pc:cxnChg>
        <pc:cxnChg chg="del mod">
          <ac:chgData name="P Kyteas" userId="50ed48d6b988d59b" providerId="LiveId" clId="{68A272C2-8ED8-4F99-8706-3D2132209A31}" dt="2022-11-27T09:13:35.507" v="71" actId="478"/>
          <ac:cxnSpMkLst>
            <pc:docMk/>
            <pc:sldMk cId="0" sldId="319"/>
            <ac:cxnSpMk id="18" creationId="{00000000-0000-0000-0000-000000000000}"/>
          </ac:cxnSpMkLst>
        </pc:cxnChg>
        <pc:cxnChg chg="del mod">
          <ac:chgData name="P Kyteas" userId="50ed48d6b988d59b" providerId="LiveId" clId="{68A272C2-8ED8-4F99-8706-3D2132209A31}" dt="2022-11-27T09:25:34.530" v="265" actId="478"/>
          <ac:cxnSpMkLst>
            <pc:docMk/>
            <pc:sldMk cId="0" sldId="319"/>
            <ac:cxnSpMk id="22" creationId="{00000000-0000-0000-0000-000000000000}"/>
          </ac:cxnSpMkLst>
        </pc:cxnChg>
      </pc:sldChg>
      <pc:sldChg chg="del">
        <pc:chgData name="P Kyteas" userId="50ed48d6b988d59b" providerId="LiveId" clId="{68A272C2-8ED8-4F99-8706-3D2132209A31}" dt="2022-11-27T06:01:01.912" v="2" actId="47"/>
        <pc:sldMkLst>
          <pc:docMk/>
          <pc:sldMk cId="0" sldId="323"/>
        </pc:sldMkLst>
      </pc:sldChg>
      <pc:sldChg chg="del">
        <pc:chgData name="P Kyteas" userId="50ed48d6b988d59b" providerId="LiveId" clId="{68A272C2-8ED8-4F99-8706-3D2132209A31}" dt="2022-11-27T06:01:03.525" v="3" actId="47"/>
        <pc:sldMkLst>
          <pc:docMk/>
          <pc:sldMk cId="0" sldId="324"/>
        </pc:sldMkLst>
      </pc:sldChg>
      <pc:sldChg chg="del">
        <pc:chgData name="P Kyteas" userId="50ed48d6b988d59b" providerId="LiveId" clId="{68A272C2-8ED8-4F99-8706-3D2132209A31}" dt="2022-11-27T06:01:05.218" v="4" actId="47"/>
        <pc:sldMkLst>
          <pc:docMk/>
          <pc:sldMk cId="0" sldId="326"/>
        </pc:sldMkLst>
      </pc:sldChg>
      <pc:sldChg chg="del">
        <pc:chgData name="P Kyteas" userId="50ed48d6b988d59b" providerId="LiveId" clId="{68A272C2-8ED8-4F99-8706-3D2132209A31}" dt="2022-11-27T06:01:06.108" v="5" actId="47"/>
        <pc:sldMkLst>
          <pc:docMk/>
          <pc:sldMk cId="0" sldId="327"/>
        </pc:sldMkLst>
      </pc:sldChg>
      <pc:sldChg chg="del">
        <pc:chgData name="P Kyteas" userId="50ed48d6b988d59b" providerId="LiveId" clId="{68A272C2-8ED8-4F99-8706-3D2132209A31}" dt="2022-11-27T06:03:02.260" v="14" actId="47"/>
        <pc:sldMkLst>
          <pc:docMk/>
          <pc:sldMk cId="0" sldId="328"/>
        </pc:sldMkLst>
      </pc:sldChg>
      <pc:sldChg chg="del">
        <pc:chgData name="P Kyteas" userId="50ed48d6b988d59b" providerId="LiveId" clId="{68A272C2-8ED8-4F99-8706-3D2132209A31}" dt="2022-11-27T06:03:04.087" v="16" actId="47"/>
        <pc:sldMkLst>
          <pc:docMk/>
          <pc:sldMk cId="0" sldId="329"/>
        </pc:sldMkLst>
      </pc:sldChg>
      <pc:sldChg chg="del">
        <pc:chgData name="P Kyteas" userId="50ed48d6b988d59b" providerId="LiveId" clId="{68A272C2-8ED8-4F99-8706-3D2132209A31}" dt="2022-11-27T06:03:00.718" v="12" actId="47"/>
        <pc:sldMkLst>
          <pc:docMk/>
          <pc:sldMk cId="0" sldId="330"/>
        </pc:sldMkLst>
      </pc:sldChg>
      <pc:sldChg chg="del">
        <pc:chgData name="P Kyteas" userId="50ed48d6b988d59b" providerId="LiveId" clId="{68A272C2-8ED8-4F99-8706-3D2132209A31}" dt="2022-11-27T10:12:28.941" v="640" actId="47"/>
        <pc:sldMkLst>
          <pc:docMk/>
          <pc:sldMk cId="0" sldId="332"/>
        </pc:sldMkLst>
      </pc:sldChg>
      <pc:sldChg chg="del">
        <pc:chgData name="P Kyteas" userId="50ed48d6b988d59b" providerId="LiveId" clId="{68A272C2-8ED8-4F99-8706-3D2132209A31}" dt="2022-11-27T10:19:02.492" v="804" actId="47"/>
        <pc:sldMkLst>
          <pc:docMk/>
          <pc:sldMk cId="0" sldId="333"/>
        </pc:sldMkLst>
      </pc:sldChg>
      <pc:sldChg chg="del">
        <pc:chgData name="P Kyteas" userId="50ed48d6b988d59b" providerId="LiveId" clId="{68A272C2-8ED8-4F99-8706-3D2132209A31}" dt="2022-11-27T10:19:08.566" v="810" actId="47"/>
        <pc:sldMkLst>
          <pc:docMk/>
          <pc:sldMk cId="0" sldId="334"/>
        </pc:sldMkLst>
      </pc:sldChg>
      <pc:sldChg chg="del">
        <pc:chgData name="P Kyteas" userId="50ed48d6b988d59b" providerId="LiveId" clId="{68A272C2-8ED8-4F99-8706-3D2132209A31}" dt="2022-11-27T10:19:07.720" v="809" actId="47"/>
        <pc:sldMkLst>
          <pc:docMk/>
          <pc:sldMk cId="0" sldId="335"/>
        </pc:sldMkLst>
      </pc:sldChg>
      <pc:sldChg chg="del">
        <pc:chgData name="P Kyteas" userId="50ed48d6b988d59b" providerId="LiveId" clId="{68A272C2-8ED8-4F99-8706-3D2132209A31}" dt="2022-11-27T10:19:10.798" v="811" actId="47"/>
        <pc:sldMkLst>
          <pc:docMk/>
          <pc:sldMk cId="0" sldId="336"/>
        </pc:sldMkLst>
      </pc:sldChg>
      <pc:sldChg chg="del">
        <pc:chgData name="P Kyteas" userId="50ed48d6b988d59b" providerId="LiveId" clId="{68A272C2-8ED8-4F99-8706-3D2132209A31}" dt="2022-11-27T06:03:09.562" v="18" actId="47"/>
        <pc:sldMkLst>
          <pc:docMk/>
          <pc:sldMk cId="0" sldId="337"/>
        </pc:sldMkLst>
      </pc:sldChg>
      <pc:sldChg chg="addSp delSp modSp add mod modAnim">
        <pc:chgData name="P Kyteas" userId="50ed48d6b988d59b" providerId="LiveId" clId="{68A272C2-8ED8-4F99-8706-3D2132209A31}" dt="2022-11-27T09:48:29.221" v="345"/>
        <pc:sldMkLst>
          <pc:docMk/>
          <pc:sldMk cId="4154195808" sldId="337"/>
        </pc:sldMkLst>
        <pc:spChg chg="add mod">
          <ac:chgData name="P Kyteas" userId="50ed48d6b988d59b" providerId="LiveId" clId="{68A272C2-8ED8-4F99-8706-3D2132209A31}" dt="2022-11-27T09:48:10.865" v="344" actId="14100"/>
          <ac:spMkLst>
            <pc:docMk/>
            <pc:sldMk cId="4154195808" sldId="337"/>
            <ac:spMk id="3" creationId="{D953F7D3-D79A-A40A-18AD-7A331F97F6D1}"/>
          </ac:spMkLst>
        </pc:spChg>
        <pc:spChg chg="mod">
          <ac:chgData name="P Kyteas" userId="50ed48d6b988d59b" providerId="LiveId" clId="{68A272C2-8ED8-4F99-8706-3D2132209A31}" dt="2022-11-27T09:47:15.736" v="329" actId="1035"/>
          <ac:spMkLst>
            <pc:docMk/>
            <pc:sldMk cId="4154195808" sldId="337"/>
            <ac:spMk id="9" creationId="{22FC648A-78A9-BA16-E3AB-0F40C871CB5D}"/>
          </ac:spMkLst>
        </pc:spChg>
        <pc:spChg chg="del">
          <ac:chgData name="P Kyteas" userId="50ed48d6b988d59b" providerId="LiveId" clId="{68A272C2-8ED8-4F99-8706-3D2132209A31}" dt="2022-11-27T09:36:04.348" v="299" actId="478"/>
          <ac:spMkLst>
            <pc:docMk/>
            <pc:sldMk cId="4154195808" sldId="337"/>
            <ac:spMk id="11" creationId="{00000000-0000-0000-0000-000000000000}"/>
          </ac:spMkLst>
        </pc:spChg>
        <pc:spChg chg="mod">
          <ac:chgData name="P Kyteas" userId="50ed48d6b988d59b" providerId="LiveId" clId="{68A272C2-8ED8-4F99-8706-3D2132209A31}" dt="2022-11-27T09:36:17.960" v="303" actId="6549"/>
          <ac:spMkLst>
            <pc:docMk/>
            <pc:sldMk cId="4154195808" sldId="337"/>
            <ac:spMk id="26" creationId="{43DE29A9-11F9-8A22-46EC-2EB274F233FA}"/>
          </ac:spMkLst>
        </pc:spChg>
        <pc:picChg chg="mod">
          <ac:chgData name="P Kyteas" userId="50ed48d6b988d59b" providerId="LiveId" clId="{68A272C2-8ED8-4F99-8706-3D2132209A31}" dt="2022-11-27T09:47:15.736" v="329" actId="1035"/>
          <ac:picMkLst>
            <pc:docMk/>
            <pc:sldMk cId="4154195808" sldId="337"/>
            <ac:picMk id="7" creationId="{8B8E2846-9E6B-A196-0B28-AD259D2CFBC9}"/>
          </ac:picMkLst>
        </pc:picChg>
        <pc:cxnChg chg="mod">
          <ac:chgData name="P Kyteas" userId="50ed48d6b988d59b" providerId="LiveId" clId="{68A272C2-8ED8-4F99-8706-3D2132209A31}" dt="2022-11-27T09:47:15.736" v="329" actId="1035"/>
          <ac:cxnSpMkLst>
            <pc:docMk/>
            <pc:sldMk cId="4154195808" sldId="337"/>
            <ac:cxnSpMk id="10" creationId="{422666E7-21FB-6367-7C98-39EAD3C4CE5E}"/>
          </ac:cxnSpMkLst>
        </pc:cxnChg>
        <pc:cxnChg chg="mod">
          <ac:chgData name="P Kyteas" userId="50ed48d6b988d59b" providerId="LiveId" clId="{68A272C2-8ED8-4F99-8706-3D2132209A31}" dt="2022-11-27T09:47:15.736" v="329" actId="1035"/>
          <ac:cxnSpMkLst>
            <pc:docMk/>
            <pc:sldMk cId="4154195808" sldId="337"/>
            <ac:cxnSpMk id="13" creationId="{00000000-0000-0000-0000-000000000000}"/>
          </ac:cxnSpMkLst>
        </pc:cxnChg>
      </pc:sldChg>
      <pc:sldChg chg="delSp modSp mod delAnim">
        <pc:chgData name="P Kyteas" userId="50ed48d6b988d59b" providerId="LiveId" clId="{68A272C2-8ED8-4F99-8706-3D2132209A31}" dt="2022-11-27T09:52:34.574" v="589" actId="20577"/>
        <pc:sldMkLst>
          <pc:docMk/>
          <pc:sldMk cId="3549590517" sldId="338"/>
        </pc:sldMkLst>
        <pc:spChg chg="del">
          <ac:chgData name="P Kyteas" userId="50ed48d6b988d59b" providerId="LiveId" clId="{68A272C2-8ED8-4F99-8706-3D2132209A31}" dt="2022-11-27T09:50:20.485" v="431" actId="478"/>
          <ac:spMkLst>
            <pc:docMk/>
            <pc:sldMk cId="3549590517" sldId="338"/>
            <ac:spMk id="3" creationId="{D953F7D3-D79A-A40A-18AD-7A331F97F6D1}"/>
          </ac:spMkLst>
        </pc:spChg>
        <pc:spChg chg="mod">
          <ac:chgData name="P Kyteas" userId="50ed48d6b988d59b" providerId="LiveId" clId="{68A272C2-8ED8-4F99-8706-3D2132209A31}" dt="2022-11-27T09:50:32.108" v="460" actId="1036"/>
          <ac:spMkLst>
            <pc:docMk/>
            <pc:sldMk cId="3549590517" sldId="338"/>
            <ac:spMk id="9" creationId="{22FC648A-78A9-BA16-E3AB-0F40C871CB5D}"/>
          </ac:spMkLst>
        </pc:spChg>
        <pc:spChg chg="mod">
          <ac:chgData name="P Kyteas" userId="50ed48d6b988d59b" providerId="LiveId" clId="{68A272C2-8ED8-4F99-8706-3D2132209A31}" dt="2022-11-27T09:52:34.574" v="589" actId="20577"/>
          <ac:spMkLst>
            <pc:docMk/>
            <pc:sldMk cId="3549590517" sldId="338"/>
            <ac:spMk id="26" creationId="{43DE29A9-11F9-8A22-46EC-2EB274F233FA}"/>
          </ac:spMkLst>
        </pc:spChg>
        <pc:picChg chg="mod">
          <ac:chgData name="P Kyteas" userId="50ed48d6b988d59b" providerId="LiveId" clId="{68A272C2-8ED8-4F99-8706-3D2132209A31}" dt="2022-11-27T09:50:32.108" v="460" actId="1036"/>
          <ac:picMkLst>
            <pc:docMk/>
            <pc:sldMk cId="3549590517" sldId="338"/>
            <ac:picMk id="7" creationId="{8B8E2846-9E6B-A196-0B28-AD259D2CFBC9}"/>
          </ac:picMkLst>
        </pc:picChg>
        <pc:cxnChg chg="mod">
          <ac:chgData name="P Kyteas" userId="50ed48d6b988d59b" providerId="LiveId" clId="{68A272C2-8ED8-4F99-8706-3D2132209A31}" dt="2022-11-27T09:50:32.108" v="460" actId="1036"/>
          <ac:cxnSpMkLst>
            <pc:docMk/>
            <pc:sldMk cId="3549590517" sldId="338"/>
            <ac:cxnSpMk id="10" creationId="{422666E7-21FB-6367-7C98-39EAD3C4CE5E}"/>
          </ac:cxnSpMkLst>
        </pc:cxnChg>
        <pc:cxnChg chg="del">
          <ac:chgData name="P Kyteas" userId="50ed48d6b988d59b" providerId="LiveId" clId="{68A272C2-8ED8-4F99-8706-3D2132209A31}" dt="2022-11-27T09:50:22.829" v="432" actId="478"/>
          <ac:cxnSpMkLst>
            <pc:docMk/>
            <pc:sldMk cId="3549590517" sldId="338"/>
            <ac:cxnSpMk id="13" creationId="{00000000-0000-0000-0000-000000000000}"/>
          </ac:cxnSpMkLst>
        </pc:cxnChg>
      </pc:sldChg>
      <pc:sldChg chg="addSp delSp modSp mod delAnim">
        <pc:chgData name="P Kyteas" userId="50ed48d6b988d59b" providerId="LiveId" clId="{68A272C2-8ED8-4F99-8706-3D2132209A31}" dt="2022-11-27T10:18:25.074" v="802" actId="255"/>
        <pc:sldMkLst>
          <pc:docMk/>
          <pc:sldMk cId="3850389504" sldId="339"/>
        </pc:sldMkLst>
        <pc:spChg chg="add mod">
          <ac:chgData name="P Kyteas" userId="50ed48d6b988d59b" providerId="LiveId" clId="{68A272C2-8ED8-4F99-8706-3D2132209A31}" dt="2022-11-27T10:15:46.373" v="799" actId="20577"/>
          <ac:spMkLst>
            <pc:docMk/>
            <pc:sldMk cId="3850389504" sldId="339"/>
            <ac:spMk id="2" creationId="{0A12AFBC-4B4A-999B-D172-EECC6E7BE3A1}"/>
          </ac:spMkLst>
        </pc:spChg>
        <pc:spChg chg="add mod">
          <ac:chgData name="P Kyteas" userId="50ed48d6b988d59b" providerId="LiveId" clId="{68A272C2-8ED8-4F99-8706-3D2132209A31}" dt="2022-11-27T10:18:25.074" v="802" actId="255"/>
          <ac:spMkLst>
            <pc:docMk/>
            <pc:sldMk cId="3850389504" sldId="339"/>
            <ac:spMk id="4" creationId="{063FC336-18A7-6E66-9ECC-DC90C0AE4551}"/>
          </ac:spMkLst>
        </pc:spChg>
        <pc:spChg chg="del">
          <ac:chgData name="P Kyteas" userId="50ed48d6b988d59b" providerId="LiveId" clId="{68A272C2-8ED8-4F99-8706-3D2132209A31}" dt="2022-11-27T10:13:36.242" v="645" actId="478"/>
          <ac:spMkLst>
            <pc:docMk/>
            <pc:sldMk cId="3850389504" sldId="339"/>
            <ac:spMk id="8" creationId="{00000000-0000-0000-0000-000000000000}"/>
          </ac:spMkLst>
        </pc:spChg>
        <pc:spChg chg="del">
          <ac:chgData name="P Kyteas" userId="50ed48d6b988d59b" providerId="LiveId" clId="{68A272C2-8ED8-4F99-8706-3D2132209A31}" dt="2022-11-27T10:13:41.840" v="646" actId="478"/>
          <ac:spMkLst>
            <pc:docMk/>
            <pc:sldMk cId="3850389504" sldId="339"/>
            <ac:spMk id="9" creationId="{00000000-0000-0000-0000-000000000000}"/>
          </ac:spMkLst>
        </pc:spChg>
        <pc:spChg chg="mod">
          <ac:chgData name="P Kyteas" userId="50ed48d6b988d59b" providerId="LiveId" clId="{68A272C2-8ED8-4F99-8706-3D2132209A31}" dt="2022-11-27T10:13:48.327" v="649" actId="1076"/>
          <ac:spMkLst>
            <pc:docMk/>
            <pc:sldMk cId="3850389504" sldId="339"/>
            <ac:spMk id="11" creationId="{00000000-0000-0000-0000-000000000000}"/>
          </ac:spMkLst>
        </pc:spChg>
        <pc:spChg chg="del">
          <ac:chgData name="P Kyteas" userId="50ed48d6b988d59b" providerId="LiveId" clId="{68A272C2-8ED8-4F99-8706-3D2132209A31}" dt="2022-11-27T10:13:36.242" v="645" actId="478"/>
          <ac:spMkLst>
            <pc:docMk/>
            <pc:sldMk cId="3850389504" sldId="339"/>
            <ac:spMk id="17" creationId="{00000000-0000-0000-0000-000000000000}"/>
          </ac:spMkLst>
        </pc:spChg>
        <pc:picChg chg="del">
          <ac:chgData name="P Kyteas" userId="50ed48d6b988d59b" providerId="LiveId" clId="{68A272C2-8ED8-4F99-8706-3D2132209A31}" dt="2022-11-27T10:13:29.449" v="644" actId="478"/>
          <ac:picMkLst>
            <pc:docMk/>
            <pc:sldMk cId="3850389504" sldId="339"/>
            <ac:picMk id="10" creationId="{00000000-0000-0000-0000-000000000000}"/>
          </ac:picMkLst>
        </pc:picChg>
        <pc:cxnChg chg="del">
          <ac:chgData name="P Kyteas" userId="50ed48d6b988d59b" providerId="LiveId" clId="{68A272C2-8ED8-4F99-8706-3D2132209A31}" dt="2022-11-27T10:13:36.242" v="645" actId="478"/>
          <ac:cxnSpMkLst>
            <pc:docMk/>
            <pc:sldMk cId="3850389504" sldId="339"/>
            <ac:cxnSpMk id="7" creationId="{00000000-0000-0000-0000-000000000000}"/>
          </ac:cxnSpMkLst>
        </pc:cxnChg>
        <pc:cxnChg chg="del">
          <ac:chgData name="P Kyteas" userId="50ed48d6b988d59b" providerId="LiveId" clId="{68A272C2-8ED8-4F99-8706-3D2132209A31}" dt="2022-11-27T10:13:36.242" v="645" actId="478"/>
          <ac:cxnSpMkLst>
            <pc:docMk/>
            <pc:sldMk cId="3850389504" sldId="339"/>
            <ac:cxnSpMk id="15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8EBB-6634-4F9F-A5FB-D7AD14450A43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09E0-38E4-43D8-92D4-486EF6EBA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683568" y="462894"/>
            <a:ext cx="8072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Στο </a:t>
            </a:r>
            <a:r>
              <a:rPr lang="el-GR" sz="2400" dirty="0">
                <a:solidFill>
                  <a:srgbClr val="0000CC"/>
                </a:solidFill>
              </a:rPr>
              <a:t>μπλε βιβλίο </a:t>
            </a:r>
            <a:r>
              <a:rPr lang="el-GR" sz="2400" dirty="0"/>
              <a:t>που βρίσκεται πάνω στο τραπέζι , ασκείται μια δύναμη </a:t>
            </a:r>
            <a:r>
              <a:rPr lang="el-GR" sz="2400" dirty="0">
                <a:solidFill>
                  <a:srgbClr val="FF0000"/>
                </a:solidFill>
              </a:rPr>
              <a:t>5Ν (κόκκινο βελάκι).</a:t>
            </a:r>
          </a:p>
          <a:p>
            <a:r>
              <a:rPr lang="el-GR" sz="2400" dirty="0"/>
              <a:t>Το </a:t>
            </a:r>
            <a:r>
              <a:rPr lang="el-GR" sz="2400" dirty="0">
                <a:solidFill>
                  <a:srgbClr val="FF0000"/>
                </a:solidFill>
              </a:rPr>
              <a:t>βέλος</a:t>
            </a:r>
            <a:r>
              <a:rPr lang="el-GR" sz="2400" dirty="0"/>
              <a:t> με το οποίο παριστάνουμε την δύναμη ονομάζεται </a:t>
            </a:r>
            <a:r>
              <a:rPr lang="el-GR" sz="2400" dirty="0">
                <a:solidFill>
                  <a:srgbClr val="FF0000"/>
                </a:solidFill>
              </a:rPr>
              <a:t>διάνυσμα δύναμης</a:t>
            </a:r>
            <a:r>
              <a:rPr lang="el-GR" sz="2400" dirty="0"/>
              <a:t>.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B8E2846-9E6B-A196-0B28-AD259D2CF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2823" y="2401875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16 - Ορθογώνιο">
            <a:extLst>
              <a:ext uri="{FF2B5EF4-FFF2-40B4-BE49-F238E27FC236}">
                <a16:creationId xmlns:a16="http://schemas.microsoft.com/office/drawing/2014/main" id="{22FC648A-78A9-BA16-E3AB-0F40C871CB5D}"/>
              </a:ext>
            </a:extLst>
          </p:cNvPr>
          <p:cNvSpPr/>
          <p:nvPr/>
        </p:nvSpPr>
        <p:spPr>
          <a:xfrm rot="20762744">
            <a:off x="1840752" y="2905915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Δύναμη (5Ν) </a:t>
            </a:r>
            <a:endParaRPr lang="en-US" b="1" dirty="0"/>
          </a:p>
        </p:txBody>
      </p:sp>
      <p:cxnSp>
        <p:nvCxnSpPr>
          <p:cNvPr id="10" name="6 - Ευθύγραμμο βέλος σύνδεσης">
            <a:extLst>
              <a:ext uri="{FF2B5EF4-FFF2-40B4-BE49-F238E27FC236}">
                <a16:creationId xmlns:a16="http://schemas.microsoft.com/office/drawing/2014/main" id="{422666E7-21FB-6367-7C98-39EAD3C4CE5E}"/>
              </a:ext>
            </a:extLst>
          </p:cNvPr>
          <p:cNvCxnSpPr>
            <a:cxnSpLocks/>
          </p:cNvCxnSpPr>
          <p:nvPr/>
        </p:nvCxnSpPr>
        <p:spPr>
          <a:xfrm flipH="1">
            <a:off x="1882823" y="3044196"/>
            <a:ext cx="1831079" cy="40772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>
            <a:cxnSpLocks/>
          </p:cNvCxnSpPr>
          <p:nvPr/>
        </p:nvCxnSpPr>
        <p:spPr>
          <a:xfrm flipV="1">
            <a:off x="-180528" y="2401875"/>
            <a:ext cx="6408712" cy="1531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DE29A9-11F9-8A22-46EC-2EB274F233FA}"/>
              </a:ext>
            </a:extLst>
          </p:cNvPr>
          <p:cNvSpPr txBox="1"/>
          <p:nvPr/>
        </p:nvSpPr>
        <p:spPr>
          <a:xfrm>
            <a:off x="683568" y="5589240"/>
            <a:ext cx="8280920" cy="1463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Ή ευθεία πάνω στην οποία βρίσκεται το βέλος της δύναμης (=διάνυσμα δύναμης) ονομάζεται </a:t>
            </a:r>
            <a:r>
              <a:rPr lang="el-GR" sz="1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διεύθυνση της δύναμης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8B8E2846-9E6B-A196-0B28-AD259D2CF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0895" y="1340768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16 - Ορθογώνιο">
            <a:extLst>
              <a:ext uri="{FF2B5EF4-FFF2-40B4-BE49-F238E27FC236}">
                <a16:creationId xmlns:a16="http://schemas.microsoft.com/office/drawing/2014/main" id="{22FC648A-78A9-BA16-E3AB-0F40C871CB5D}"/>
              </a:ext>
            </a:extLst>
          </p:cNvPr>
          <p:cNvSpPr/>
          <p:nvPr/>
        </p:nvSpPr>
        <p:spPr>
          <a:xfrm rot="20762744">
            <a:off x="2488824" y="1844808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Δύναμη (5Ν) </a:t>
            </a:r>
            <a:endParaRPr lang="en-US" b="1" dirty="0"/>
          </a:p>
        </p:txBody>
      </p:sp>
      <p:cxnSp>
        <p:nvCxnSpPr>
          <p:cNvPr id="10" name="6 - Ευθύγραμμο βέλος σύνδεσης">
            <a:extLst>
              <a:ext uri="{FF2B5EF4-FFF2-40B4-BE49-F238E27FC236}">
                <a16:creationId xmlns:a16="http://schemas.microsoft.com/office/drawing/2014/main" id="{422666E7-21FB-6367-7C98-39EAD3C4CE5E}"/>
              </a:ext>
            </a:extLst>
          </p:cNvPr>
          <p:cNvCxnSpPr>
            <a:cxnSpLocks/>
          </p:cNvCxnSpPr>
          <p:nvPr/>
        </p:nvCxnSpPr>
        <p:spPr>
          <a:xfrm flipH="1">
            <a:off x="2530895" y="1983089"/>
            <a:ext cx="1831079" cy="40772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>
            <a:cxnSpLocks/>
          </p:cNvCxnSpPr>
          <p:nvPr/>
        </p:nvCxnSpPr>
        <p:spPr>
          <a:xfrm flipV="1">
            <a:off x="467544" y="1340768"/>
            <a:ext cx="6408712" cy="1531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DE29A9-11F9-8A22-46EC-2EB274F233FA}"/>
              </a:ext>
            </a:extLst>
          </p:cNvPr>
          <p:cNvSpPr txBox="1"/>
          <p:nvPr/>
        </p:nvSpPr>
        <p:spPr>
          <a:xfrm>
            <a:off x="431540" y="199282"/>
            <a:ext cx="8280920" cy="1064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Ή ευθεία πάνω στην οποία βρίσκεται το βέλος της δύναμης (=διάνυσμα δύναμης) ονομάζεται </a:t>
            </a:r>
            <a:r>
              <a:rPr lang="el-GR" sz="1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διεύθυνση της δύναμης.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53F7D3-D79A-A40A-18AD-7A331F97F6D1}"/>
              </a:ext>
            </a:extLst>
          </p:cNvPr>
          <p:cNvSpPr txBox="1"/>
          <p:nvPr/>
        </p:nvSpPr>
        <p:spPr>
          <a:xfrm>
            <a:off x="1038338" y="4637941"/>
            <a:ext cx="7062054" cy="1469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Φόρα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της δύναμης είναι προς τα πού   δείχνει το διάνυσμα της δύναμης.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u="sng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Παράδειγμα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Το διάνυσμα της δύναμης που ασκείται πάνω στο μπλε βιβλίο έχει φορά προς τα αριστερά</a:t>
            </a:r>
          </a:p>
        </p:txBody>
      </p:sp>
    </p:spTree>
    <p:extLst>
      <p:ext uri="{BB962C8B-B14F-4D97-AF65-F5344CB8AC3E}">
        <p14:creationId xmlns:p14="http://schemas.microsoft.com/office/powerpoint/2010/main" val="415419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8B8E2846-9E6B-A196-0B28-AD259D2CF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0895" y="3324259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16 - Ορθογώνιο">
            <a:extLst>
              <a:ext uri="{FF2B5EF4-FFF2-40B4-BE49-F238E27FC236}">
                <a16:creationId xmlns:a16="http://schemas.microsoft.com/office/drawing/2014/main" id="{22FC648A-78A9-BA16-E3AB-0F40C871CB5D}"/>
              </a:ext>
            </a:extLst>
          </p:cNvPr>
          <p:cNvSpPr/>
          <p:nvPr/>
        </p:nvSpPr>
        <p:spPr>
          <a:xfrm rot="20762744">
            <a:off x="2488824" y="3828299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Δύναμη (5Ν)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6 - Ευθύγραμμο βέλος σύνδεσης">
            <a:extLst>
              <a:ext uri="{FF2B5EF4-FFF2-40B4-BE49-F238E27FC236}">
                <a16:creationId xmlns:a16="http://schemas.microsoft.com/office/drawing/2014/main" id="{422666E7-21FB-6367-7C98-39EAD3C4CE5E}"/>
              </a:ext>
            </a:extLst>
          </p:cNvPr>
          <p:cNvCxnSpPr>
            <a:cxnSpLocks/>
          </p:cNvCxnSpPr>
          <p:nvPr/>
        </p:nvCxnSpPr>
        <p:spPr>
          <a:xfrm flipH="1">
            <a:off x="2530895" y="3966580"/>
            <a:ext cx="1831079" cy="40772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DE29A9-11F9-8A22-46EC-2EB274F233FA}"/>
              </a:ext>
            </a:extLst>
          </p:cNvPr>
          <p:cNvSpPr txBox="1"/>
          <p:nvPr/>
        </p:nvSpPr>
        <p:spPr>
          <a:xfrm>
            <a:off x="431540" y="722048"/>
            <a:ext cx="8280920" cy="2247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Κατεύθυνση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δύναμης είναι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η </a:t>
            </a:r>
            <a:r>
              <a:rPr kumimoji="0" lang="el-GR" sz="24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διεύθυνση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η </a:t>
            </a:r>
            <a:r>
              <a:rPr kumimoji="0" lang="el-GR" sz="24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φορά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της δύναμης, που ασκείται σε ένα σώμα.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l-GR" sz="2400" baseline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βελάκι (διάνυσμα) που απεικονίζει την δύναμη, δείχνει και την κατεύθυνση της δύναμης.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959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232979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0" y="686872"/>
            <a:ext cx="80724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Έστω ότι ένα χέρι ασκεί δύναμη πάνω στο βιβλίο…… </a:t>
            </a:r>
          </a:p>
          <a:p>
            <a:endParaRPr lang="el-GR" sz="2400" dirty="0"/>
          </a:p>
          <a:p>
            <a:r>
              <a:rPr lang="el-GR" sz="2400" dirty="0"/>
              <a:t>για να προσδιορίσω το φυσικό μέγεθος δύναμη ,</a:t>
            </a:r>
          </a:p>
          <a:p>
            <a:endParaRPr lang="el-GR" sz="2400" dirty="0"/>
          </a:p>
          <a:p>
            <a:r>
              <a:rPr lang="el-GR" sz="2400" dirty="0"/>
              <a:t> εκτός από το μέτρο της δύναμης, πρέπει να γνωρίζω και την κατεύθυνση (διεύθυνση και φορά) στην οποία ασκείται η δύναμη στο βιβλίο.</a:t>
            </a:r>
            <a:endParaRPr lang="en-US" sz="24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V="1">
            <a:off x="3500430" y="4929198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 rot="20762744">
            <a:off x="3163845" y="4690634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Δύναμη (5Ν) </a:t>
            </a:r>
            <a:endParaRPr lang="en-US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5786446" y="4465490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 rot="20745839">
            <a:off x="5878398" y="4122774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Δύναμη (5Ν)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E1477E-8DB1-CF2D-B2A4-8F5B941CC536}"/>
              </a:ext>
            </a:extLst>
          </p:cNvPr>
          <p:cNvSpPr txBox="1"/>
          <p:nvPr/>
        </p:nvSpPr>
        <p:spPr>
          <a:xfrm>
            <a:off x="3500430" y="351727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Ακολουθεί …παράδειγμα…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071546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flipV="1">
            <a:off x="2214546" y="1767765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 rot="20762744">
            <a:off x="1877961" y="1529201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Δύναμη (5Ν) </a:t>
            </a:r>
            <a:endParaRPr lang="en-US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4500562" y="1304057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 rot="20745839">
            <a:off x="4592514" y="961341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Δύναμη (5Ν) 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301958" y="2332942"/>
            <a:ext cx="30718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Παρατηρώ … ότι αν ασκήσω δύναμη μέτρου  </a:t>
            </a:r>
            <a:r>
              <a:rPr lang="en-US" sz="2000" dirty="0"/>
              <a:t>5N…</a:t>
            </a:r>
            <a:r>
              <a:rPr lang="el-GR" sz="2000" dirty="0"/>
              <a:t> από τα αριστερά, το  βιβλίο θα κινηθεί προς τα δεξιά</a:t>
            </a:r>
            <a:endParaRPr lang="en-US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929322" y="1184974"/>
            <a:ext cx="30718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Παρατηρώ … ότι αν ασκήσω δύναμη ίδιου μέτρου  </a:t>
            </a:r>
            <a:r>
              <a:rPr lang="en-US" sz="2000" dirty="0"/>
              <a:t>5N…</a:t>
            </a:r>
            <a:r>
              <a:rPr lang="el-GR" sz="2000" dirty="0"/>
              <a:t> από τα δεξιά , το  βιβλίο θα κινηθεί προς τα αριστερά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071546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flipV="1">
            <a:off x="2214546" y="1767765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 rot="20762744">
            <a:off x="1877961" y="1529201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Δύναμη (5Ν) </a:t>
            </a:r>
            <a:endParaRPr lang="en-US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4500562" y="1304057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 rot="20745839">
            <a:off x="4592514" y="961341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Δύναμη (5Ν) 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4214818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Συμπέρασμα : για να προσδιορίσω το μέγεθος δύναμη δεν αρκεί να γνωρίζω   μόνο την τιμή της,  αλλά και την κατεύθυνση της. </a:t>
            </a:r>
          </a:p>
          <a:p>
            <a:endParaRPr lang="el-GR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3786182" y="578645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i="1" dirty="0"/>
              <a:t>Άρα η δύναμη είναι  μέγεθος διανυσματικό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1763688" y="764704"/>
            <a:ext cx="6048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Άρα η δύναμη είναι  μέγεθος διανυσματικό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12AFBC-4B4A-999B-D172-EECC6E7BE3A1}"/>
              </a:ext>
            </a:extLst>
          </p:cNvPr>
          <p:cNvSpPr txBox="1"/>
          <p:nvPr/>
        </p:nvSpPr>
        <p:spPr>
          <a:xfrm>
            <a:off x="1043608" y="2780928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Τη δύναμη πολλές φορές τη συμβολίζουμε με το γράμμα </a:t>
            </a:r>
            <a:r>
              <a:rPr lang="en-US" dirty="0"/>
              <a:t>F.</a:t>
            </a:r>
            <a:endParaRPr lang="el-GR" dirty="0"/>
          </a:p>
          <a:p>
            <a:r>
              <a:rPr lang="en-US" dirty="0"/>
              <a:t> </a:t>
            </a:r>
            <a:r>
              <a:rPr lang="el-GR" dirty="0"/>
              <a:t>Επειδή είναι διανυσματικό μέγεθος,   πάνω από το γράμμα </a:t>
            </a:r>
            <a:r>
              <a:rPr lang="en-US" dirty="0"/>
              <a:t>F</a:t>
            </a:r>
            <a:r>
              <a:rPr lang="el-GR" dirty="0"/>
              <a:t> βάζουμε ένα βελάκι: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3FC336-18A7-6E66-9ECC-DC90C0AE4551}"/>
                  </a:ext>
                </a:extLst>
              </p:cNvPr>
              <p:cNvSpPr txBox="1"/>
              <p:nvPr/>
            </p:nvSpPr>
            <p:spPr>
              <a:xfrm>
                <a:off x="2286000" y="4221088"/>
                <a:ext cx="4572000" cy="7187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→"/>
                          <m:pos m:val="top"/>
                          <m:ctrlPr>
                            <a:rPr lang="el-GR" sz="32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l-GR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groupChr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3FC336-18A7-6E66-9ECC-DC90C0AE4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221088"/>
                <a:ext cx="4572000" cy="7187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038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2577</TotalTime>
  <Words>320</Words>
  <Application>Microsoft Office PowerPoint</Application>
  <PresentationFormat>Προβολή στην οθόνη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P Kyteas</cp:lastModifiedBy>
  <cp:revision>405</cp:revision>
  <dcterms:created xsi:type="dcterms:W3CDTF">2020-04-07T16:42:53Z</dcterms:created>
  <dcterms:modified xsi:type="dcterms:W3CDTF">2022-11-27T10:20:07Z</dcterms:modified>
</cp:coreProperties>
</file>