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5" r:id="rId2"/>
    <p:sldId id="334" r:id="rId3"/>
    <p:sldId id="336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596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57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8EBB-6634-4F9F-A5FB-D7AD14450A43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09E0-38E4-43D8-92D4-486EF6EBA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0" y="1071546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Δυνάμεις από επαφή είναι οι δυνάμεις που ασκούνται όταν </a:t>
            </a:r>
            <a:r>
              <a:rPr lang="el-GR" sz="2400" u="sng" dirty="0" smtClean="0"/>
              <a:t>δύο σώματα είναι σε επαφή</a:t>
            </a:r>
            <a:r>
              <a:rPr lang="el-GR" sz="2400" dirty="0" smtClean="0"/>
              <a:t>.  Τέτοιες δυνάμεις είναι: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l-GR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114478"/>
            <a:ext cx="3286116" cy="174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272334" cy="71438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00CC"/>
                </a:solidFill>
              </a:rPr>
              <a:t>Δυνάμεις από επαφή</a:t>
            </a:r>
            <a:endParaRPr lang="en-US" sz="3200" b="1" dirty="0">
              <a:solidFill>
                <a:srgbClr val="0000CC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5501232"/>
            <a:ext cx="2000264" cy="135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TextBox"/>
          <p:cNvSpPr txBox="1"/>
          <p:nvPr/>
        </p:nvSpPr>
        <p:spPr>
          <a:xfrm>
            <a:off x="357158" y="435769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Οι δυνάμεις που ασκούνται κατά τις </a:t>
            </a:r>
            <a:r>
              <a:rPr lang="el-GR" sz="2400" u="sng" dirty="0" smtClean="0"/>
              <a:t>συγκρούσεις, σπρωξίματα…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264318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Οι δυνάμεις που ασκούν τα </a:t>
            </a:r>
            <a:r>
              <a:rPr lang="el-GR" sz="2400" u="sng" dirty="0" smtClean="0"/>
              <a:t>τεντωμένα σχοινιά </a:t>
            </a:r>
            <a:r>
              <a:rPr lang="el-GR" sz="2400" dirty="0" smtClean="0"/>
              <a:t>και τα </a:t>
            </a:r>
            <a:r>
              <a:rPr lang="el-GR" sz="2400" u="sng" dirty="0" smtClean="0"/>
              <a:t>ελατήρια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836372"/>
            <a:ext cx="2433635" cy="1021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0" y="1071546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Δυνάμεις από επαφή είναι οι δυνάμεις που ασκούνται όταν </a:t>
            </a:r>
            <a:r>
              <a:rPr lang="el-GR" sz="2400" u="sng" dirty="0" smtClean="0"/>
              <a:t>δύο σώματα είναι σε επαφή</a:t>
            </a:r>
            <a:r>
              <a:rPr lang="el-GR" sz="2400" dirty="0" smtClean="0"/>
              <a:t>.  Τέτοιες δυνάμεις είναι: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l-GR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272334" cy="71438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00CC"/>
                </a:solidFill>
              </a:rPr>
              <a:t>Δυνάμεις από επαφή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0" y="2643182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Η δύναμη της τριβής.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4500570"/>
            <a:ext cx="4143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Οι δυνάμεις που ασκούν τα </a:t>
            </a:r>
            <a:r>
              <a:rPr lang="el-GR" sz="2400" u="sng" dirty="0" smtClean="0"/>
              <a:t>υγρά(ή</a:t>
            </a:r>
            <a:r>
              <a:rPr lang="el-GR" sz="2400" dirty="0" smtClean="0"/>
              <a:t> τα αέρια ) </a:t>
            </a:r>
            <a:r>
              <a:rPr lang="el-GR" sz="2400" u="sng" dirty="0" smtClean="0"/>
              <a:t>στα τοιχώματα του δοχείου </a:t>
            </a:r>
            <a:r>
              <a:rPr lang="el-GR" sz="2400" dirty="0" smtClean="0"/>
              <a:t>που περιέχονται.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764479"/>
            <a:ext cx="3071834" cy="4093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19 - Ευθύγραμμο βέλος σύνδεσης"/>
          <p:cNvCxnSpPr/>
          <p:nvPr/>
        </p:nvCxnSpPr>
        <p:spPr>
          <a:xfrm>
            <a:off x="8001024" y="5072074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>
            <a:off x="8001024" y="5857892"/>
            <a:ext cx="85725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10800000">
            <a:off x="5500694" y="5072074"/>
            <a:ext cx="78581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rot="10800000">
            <a:off x="5357818" y="6072206"/>
            <a:ext cx="100013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0" y="1071546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Δυνάμεις από απόσταση είναι οι δυνάμεις που ασκούνται όταν </a:t>
            </a:r>
            <a:r>
              <a:rPr lang="el-GR" sz="2400" u="sng" dirty="0" smtClean="0"/>
              <a:t>δύο σώματα δεν είναι σε επαφή</a:t>
            </a:r>
            <a:r>
              <a:rPr lang="el-GR" sz="2400" dirty="0" smtClean="0"/>
              <a:t>.  Τέτοιες δυνάμεις είναι: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l-GR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272334" cy="71438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00CC"/>
                </a:solidFill>
              </a:rPr>
              <a:t>Δυνάμεις από απόσταση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42844" y="3643314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Μαγνητική δύναμη.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264318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Βαρυτική δύναμη.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282" y="4429132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Ηλεκτρική δύναμη.</a:t>
            </a:r>
            <a:endParaRPr lang="en-US" sz="24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701396">
            <a:off x="5137080" y="2922927"/>
            <a:ext cx="435174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5400000">
            <a:off x="6930248" y="3642520"/>
            <a:ext cx="1143008" cy="1444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 flipH="1" flipV="1">
            <a:off x="6653226" y="5419740"/>
            <a:ext cx="1276360" cy="95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118</Words>
  <PresentationFormat>Προβολή στην οθόνη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Δυνάμεις από επαφή</vt:lpstr>
      <vt:lpstr>Δυνάμεις από επαφή</vt:lpstr>
      <vt:lpstr>Δυνάμεις από απόσταση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418</cp:revision>
  <dcterms:created xsi:type="dcterms:W3CDTF">2020-04-07T16:42:53Z</dcterms:created>
  <dcterms:modified xsi:type="dcterms:W3CDTF">2023-11-27T21:43:44Z</dcterms:modified>
</cp:coreProperties>
</file>