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35" r:id="rId2"/>
    <p:sldId id="334" r:id="rId3"/>
    <p:sldId id="336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596" autoAdjust="0"/>
    <p:restoredTop sz="94613" autoAdjust="0"/>
  </p:normalViewPr>
  <p:slideViewPr>
    <p:cSldViewPr>
      <p:cViewPr varScale="1">
        <p:scale>
          <a:sx n="73" d="100"/>
          <a:sy n="73" d="100"/>
        </p:scale>
        <p:origin x="-1570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48EBB-6634-4F9F-A5FB-D7AD14450A43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A09E0-38E4-43D8-92D4-486EF6EBA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27/11/2023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27/11/2023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27/11/2023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27/11/2023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TextBox"/>
          <p:cNvSpPr txBox="1"/>
          <p:nvPr/>
        </p:nvSpPr>
        <p:spPr>
          <a:xfrm>
            <a:off x="0" y="1071546"/>
            <a:ext cx="8929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Δυνάμεις από επαφή είναι οι δυνάμεις που ασκούνται όταν </a:t>
            </a:r>
            <a:r>
              <a:rPr lang="el-GR" sz="2400" u="sng" dirty="0" smtClean="0"/>
              <a:t>δύο σώματα είναι σε επαφή</a:t>
            </a:r>
            <a:r>
              <a:rPr lang="el-GR" sz="2400" dirty="0" smtClean="0"/>
              <a:t>.  Τέτοιες δυνάμεις είναι: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endParaRPr lang="el-GR" sz="2400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5114478"/>
            <a:ext cx="3286116" cy="1743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1 - Τίτλος"/>
          <p:cNvSpPr>
            <a:spLocks noGrp="1"/>
          </p:cNvSpPr>
          <p:nvPr>
            <p:ph type="ctrTitle"/>
          </p:nvPr>
        </p:nvSpPr>
        <p:spPr>
          <a:xfrm>
            <a:off x="428596" y="0"/>
            <a:ext cx="7272334" cy="714380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solidFill>
                  <a:srgbClr val="0000CC"/>
                </a:solidFill>
              </a:rPr>
              <a:t>Δυνάμεις από επαφή</a:t>
            </a:r>
            <a:endParaRPr lang="en-US" sz="3200" b="1" dirty="0">
              <a:solidFill>
                <a:srgbClr val="0000CC"/>
              </a:solidFill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5501232"/>
            <a:ext cx="2000264" cy="1356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12 - TextBox"/>
          <p:cNvSpPr txBox="1"/>
          <p:nvPr/>
        </p:nvSpPr>
        <p:spPr>
          <a:xfrm>
            <a:off x="357158" y="4357694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l-GR" sz="2400" dirty="0" smtClean="0"/>
              <a:t>Οι δυνάμεις που ασκούνται κατά τις </a:t>
            </a:r>
            <a:r>
              <a:rPr lang="el-GR" sz="2400" u="sng" dirty="0" smtClean="0"/>
              <a:t>συγκρούσεις, σπρωξίματα…</a:t>
            </a:r>
            <a:r>
              <a:rPr lang="el-GR" sz="2400" dirty="0" smtClean="0"/>
              <a:t>.</a:t>
            </a:r>
            <a:endParaRPr lang="en-US" sz="2400" dirty="0"/>
          </a:p>
        </p:txBody>
      </p:sp>
      <p:sp>
        <p:nvSpPr>
          <p:cNvPr id="15" name="14 - TextBox"/>
          <p:cNvSpPr txBox="1"/>
          <p:nvPr/>
        </p:nvSpPr>
        <p:spPr>
          <a:xfrm>
            <a:off x="0" y="264318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l-GR" sz="2400" dirty="0" smtClean="0"/>
              <a:t>Οι δυνάμεις που ασκούν τα </a:t>
            </a:r>
            <a:r>
              <a:rPr lang="el-GR" sz="2400" u="sng" dirty="0" smtClean="0"/>
              <a:t>τεντωμένα σχοινιά </a:t>
            </a:r>
            <a:r>
              <a:rPr lang="el-GR" sz="2400" dirty="0" smtClean="0"/>
              <a:t>και τα </a:t>
            </a:r>
            <a:r>
              <a:rPr lang="el-GR" sz="2400" u="sng" dirty="0" smtClean="0"/>
              <a:t>ελατήρια</a:t>
            </a:r>
            <a:r>
              <a:rPr lang="el-GR" sz="2400" dirty="0" smtClean="0"/>
              <a:t>.</a:t>
            </a:r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836372"/>
            <a:ext cx="2433635" cy="1021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TextBox"/>
          <p:cNvSpPr txBox="1"/>
          <p:nvPr/>
        </p:nvSpPr>
        <p:spPr>
          <a:xfrm>
            <a:off x="0" y="1071546"/>
            <a:ext cx="8929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Δυνάμεις από επαφή είναι οι δυνάμεις που ασκούνται όταν </a:t>
            </a:r>
            <a:r>
              <a:rPr lang="el-GR" sz="2400" u="sng" dirty="0" smtClean="0"/>
              <a:t>δύο σώματα είναι σε επαφή</a:t>
            </a:r>
            <a:r>
              <a:rPr lang="el-GR" sz="2400" dirty="0" smtClean="0"/>
              <a:t>.  Τέτοιες δυνάμεις είναι: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endParaRPr lang="el-GR" sz="2400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1 - Τίτλος"/>
          <p:cNvSpPr>
            <a:spLocks noGrp="1"/>
          </p:cNvSpPr>
          <p:nvPr>
            <p:ph type="ctrTitle"/>
          </p:nvPr>
        </p:nvSpPr>
        <p:spPr>
          <a:xfrm>
            <a:off x="428596" y="0"/>
            <a:ext cx="7272334" cy="714380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solidFill>
                  <a:srgbClr val="0000CC"/>
                </a:solidFill>
              </a:rPr>
              <a:t>Δυνάμεις από επαφή</a:t>
            </a:r>
            <a:endParaRPr lang="en-US" sz="3200" b="1" dirty="0">
              <a:solidFill>
                <a:srgbClr val="0000CC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0" y="2643182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l-GR" sz="2400" dirty="0" smtClean="0"/>
              <a:t>Η δύναμη της τριβής.</a:t>
            </a:r>
            <a:endParaRPr lang="en-US" sz="2400" dirty="0"/>
          </a:p>
        </p:txBody>
      </p:sp>
      <p:sp>
        <p:nvSpPr>
          <p:cNvPr id="17" name="16 - TextBox"/>
          <p:cNvSpPr txBox="1"/>
          <p:nvPr/>
        </p:nvSpPr>
        <p:spPr>
          <a:xfrm>
            <a:off x="0" y="4500570"/>
            <a:ext cx="41433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l-GR" sz="2400" dirty="0" smtClean="0"/>
              <a:t>Οι δυνάμεις που ασκούν τα </a:t>
            </a:r>
            <a:r>
              <a:rPr lang="el-GR" sz="2400" u="sng" dirty="0" smtClean="0"/>
              <a:t>υγρά(ή</a:t>
            </a:r>
            <a:r>
              <a:rPr lang="el-GR" sz="2400" dirty="0" smtClean="0"/>
              <a:t> τα αέρια ) </a:t>
            </a:r>
            <a:r>
              <a:rPr lang="el-GR" sz="2400" u="sng" dirty="0" smtClean="0"/>
              <a:t>στα τοιχώματα του δοχείου </a:t>
            </a:r>
            <a:r>
              <a:rPr lang="el-GR" sz="2400" dirty="0" smtClean="0"/>
              <a:t>που περιέχονται.</a:t>
            </a:r>
            <a:endParaRPr lang="en-US" sz="2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2764479"/>
            <a:ext cx="3071834" cy="4093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0" name="19 - Ευθύγραμμο βέλος σύνδεσης"/>
          <p:cNvCxnSpPr/>
          <p:nvPr/>
        </p:nvCxnSpPr>
        <p:spPr>
          <a:xfrm>
            <a:off x="8001024" y="5072074"/>
            <a:ext cx="571504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- Ευθύγραμμο βέλος σύνδεσης"/>
          <p:cNvCxnSpPr/>
          <p:nvPr/>
        </p:nvCxnSpPr>
        <p:spPr>
          <a:xfrm>
            <a:off x="8001024" y="5857892"/>
            <a:ext cx="857256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- Ευθύγραμμο βέλος σύνδεσης"/>
          <p:cNvCxnSpPr/>
          <p:nvPr/>
        </p:nvCxnSpPr>
        <p:spPr>
          <a:xfrm rot="10800000">
            <a:off x="5500694" y="5072074"/>
            <a:ext cx="78581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- Ευθύγραμμο βέλος σύνδεσης"/>
          <p:cNvCxnSpPr/>
          <p:nvPr/>
        </p:nvCxnSpPr>
        <p:spPr>
          <a:xfrm rot="10800000">
            <a:off x="5357818" y="6072206"/>
            <a:ext cx="100013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TextBox"/>
          <p:cNvSpPr txBox="1"/>
          <p:nvPr/>
        </p:nvSpPr>
        <p:spPr>
          <a:xfrm>
            <a:off x="0" y="1071546"/>
            <a:ext cx="8929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Δυνάμεις από απόσταση είναι οι δυνάμεις που ασκούνται όταν </a:t>
            </a:r>
            <a:r>
              <a:rPr lang="el-GR" sz="2400" u="sng" dirty="0" smtClean="0"/>
              <a:t>δύο σώματα δεν είναι σε επαφή</a:t>
            </a:r>
            <a:r>
              <a:rPr lang="el-GR" sz="2400" dirty="0" smtClean="0"/>
              <a:t>.  Τέτοιες δυνάμεις είναι: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endParaRPr lang="el-GR" sz="2400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1 - Τίτλος"/>
          <p:cNvSpPr>
            <a:spLocks noGrp="1"/>
          </p:cNvSpPr>
          <p:nvPr>
            <p:ph type="ctrTitle"/>
          </p:nvPr>
        </p:nvSpPr>
        <p:spPr>
          <a:xfrm>
            <a:off x="428596" y="0"/>
            <a:ext cx="7272334" cy="714380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solidFill>
                  <a:srgbClr val="0000CC"/>
                </a:solidFill>
              </a:rPr>
              <a:t>Δυνάμεις από απόσταση</a:t>
            </a:r>
            <a:endParaRPr lang="en-US" sz="3200" b="1" dirty="0">
              <a:solidFill>
                <a:srgbClr val="0000CC"/>
              </a:solidFill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142844" y="3643314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l-GR" sz="2400" dirty="0" smtClean="0"/>
              <a:t>Μαγνητική δύναμη.</a:t>
            </a:r>
            <a:endParaRPr lang="en-US" sz="2400" dirty="0"/>
          </a:p>
        </p:txBody>
      </p:sp>
      <p:sp>
        <p:nvSpPr>
          <p:cNvPr id="15" name="14 - TextBox"/>
          <p:cNvSpPr txBox="1"/>
          <p:nvPr/>
        </p:nvSpPr>
        <p:spPr>
          <a:xfrm>
            <a:off x="0" y="264318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l-GR" sz="2400" dirty="0" smtClean="0"/>
              <a:t>Βαρυτική δύναμη.</a:t>
            </a:r>
            <a:endParaRPr lang="en-US" sz="2400" dirty="0"/>
          </a:p>
        </p:txBody>
      </p:sp>
      <p:sp>
        <p:nvSpPr>
          <p:cNvPr id="12" name="11 - TextBox"/>
          <p:cNvSpPr txBox="1"/>
          <p:nvPr/>
        </p:nvSpPr>
        <p:spPr>
          <a:xfrm>
            <a:off x="214282" y="4429132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l-GR" sz="2400" dirty="0" smtClean="0"/>
              <a:t>Ηλεκτρική δύναμη.</a:t>
            </a:r>
            <a:endParaRPr lang="en-US" sz="2400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7701396">
            <a:off x="5137080" y="2922927"/>
            <a:ext cx="4351746" cy="300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6" name="15 - Ευθύγραμμο βέλος σύνδεσης"/>
          <p:cNvCxnSpPr/>
          <p:nvPr/>
        </p:nvCxnSpPr>
        <p:spPr>
          <a:xfrm rot="5400000">
            <a:off x="6930248" y="3642520"/>
            <a:ext cx="1143008" cy="14446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Ευθύγραμμο βέλος σύνδεσης"/>
          <p:cNvCxnSpPr/>
          <p:nvPr/>
        </p:nvCxnSpPr>
        <p:spPr>
          <a:xfrm rot="5400000" flipH="1" flipV="1">
            <a:off x="6653226" y="5419740"/>
            <a:ext cx="1276360" cy="95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2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2383</TotalTime>
  <Words>118</Words>
  <PresentationFormat>Προβολή στην οθόνη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Δυνάμεις από επαφή</vt:lpstr>
      <vt:lpstr>Δυνάμεις από επαφή</vt:lpstr>
      <vt:lpstr>Δυνάμεις από απόσταση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ΜΑΖΑ       -     ΒΑΡΟΣ (ή ΒΑΡΥΤΗΤΑ)</dc:title>
  <dc:creator>Panorea</dc:creator>
  <cp:lastModifiedBy>hp pc</cp:lastModifiedBy>
  <cp:revision>418</cp:revision>
  <dcterms:created xsi:type="dcterms:W3CDTF">2020-04-07T16:42:53Z</dcterms:created>
  <dcterms:modified xsi:type="dcterms:W3CDTF">2023-11-27T21:43:44Z</dcterms:modified>
</cp:coreProperties>
</file>