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7" r:id="rId2"/>
    <p:sldId id="288" r:id="rId3"/>
    <p:sldId id="289" r:id="rId4"/>
    <p:sldId id="307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0FDCD-42F0-4A7E-8B4D-89127B487876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45C71-34BE-463A-8D72-36AFE7922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000232" y="571480"/>
            <a:ext cx="4643470" cy="7143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sz="4400" b="1" dirty="0" smtClean="0">
                <a:solidFill>
                  <a:srgbClr val="FF0000"/>
                </a:solidFill>
              </a:rPr>
              <a:t>Ευθύγραμμη Ομαλή Κίνηση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642910" y="1643050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/>
                </a:solidFill>
              </a:rPr>
              <a:t>Ένα σώμα (π.χ. γάτα, άτομο, πλανήτης κ.α.) κάνει ευθύγραμμη ομαλή κίνηση όταν κινείται  </a:t>
            </a:r>
            <a:r>
              <a:rPr lang="el-GR" sz="2400" u="sng" dirty="0" smtClean="0">
                <a:solidFill>
                  <a:schemeClr val="tx2"/>
                </a:solidFill>
              </a:rPr>
              <a:t>ευθεία</a:t>
            </a:r>
            <a:r>
              <a:rPr lang="el-GR" sz="2400" dirty="0" smtClean="0">
                <a:solidFill>
                  <a:schemeClr val="tx2"/>
                </a:solidFill>
              </a:rPr>
              <a:t>, με σταθερή φορά και με </a:t>
            </a:r>
            <a:r>
              <a:rPr lang="el-GR" sz="2400" u="sng" dirty="0" smtClean="0">
                <a:solidFill>
                  <a:schemeClr val="tx2"/>
                </a:solidFill>
              </a:rPr>
              <a:t>σταθερή ταχύτητα.</a:t>
            </a:r>
            <a:endParaRPr lang="en-US" sz="2000" u="sng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82078">
            <a:off x="296327" y="3619819"/>
            <a:ext cx="878509" cy="1180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6" name="25 - Ευθεία γραμμή σύνδεσης"/>
          <p:cNvCxnSpPr/>
          <p:nvPr/>
        </p:nvCxnSpPr>
        <p:spPr>
          <a:xfrm>
            <a:off x="857224" y="4572008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/>
          <p:nvPr/>
        </p:nvCxnSpPr>
        <p:spPr>
          <a:xfrm>
            <a:off x="1643042" y="4286256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000232" y="571480"/>
            <a:ext cx="4643470" cy="7143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sz="4400" b="1" dirty="0" smtClean="0">
                <a:solidFill>
                  <a:srgbClr val="FF0000"/>
                </a:solidFill>
              </a:rPr>
              <a:t>Ευθύγραμμη Ομαλή Κίνηση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142844" y="3929066"/>
            <a:ext cx="82153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tx2"/>
                </a:solidFill>
              </a:rPr>
              <a:t>Στην παραπάνω εικόνα το ποντικάκι κάνει ευθύγραμμη ομαλή κίνηση. Γιατί  κινείται  σε ευθεία γραμμή, και η ταχύτητα του παραμένει  η ίδια             .</a:t>
            </a:r>
          </a:p>
          <a:p>
            <a:endParaRPr lang="el-GR" sz="2400" dirty="0" smtClean="0">
              <a:solidFill>
                <a:schemeClr val="tx2"/>
              </a:solidFill>
            </a:endParaRPr>
          </a:p>
          <a:p>
            <a:r>
              <a:rPr lang="el-GR" sz="2400" dirty="0" smtClean="0">
                <a:solidFill>
                  <a:schemeClr val="tx2"/>
                </a:solidFill>
              </a:rPr>
              <a:t> Σε όλα τα σημεία από τα  οποία περνάει το ποντικάκι η ταχύτητα  είναι η ίδια</a:t>
            </a:r>
            <a:endParaRPr lang="en-US" sz="2000" u="sng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82078">
            <a:off x="241530" y="1883231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6" name="25 - Ευθεία γραμμή σύνδεσης"/>
          <p:cNvCxnSpPr/>
          <p:nvPr/>
        </p:nvCxnSpPr>
        <p:spPr>
          <a:xfrm>
            <a:off x="642910" y="2643182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/>
          <p:nvPr/>
        </p:nvCxnSpPr>
        <p:spPr>
          <a:xfrm>
            <a:off x="1571604" y="221455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26 - Έλλειψη"/>
          <p:cNvSpPr/>
          <p:nvPr/>
        </p:nvSpPr>
        <p:spPr>
          <a:xfrm>
            <a:off x="3714744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Έλλειψη"/>
          <p:cNvSpPr/>
          <p:nvPr/>
        </p:nvSpPr>
        <p:spPr>
          <a:xfrm>
            <a:off x="857224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Έλλειψη"/>
          <p:cNvSpPr/>
          <p:nvPr/>
        </p:nvSpPr>
        <p:spPr>
          <a:xfrm>
            <a:off x="2214546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Έλλειψη"/>
          <p:cNvSpPr/>
          <p:nvPr/>
        </p:nvSpPr>
        <p:spPr>
          <a:xfrm>
            <a:off x="4857752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572396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786446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7572396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Ζ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643570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4786314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3643306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Γ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37 - TextBox"/>
          <p:cNvSpPr txBox="1"/>
          <p:nvPr/>
        </p:nvSpPr>
        <p:spPr>
          <a:xfrm>
            <a:off x="2071670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Β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82078">
            <a:off x="8186413" y="1883231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285992"/>
            <a:ext cx="318655" cy="457201"/>
          </a:xfrm>
          <a:prstGeom prst="rect">
            <a:avLst/>
          </a:prstGeom>
          <a:noFill/>
        </p:spPr>
      </p:pic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2214554"/>
            <a:ext cx="307400" cy="441052"/>
          </a:xfrm>
          <a:prstGeom prst="rect">
            <a:avLst/>
          </a:prstGeom>
          <a:noFill/>
        </p:spPr>
      </p:pic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7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4786322"/>
            <a:ext cx="357190" cy="512490"/>
          </a:xfrm>
          <a:prstGeom prst="rect">
            <a:avLst/>
          </a:prstGeom>
          <a:noFill/>
        </p:spPr>
      </p:pic>
      <p:pic>
        <p:nvPicPr>
          <p:cNvPr id="48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2285992"/>
            <a:ext cx="307400" cy="441052"/>
          </a:xfrm>
          <a:prstGeom prst="rect">
            <a:avLst/>
          </a:prstGeom>
          <a:noFill/>
        </p:spPr>
      </p:pic>
      <p:pic>
        <p:nvPicPr>
          <p:cNvPr id="49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2285992"/>
            <a:ext cx="307400" cy="441052"/>
          </a:xfrm>
          <a:prstGeom prst="rect">
            <a:avLst/>
          </a:prstGeom>
          <a:noFill/>
        </p:spPr>
      </p:pic>
      <p:pic>
        <p:nvPicPr>
          <p:cNvPr id="50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2285992"/>
            <a:ext cx="307400" cy="441052"/>
          </a:xfrm>
          <a:prstGeom prst="rect">
            <a:avLst/>
          </a:prstGeom>
          <a:noFill/>
        </p:spPr>
      </p:pic>
      <p:pic>
        <p:nvPicPr>
          <p:cNvPr id="5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786058"/>
            <a:ext cx="307400" cy="441052"/>
          </a:xfrm>
          <a:prstGeom prst="rect">
            <a:avLst/>
          </a:prstGeom>
          <a:noFill/>
        </p:spPr>
      </p:pic>
      <p:pic>
        <p:nvPicPr>
          <p:cNvPr id="52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5786454"/>
            <a:ext cx="307400" cy="4410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000232" y="571480"/>
            <a:ext cx="4643470" cy="7143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sz="4400" b="1" dirty="0" smtClean="0">
                <a:solidFill>
                  <a:srgbClr val="FF0000"/>
                </a:solidFill>
              </a:rPr>
              <a:t>Ευθύγραμμη Ομαλή Κίνηση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82078">
            <a:off x="241530" y="1883231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6" name="25 - Ευθεία γραμμή σύνδεσης"/>
          <p:cNvCxnSpPr/>
          <p:nvPr/>
        </p:nvCxnSpPr>
        <p:spPr>
          <a:xfrm>
            <a:off x="642910" y="2643182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/>
          <p:nvPr/>
        </p:nvCxnSpPr>
        <p:spPr>
          <a:xfrm>
            <a:off x="1571604" y="221455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26 - Έλλειψη"/>
          <p:cNvSpPr/>
          <p:nvPr/>
        </p:nvSpPr>
        <p:spPr>
          <a:xfrm>
            <a:off x="3714744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Έλλειψη"/>
          <p:cNvSpPr/>
          <p:nvPr/>
        </p:nvSpPr>
        <p:spPr>
          <a:xfrm>
            <a:off x="857224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Έλλειψη"/>
          <p:cNvSpPr/>
          <p:nvPr/>
        </p:nvSpPr>
        <p:spPr>
          <a:xfrm>
            <a:off x="2214546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Έλλειψη"/>
          <p:cNvSpPr/>
          <p:nvPr/>
        </p:nvSpPr>
        <p:spPr>
          <a:xfrm>
            <a:off x="4857752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572396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786446" y="257174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7572396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Ζ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643570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4786314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3643306" y="26431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Γ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37 - TextBox"/>
          <p:cNvSpPr txBox="1"/>
          <p:nvPr/>
        </p:nvSpPr>
        <p:spPr>
          <a:xfrm>
            <a:off x="2071670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Β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82078">
            <a:off x="8186413" y="1883231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285992"/>
            <a:ext cx="318655" cy="457201"/>
          </a:xfrm>
          <a:prstGeom prst="rect">
            <a:avLst/>
          </a:prstGeom>
          <a:noFill/>
        </p:spPr>
      </p:pic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2214554"/>
            <a:ext cx="307400" cy="441052"/>
          </a:xfrm>
          <a:prstGeom prst="rect">
            <a:avLst/>
          </a:prstGeom>
          <a:noFill/>
        </p:spPr>
      </p:pic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8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2285992"/>
            <a:ext cx="307400" cy="441052"/>
          </a:xfrm>
          <a:prstGeom prst="rect">
            <a:avLst/>
          </a:prstGeom>
          <a:noFill/>
        </p:spPr>
      </p:pic>
      <p:pic>
        <p:nvPicPr>
          <p:cNvPr id="49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2285992"/>
            <a:ext cx="307400" cy="441052"/>
          </a:xfrm>
          <a:prstGeom prst="rect">
            <a:avLst/>
          </a:prstGeom>
          <a:noFill/>
        </p:spPr>
      </p:pic>
      <p:pic>
        <p:nvPicPr>
          <p:cNvPr id="50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2285992"/>
            <a:ext cx="307400" cy="441052"/>
          </a:xfrm>
          <a:prstGeom prst="rect">
            <a:avLst/>
          </a:prstGeom>
          <a:noFill/>
        </p:spPr>
      </p:pic>
      <p:pic>
        <p:nvPicPr>
          <p:cNvPr id="5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786058"/>
            <a:ext cx="307400" cy="441052"/>
          </a:xfrm>
          <a:prstGeom prst="rect">
            <a:avLst/>
          </a:prstGeom>
          <a:noFill/>
        </p:spPr>
      </p:pic>
      <p:pic>
        <p:nvPicPr>
          <p:cNvPr id="52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4572008"/>
            <a:ext cx="307400" cy="441052"/>
          </a:xfrm>
          <a:prstGeom prst="rect">
            <a:avLst/>
          </a:prstGeom>
          <a:noFill/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15338" y="4214818"/>
            <a:ext cx="795881" cy="92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4" name="53 - Ευθύγραμμο βέλος σύνδεσης"/>
          <p:cNvCxnSpPr/>
          <p:nvPr/>
        </p:nvCxnSpPr>
        <p:spPr>
          <a:xfrm rot="10800000" flipV="1">
            <a:off x="7429520" y="428625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7500958" y="507207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6" name="55 - Έλλειψη"/>
          <p:cNvSpPr/>
          <p:nvPr/>
        </p:nvSpPr>
        <p:spPr>
          <a:xfrm>
            <a:off x="3786182" y="492919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56 - Έλλειψη"/>
          <p:cNvSpPr/>
          <p:nvPr/>
        </p:nvSpPr>
        <p:spPr>
          <a:xfrm>
            <a:off x="928662" y="500063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59 - Έλλειψη"/>
          <p:cNvSpPr/>
          <p:nvPr/>
        </p:nvSpPr>
        <p:spPr>
          <a:xfrm>
            <a:off x="7643834" y="500063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60 - Έλλειψη"/>
          <p:cNvSpPr/>
          <p:nvPr/>
        </p:nvSpPr>
        <p:spPr>
          <a:xfrm>
            <a:off x="5857884" y="492919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62 - TextBox"/>
          <p:cNvSpPr txBox="1"/>
          <p:nvPr/>
        </p:nvSpPr>
        <p:spPr>
          <a:xfrm>
            <a:off x="857224" y="514351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64 - TextBox"/>
          <p:cNvSpPr txBox="1"/>
          <p:nvPr/>
        </p:nvSpPr>
        <p:spPr>
          <a:xfrm>
            <a:off x="3714744" y="50006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Γ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6" name="65 - TextBox"/>
          <p:cNvSpPr txBox="1"/>
          <p:nvPr/>
        </p:nvSpPr>
        <p:spPr>
          <a:xfrm>
            <a:off x="5715008" y="507207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Β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3" name="72 - Ευθεία γραμμή σύνδεσης"/>
          <p:cNvCxnSpPr/>
          <p:nvPr/>
        </p:nvCxnSpPr>
        <p:spPr>
          <a:xfrm>
            <a:off x="0" y="5000636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4143380"/>
            <a:ext cx="755087" cy="87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44254" y="4572008"/>
            <a:ext cx="318655" cy="457201"/>
          </a:xfrm>
          <a:prstGeom prst="rect">
            <a:avLst/>
          </a:prstGeom>
          <a:noFill/>
        </p:spPr>
      </p:pic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4429132"/>
            <a:ext cx="318655" cy="457201"/>
          </a:xfrm>
          <a:prstGeom prst="rect">
            <a:avLst/>
          </a:prstGeom>
          <a:noFill/>
        </p:spPr>
      </p:pic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4572008"/>
            <a:ext cx="429492" cy="457201"/>
          </a:xfrm>
          <a:prstGeom prst="rect">
            <a:avLst/>
          </a:prstGeom>
          <a:noFill/>
        </p:spPr>
      </p:pic>
      <p:sp>
        <p:nvSpPr>
          <p:cNvPr id="79" name="78 - TextBox"/>
          <p:cNvSpPr txBox="1"/>
          <p:nvPr/>
        </p:nvSpPr>
        <p:spPr>
          <a:xfrm>
            <a:off x="214282" y="5929330"/>
            <a:ext cx="892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Προσοχή</a:t>
            </a:r>
            <a:r>
              <a:rPr lang="el-GR" sz="2400" dirty="0" smtClean="0"/>
              <a:t>!!! Το </a:t>
            </a:r>
            <a:r>
              <a:rPr lang="el-GR" sz="2400" dirty="0" smtClean="0">
                <a:solidFill>
                  <a:srgbClr val="FF0000"/>
                </a:solidFill>
              </a:rPr>
              <a:t>ποντίκι</a:t>
            </a:r>
            <a:r>
              <a:rPr lang="el-GR" sz="2400" dirty="0" smtClean="0"/>
              <a:t> κάνει ευθύγραμμη ομαλή κίνηση.</a:t>
            </a:r>
          </a:p>
          <a:p>
            <a:r>
              <a:rPr lang="el-GR" sz="2400" dirty="0" smtClean="0"/>
              <a:t>Το </a:t>
            </a:r>
            <a:r>
              <a:rPr lang="el-GR" sz="2400" dirty="0" smtClean="0">
                <a:solidFill>
                  <a:srgbClr val="FF0000"/>
                </a:solidFill>
              </a:rPr>
              <a:t>παιδί</a:t>
            </a:r>
            <a:r>
              <a:rPr lang="el-GR" sz="2400" dirty="0" smtClean="0"/>
              <a:t> δεν κάνει ομαλή κίνηση, γιατί η ταχύτητα  του μεταβάλλεται.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4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4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  <p:bldP spid="55" grpId="0"/>
      <p:bldP spid="56" grpId="0" animBg="1"/>
      <p:bldP spid="57" grpId="0" animBg="1"/>
      <p:bldP spid="60" grpId="0" animBg="1"/>
      <p:bldP spid="61" grpId="0" animBg="1"/>
      <p:bldP spid="63" grpId="0"/>
      <p:bldP spid="65" grpId="0"/>
      <p:bldP spid="66" grpId="0"/>
      <p:bldP spid="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857356" y="0"/>
            <a:ext cx="4643470" cy="7143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sz="4400" b="1" dirty="0" smtClean="0">
                <a:solidFill>
                  <a:srgbClr val="FF0000"/>
                </a:solidFill>
              </a:rPr>
              <a:t>Ευθύγραμμη Ομαλή Κίνηση</a:t>
            </a:r>
            <a:endParaRPr lang="en-US" sz="4400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8572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82078">
            <a:off x="241530" y="597348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6" name="25 - Ευθεία γραμμή σύνδεσης"/>
          <p:cNvCxnSpPr/>
          <p:nvPr/>
        </p:nvCxnSpPr>
        <p:spPr>
          <a:xfrm>
            <a:off x="642910" y="1357299"/>
            <a:ext cx="828677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/>
          <p:nvPr/>
        </p:nvCxnSpPr>
        <p:spPr>
          <a:xfrm>
            <a:off x="1571604" y="92867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142873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26 - Έλλειψη"/>
          <p:cNvSpPr/>
          <p:nvPr/>
        </p:nvSpPr>
        <p:spPr>
          <a:xfrm>
            <a:off x="3714744" y="1285861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Έλλειψη"/>
          <p:cNvSpPr/>
          <p:nvPr/>
        </p:nvSpPr>
        <p:spPr>
          <a:xfrm>
            <a:off x="857224" y="1357299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Έλλειψη"/>
          <p:cNvSpPr/>
          <p:nvPr/>
        </p:nvSpPr>
        <p:spPr>
          <a:xfrm>
            <a:off x="2214546" y="1285861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Έλλειψη"/>
          <p:cNvSpPr/>
          <p:nvPr/>
        </p:nvSpPr>
        <p:spPr>
          <a:xfrm>
            <a:off x="4857752" y="1357299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7572396" y="1357299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5786446" y="1285861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TextBox"/>
          <p:cNvSpPr txBox="1"/>
          <p:nvPr/>
        </p:nvSpPr>
        <p:spPr>
          <a:xfrm>
            <a:off x="7572396" y="1357299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Ζ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5643570" y="1357299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4786314" y="142873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Δ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3643306" y="1357299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Γ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37 - TextBox"/>
          <p:cNvSpPr txBox="1"/>
          <p:nvPr/>
        </p:nvSpPr>
        <p:spPr>
          <a:xfrm>
            <a:off x="2071670" y="142873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Β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82078">
            <a:off x="8186413" y="597348"/>
            <a:ext cx="716056" cy="9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928670"/>
            <a:ext cx="318655" cy="457201"/>
          </a:xfrm>
          <a:prstGeom prst="rect">
            <a:avLst/>
          </a:prstGeom>
          <a:noFill/>
        </p:spPr>
      </p:pic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928671"/>
            <a:ext cx="307400" cy="441052"/>
          </a:xfrm>
          <a:prstGeom prst="rect">
            <a:avLst/>
          </a:prstGeom>
          <a:noFill/>
        </p:spPr>
      </p:pic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8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857232"/>
            <a:ext cx="307400" cy="441052"/>
          </a:xfrm>
          <a:prstGeom prst="rect">
            <a:avLst/>
          </a:prstGeom>
          <a:noFill/>
        </p:spPr>
      </p:pic>
      <p:pic>
        <p:nvPicPr>
          <p:cNvPr id="49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928670"/>
            <a:ext cx="307400" cy="441052"/>
          </a:xfrm>
          <a:prstGeom prst="rect">
            <a:avLst/>
          </a:prstGeom>
          <a:noFill/>
        </p:spPr>
      </p:pic>
      <p:pic>
        <p:nvPicPr>
          <p:cNvPr id="50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1000109"/>
            <a:ext cx="307400" cy="441052"/>
          </a:xfrm>
          <a:prstGeom prst="rect">
            <a:avLst/>
          </a:prstGeom>
          <a:noFill/>
        </p:spPr>
      </p:pic>
      <p:sp>
        <p:nvSpPr>
          <p:cNvPr id="53" name="52 - Ορθογώνιο"/>
          <p:cNvSpPr/>
          <p:nvPr/>
        </p:nvSpPr>
        <p:spPr>
          <a:xfrm>
            <a:off x="714348" y="1928802"/>
            <a:ext cx="75009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Στην </a:t>
            </a:r>
            <a:r>
              <a:rPr lang="el-GR" sz="2000" b="1" u="sng" dirty="0" smtClean="0"/>
              <a:t>ευθύγραμμη ομαλή κίνηση ισχύουν </a:t>
            </a:r>
            <a:r>
              <a:rPr lang="el-GR" sz="2000" dirty="0" smtClean="0"/>
              <a:t>τα παρακάτω:</a:t>
            </a:r>
            <a:endParaRPr lang="el-GR" sz="20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142844" y="2643182"/>
            <a:ext cx="84296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 </a:t>
            </a:r>
            <a:r>
              <a:rPr lang="el-GR" sz="2000" b="1" dirty="0" smtClean="0">
                <a:solidFill>
                  <a:srgbClr val="FF0000"/>
                </a:solidFill>
              </a:rPr>
              <a:t>1. </a:t>
            </a:r>
            <a:r>
              <a:rPr lang="el-GR" sz="2000" dirty="0" smtClean="0"/>
              <a:t>Το μέτρο της ταχύτητας , του σώματος που κινείται παραμένει  σταθερό.</a:t>
            </a:r>
            <a:endParaRPr lang="el-GR" sz="20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214282" y="3429000"/>
            <a:ext cx="89297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2. </a:t>
            </a:r>
            <a:r>
              <a:rPr lang="el-GR" sz="2000" dirty="0" smtClean="0"/>
              <a:t>Η    τροχιά κίνησης του σώματος είναι ευθεία γραμμή,  και το σώμα  που κινείται έχει σταθερή φορά προς τα δεξιά (ή προς τα αριστερά).</a:t>
            </a:r>
          </a:p>
          <a:p>
            <a:r>
              <a:rPr lang="el-GR" sz="2000" dirty="0" smtClean="0"/>
              <a:t> (Δηλαδή η διεύθυνση κίνησης του </a:t>
            </a:r>
            <a:r>
              <a:rPr lang="el-GR" sz="2000" smtClean="0"/>
              <a:t>σώματος  είναι ευθεία γραμμή, </a:t>
            </a:r>
            <a:r>
              <a:rPr lang="el-GR" sz="2000" dirty="0" smtClean="0"/>
              <a:t>και η φορά του σταθερή)</a:t>
            </a:r>
            <a:endParaRPr lang="el-GR" sz="20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285720" y="4929198"/>
            <a:ext cx="84296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3. </a:t>
            </a:r>
            <a:r>
              <a:rPr lang="el-GR" sz="2000" dirty="0" smtClean="0"/>
              <a:t>Το μήκος διαδρομής (=διάστημα, </a:t>
            </a:r>
            <a:r>
              <a:rPr lang="en-US" sz="2000" dirty="0" smtClean="0"/>
              <a:t>s</a:t>
            </a:r>
            <a:r>
              <a:rPr lang="el-GR" sz="2000" dirty="0" smtClean="0"/>
              <a:t>) του σώματος που κινείται είναι ίσο με τη μετατόπιση του</a:t>
            </a:r>
            <a:r>
              <a:rPr lang="en-US" sz="2000" dirty="0" smtClean="0"/>
              <a:t> (</a:t>
            </a:r>
            <a:r>
              <a:rPr lang="el-GR" sz="2000" dirty="0" smtClean="0"/>
              <a:t>Δ</a:t>
            </a:r>
            <a:r>
              <a:rPr lang="en-US" sz="2000" dirty="0" smtClean="0"/>
              <a:t>x</a:t>
            </a:r>
            <a:r>
              <a:rPr lang="el-GR" sz="2000" dirty="0" smtClean="0"/>
              <a:t>). Αφού κινείται σε ευθεία γραμμή με σταθερή φορά.</a:t>
            </a:r>
            <a:br>
              <a:rPr lang="el-GR" sz="2000" dirty="0" smtClean="0"/>
            </a:br>
            <a:endParaRPr lang="el-GR" sz="20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0" y="6215082"/>
            <a:ext cx="83582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 </a:t>
            </a:r>
            <a:r>
              <a:rPr lang="el-GR" sz="2000" b="1" dirty="0" smtClean="0">
                <a:solidFill>
                  <a:srgbClr val="FF0000"/>
                </a:solidFill>
              </a:rPr>
              <a:t> 4. </a:t>
            </a:r>
            <a:r>
              <a:rPr lang="el-GR" sz="2000" dirty="0" smtClean="0"/>
              <a:t>Η μέση ταχύτητα του σώματος, είναι ίση με τη στιγμιαία ταχύτητα του.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56" grpId="0"/>
      <p:bldP spid="57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3622</TotalTime>
  <Words>168</Words>
  <Application>Microsoft Office PowerPoint</Application>
  <PresentationFormat>Προβολή στην οθόνη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Διαφάνεια 1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224</cp:revision>
  <dcterms:created xsi:type="dcterms:W3CDTF">2020-04-19T13:58:38Z</dcterms:created>
  <dcterms:modified xsi:type="dcterms:W3CDTF">2023-11-01T04:28:30Z</dcterms:modified>
</cp:coreProperties>
</file>