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4" r:id="rId3"/>
    <p:sldId id="346" r:id="rId4"/>
    <p:sldId id="345" r:id="rId5"/>
    <p:sldId id="394" r:id="rId6"/>
    <p:sldId id="358" r:id="rId7"/>
    <p:sldId id="356" r:id="rId8"/>
    <p:sldId id="395" r:id="rId9"/>
    <p:sldId id="359" r:id="rId10"/>
    <p:sldId id="360" r:id="rId11"/>
    <p:sldId id="361" r:id="rId12"/>
    <p:sldId id="362" r:id="rId13"/>
    <p:sldId id="363" r:id="rId14"/>
    <p:sldId id="380" r:id="rId15"/>
    <p:sldId id="383" r:id="rId16"/>
    <p:sldId id="381" r:id="rId17"/>
    <p:sldId id="382" r:id="rId18"/>
    <p:sldId id="389" r:id="rId19"/>
    <p:sldId id="386" r:id="rId20"/>
    <p:sldId id="385" r:id="rId21"/>
    <p:sldId id="388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1F07"/>
    <a:srgbClr val="8F0D8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9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71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13/9/2023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00016" y="3214686"/>
            <a:ext cx="8743984" cy="1012823"/>
          </a:xfrm>
        </p:spPr>
        <p:txBody>
          <a:bodyPr>
            <a:normAutofit fontScale="90000"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Μονάδες μέτρησης….</a:t>
            </a: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  <p:sp>
        <p:nvSpPr>
          <p:cNvPr id="4" name="3 - Αστέρι 5 ακτινών"/>
          <p:cNvSpPr/>
          <p:nvPr/>
        </p:nvSpPr>
        <p:spPr>
          <a:xfrm>
            <a:off x="7215206" y="4500570"/>
            <a:ext cx="1571636" cy="18573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Αστέρι 12 ακτινών"/>
          <p:cNvSpPr/>
          <p:nvPr/>
        </p:nvSpPr>
        <p:spPr>
          <a:xfrm>
            <a:off x="2571736" y="500042"/>
            <a:ext cx="1071570" cy="1143008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Αστέρι 7 ακτινών"/>
          <p:cNvSpPr/>
          <p:nvPr/>
        </p:nvSpPr>
        <p:spPr>
          <a:xfrm>
            <a:off x="785786" y="5000636"/>
            <a:ext cx="1357322" cy="150019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dm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0cm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cm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929058" y="3714752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786182" y="3857628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4786314" y="3500438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dm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3857620" y="55721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4643438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cm  =    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786446" y="564357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0,1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286512" y="56435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dm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00mm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786182" y="3786190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786182" y="3857628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4786314" y="3500438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dm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3857620" y="55721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4643438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mm  =    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786446" y="564357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</a:t>
            </a:r>
            <a:r>
              <a:rPr lang="en-US" sz="2800" dirty="0" smtClean="0"/>
              <a:t>0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500826" y="56435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cm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0mm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786182" y="3786190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786182" y="3857628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4786314" y="3500438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cm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3857620" y="55721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4643438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mm  =    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786446" y="564357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</a:t>
            </a:r>
            <a:r>
              <a:rPr lang="en-US" sz="2800" dirty="0" smtClean="0"/>
              <a:t> 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500826" y="56435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70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km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000m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643306" y="378619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786182" y="3857628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4786314" y="3500438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km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3857620" y="55721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4643438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  =    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786446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</a:t>
            </a:r>
            <a:r>
              <a:rPr lang="en-US" sz="2800" dirty="0" smtClean="0"/>
              <a:t>00 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786578" y="56435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TextBox"/>
          <p:cNvSpPr txBox="1"/>
          <p:nvPr/>
        </p:nvSpPr>
        <p:spPr>
          <a:xfrm>
            <a:off x="714348" y="928670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Συνοψίζω όλες τις παραπάνω σχέσεις στον ακόλουθο πίνακα: </a:t>
            </a:r>
            <a:endParaRPr lang="en-US" dirty="0"/>
          </a:p>
        </p:txBody>
      </p:sp>
      <p:graphicFrame>
        <p:nvGraphicFramePr>
          <p:cNvPr id="21" name="20 - Πίνακας"/>
          <p:cNvGraphicFramePr>
            <a:graphicFrameLocks noGrp="1"/>
          </p:cNvGraphicFramePr>
          <p:nvPr/>
        </p:nvGraphicFramePr>
        <p:xfrm>
          <a:off x="1785918" y="2143114"/>
          <a:ext cx="4572032" cy="4002600"/>
        </p:xfrm>
        <a:graphic>
          <a:graphicData uri="http://schemas.openxmlformats.org/drawingml/2006/table">
            <a:tbl>
              <a:tblPr/>
              <a:tblGrid>
                <a:gridCol w="4572032"/>
              </a:tblGrid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 = 10dm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 = 100cm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 = 1000mm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 = 10cm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 = 100mm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cm = 10mm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km = 1000m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km =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l-GR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.000cm</a:t>
                      </a:r>
                      <a:r>
                        <a:rPr lang="el-GR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l-GR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Χρόνος</a:t>
            </a:r>
            <a:endParaRPr lang="en-US" sz="3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785786" y="1857364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h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785918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60min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714348" y="3071810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min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571736" y="330927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60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643174" y="280921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2428860" y="3380716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3428992" y="3023526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h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6786578" y="56435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65083"/>
            <a:ext cx="1857356" cy="184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Χρόνος</a:t>
            </a:r>
            <a:endParaRPr lang="en-US" sz="3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h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3.60</a:t>
            </a:r>
            <a:r>
              <a:rPr lang="en-US" sz="3600" b="1" dirty="0" smtClean="0">
                <a:solidFill>
                  <a:srgbClr val="FF0000"/>
                </a:solidFill>
              </a:rPr>
              <a:t>0s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643174" y="3902523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s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786182" y="414338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3.600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639925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786182" y="4211429"/>
            <a:ext cx="1214446" cy="338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5143504" y="3854239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h</a:t>
            </a:r>
            <a:endParaRPr lang="en-US" sz="3600" b="1" dirty="0">
              <a:solidFill>
                <a:srgbClr val="8F0D8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65083"/>
            <a:ext cx="1857356" cy="184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Χρόνος</a:t>
            </a:r>
            <a:endParaRPr lang="en-US" sz="3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min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  60sec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sec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929058" y="378619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60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786182" y="3857628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4786314" y="3500438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min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6786578" y="56435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65083"/>
            <a:ext cx="1857356" cy="184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Χρόνος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65083"/>
            <a:ext cx="1857356" cy="184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11 - Πίνακας"/>
          <p:cNvGraphicFramePr>
            <a:graphicFrameLocks noGrp="1"/>
          </p:cNvGraphicFramePr>
          <p:nvPr/>
        </p:nvGraphicFramePr>
        <p:xfrm>
          <a:off x="3000364" y="3500438"/>
          <a:ext cx="2786082" cy="1755084"/>
        </p:xfrm>
        <a:graphic>
          <a:graphicData uri="http://schemas.openxmlformats.org/drawingml/2006/table">
            <a:tbl>
              <a:tblPr/>
              <a:tblGrid>
                <a:gridCol w="2786082"/>
              </a:tblGrid>
              <a:tr h="5850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 = 60 min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0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min = 60sec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0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 = 3.600 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12 - TextBox"/>
          <p:cNvSpPr txBox="1"/>
          <p:nvPr/>
        </p:nvSpPr>
        <p:spPr>
          <a:xfrm>
            <a:off x="714348" y="1571612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Συνοψίζω όλες τις παραπάνω σχέσεις στον ακόλουθο πίνακα: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Μάζα</a:t>
            </a:r>
            <a:endParaRPr lang="en-US" sz="32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714356"/>
            <a:ext cx="46152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Μονάδες μέτρησης της μάζας: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3071802" y="6519446"/>
            <a:ext cx="6072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Η μονάδα μέτρησης της μάζας στο </a:t>
            </a:r>
            <a:r>
              <a:rPr lang="en-US" sz="1600" dirty="0" smtClean="0"/>
              <a:t>S.I. </a:t>
            </a:r>
            <a:r>
              <a:rPr lang="el-GR" sz="1600" dirty="0" smtClean="0"/>
              <a:t> είναι τα κιλά  (</a:t>
            </a:r>
            <a:r>
              <a:rPr lang="en-US" sz="1600" dirty="0" smtClean="0"/>
              <a:t>kg)</a:t>
            </a:r>
            <a:endParaRPr lang="en-US" sz="1600" dirty="0"/>
          </a:p>
        </p:txBody>
      </p:sp>
      <p:sp>
        <p:nvSpPr>
          <p:cNvPr id="9" name="8 - Ορθογώνιο"/>
          <p:cNvSpPr/>
          <p:nvPr/>
        </p:nvSpPr>
        <p:spPr>
          <a:xfrm>
            <a:off x="1285852" y="2302369"/>
            <a:ext cx="22576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 </a:t>
            </a:r>
            <a:r>
              <a:rPr lang="en-US" sz="4400" b="1" dirty="0" smtClean="0"/>
              <a:t>kg,  </a:t>
            </a:r>
            <a:r>
              <a:rPr lang="en-US" sz="4400" b="1" dirty="0" err="1" smtClean="0"/>
              <a:t>kgr</a:t>
            </a:r>
            <a:r>
              <a:rPr lang="en-US" sz="4400" b="1" dirty="0" smtClean="0"/>
              <a:t>  </a:t>
            </a:r>
            <a:endParaRPr lang="el-GR" sz="4400" b="1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3571868" y="2357430"/>
            <a:ext cx="14682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=  </a:t>
            </a:r>
            <a:r>
              <a:rPr lang="el-GR" sz="3600" b="1" smtClean="0"/>
              <a:t>κιλά</a:t>
            </a:r>
            <a:endParaRPr lang="en-US" sz="3600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2325" y="0"/>
            <a:ext cx="19716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Ορθογώνιο"/>
          <p:cNvSpPr/>
          <p:nvPr/>
        </p:nvSpPr>
        <p:spPr>
          <a:xfrm>
            <a:off x="1285852" y="4445509"/>
            <a:ext cx="20922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 </a:t>
            </a:r>
            <a:r>
              <a:rPr lang="en-US" sz="4400" b="1" dirty="0" smtClean="0"/>
              <a:t>g</a:t>
            </a:r>
            <a:r>
              <a:rPr lang="el-GR" sz="4400" b="1" dirty="0" smtClean="0"/>
              <a:t> </a:t>
            </a:r>
            <a:r>
              <a:rPr lang="en-US" sz="4400" b="1" dirty="0" smtClean="0"/>
              <a:t>,  </a:t>
            </a:r>
            <a:r>
              <a:rPr lang="el-GR" sz="4400" b="1" dirty="0" smtClean="0"/>
              <a:t>  </a:t>
            </a:r>
            <a:r>
              <a:rPr lang="en-US" sz="4400" b="1" dirty="0" err="1" smtClean="0"/>
              <a:t>gr</a:t>
            </a:r>
            <a:r>
              <a:rPr lang="en-US" sz="4400" b="1" dirty="0" smtClean="0"/>
              <a:t>  </a:t>
            </a:r>
            <a:endParaRPr lang="el-GR" sz="4400" b="1" dirty="0" smtClean="0"/>
          </a:p>
        </p:txBody>
      </p:sp>
      <p:sp>
        <p:nvSpPr>
          <p:cNvPr id="18" name="17 - Ορθογώνιο"/>
          <p:cNvSpPr/>
          <p:nvPr/>
        </p:nvSpPr>
        <p:spPr>
          <a:xfrm>
            <a:off x="3571868" y="4500570"/>
            <a:ext cx="27910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=  </a:t>
            </a:r>
            <a:r>
              <a:rPr lang="el-GR" sz="3600" b="1" dirty="0" smtClean="0"/>
              <a:t>γραμμάρια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428736"/>
            <a:ext cx="787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00034" y="2834342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500166" y="2857496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428596" y="4214818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500166" y="4214818"/>
            <a:ext cx="1152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0996" y="5548986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7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643042" y="5500702"/>
            <a:ext cx="1701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10000000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18 - Επεξήγηση με σύννεφο"/>
          <p:cNvSpPr/>
          <p:nvPr/>
        </p:nvSpPr>
        <p:spPr>
          <a:xfrm>
            <a:off x="5214942" y="1142984"/>
            <a:ext cx="3929058" cy="3214710"/>
          </a:xfrm>
          <a:prstGeom prst="cloudCallout">
            <a:avLst>
              <a:gd name="adj1" fmla="val -88711"/>
              <a:gd name="adj2" fmla="val 502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786446" y="1714488"/>
            <a:ext cx="27860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Παρατηρώ ότι στις δυνάμεις του 10…βάζω τόσα μηδενικά  όσα είναι και ο εκθέτης….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2" grpId="0"/>
      <p:bldP spid="13" grpId="0"/>
      <p:bldP spid="15" grpId="0"/>
      <p:bldP spid="16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Μάζα</a:t>
            </a:r>
            <a:endParaRPr lang="en-US" sz="3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kg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  1000gr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err="1" smtClean="0">
                <a:solidFill>
                  <a:srgbClr val="8F0D8F"/>
                </a:solidFill>
              </a:rPr>
              <a:t>gr</a:t>
            </a:r>
            <a:r>
              <a:rPr lang="en-US" sz="3600" b="1" dirty="0" smtClean="0">
                <a:solidFill>
                  <a:srgbClr val="8F0D8F"/>
                </a:solidFill>
              </a:rPr>
              <a:t>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571868" y="3857628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1000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500430" y="3857628"/>
            <a:ext cx="142876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5072066" y="3571876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kg</a:t>
            </a:r>
            <a:endParaRPr lang="en-US" sz="3600" b="1" dirty="0">
              <a:solidFill>
                <a:srgbClr val="8F0D8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2325" y="0"/>
            <a:ext cx="19716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- TextBox"/>
          <p:cNvSpPr txBox="1"/>
          <p:nvPr/>
        </p:nvSpPr>
        <p:spPr>
          <a:xfrm>
            <a:off x="2071670" y="57245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2857488" y="57959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err="1" smtClean="0"/>
              <a:t>gr</a:t>
            </a:r>
            <a:r>
              <a:rPr lang="en-US" sz="2800" dirty="0" smtClean="0"/>
              <a:t>  =   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4000496" y="57959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</a:t>
            </a:r>
            <a:r>
              <a:rPr lang="en-US" sz="2800" dirty="0" smtClean="0"/>
              <a:t>00 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5000628" y="57959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13" grpId="0"/>
      <p:bldP spid="14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Μάζα</a:t>
            </a:r>
            <a:endParaRPr lang="en-US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2325" y="0"/>
            <a:ext cx="19716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8" name="17 - Πίνακας"/>
          <p:cNvGraphicFramePr>
            <a:graphicFrameLocks noGrp="1"/>
          </p:cNvGraphicFramePr>
          <p:nvPr/>
        </p:nvGraphicFramePr>
        <p:xfrm>
          <a:off x="2214546" y="3143248"/>
          <a:ext cx="2926080" cy="455676"/>
        </p:xfrm>
        <a:graphic>
          <a:graphicData uri="http://schemas.openxmlformats.org/drawingml/2006/table">
            <a:tbl>
              <a:tblPr/>
              <a:tblGrid>
                <a:gridCol w="292608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kg = 1000gr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8" name="7 - Ορθογώνιο"/>
          <p:cNvSpPr/>
          <p:nvPr/>
        </p:nvSpPr>
        <p:spPr>
          <a:xfrm>
            <a:off x="714348" y="321468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4500570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1643042" y="1428736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0,001</a:t>
            </a:r>
            <a:endParaRPr lang="en-US" sz="28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1714480" y="3214686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0,01</a:t>
            </a:r>
            <a:endParaRPr lang="en-US" sz="2800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285852" y="4500570"/>
            <a:ext cx="1189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0.0001</a:t>
            </a:r>
            <a:endParaRPr lang="en-US" sz="2800" dirty="0"/>
          </a:p>
        </p:txBody>
      </p:sp>
      <p:sp>
        <p:nvSpPr>
          <p:cNvPr id="41" name="40 - Επεξήγηση με σύννεφο"/>
          <p:cNvSpPr/>
          <p:nvPr/>
        </p:nvSpPr>
        <p:spPr>
          <a:xfrm>
            <a:off x="4714876" y="1142984"/>
            <a:ext cx="3929058" cy="3214710"/>
          </a:xfrm>
          <a:prstGeom prst="cloudCallout">
            <a:avLst>
              <a:gd name="adj1" fmla="val -88711"/>
              <a:gd name="adj2" fmla="val 502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TextBox"/>
          <p:cNvSpPr txBox="1"/>
          <p:nvPr/>
        </p:nvSpPr>
        <p:spPr>
          <a:xfrm>
            <a:off x="5286380" y="1714488"/>
            <a:ext cx="27860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Παρατηρώ ότι στις αρνητικές δυνάμεις του 10…βάζω τόσα μηδενικά  όσα είναι και ο εκθέτης….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2953623" y="6286520"/>
            <a:ext cx="3736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-12 </a:t>
            </a:r>
            <a:r>
              <a:rPr lang="el-GR" sz="2800" b="1" dirty="0" smtClean="0">
                <a:solidFill>
                  <a:srgbClr val="003366"/>
                </a:solidFill>
              </a:rPr>
              <a:t> =0.000000000001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8" name="7 - Ορθογώνιο"/>
          <p:cNvSpPr/>
          <p:nvPr/>
        </p:nvSpPr>
        <p:spPr>
          <a:xfrm>
            <a:off x="714348" y="321468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535782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1214422"/>
            <a:ext cx="642942" cy="1006344"/>
          </a:xfrm>
          <a:prstGeom prst="rect">
            <a:avLst/>
          </a:prstGeom>
          <a:noFill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357298"/>
            <a:ext cx="1737681" cy="714380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643174" y="142873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357298"/>
            <a:ext cx="1000132" cy="666755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6357950" y="135729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=0,001</a:t>
            </a:r>
            <a:endParaRPr lang="en-US" sz="28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071810"/>
            <a:ext cx="577457" cy="903846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3073086"/>
            <a:ext cx="1143008" cy="755201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000372"/>
            <a:ext cx="714380" cy="918489"/>
          </a:xfrm>
          <a:prstGeom prst="rect">
            <a:avLst/>
          </a:prstGeom>
          <a:noFill/>
        </p:spPr>
      </p:pic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5143512"/>
            <a:ext cx="603254" cy="944224"/>
          </a:xfrm>
          <a:prstGeom prst="rect">
            <a:avLst/>
          </a:prstGeom>
          <a:noFill/>
        </p:spPr>
      </p:pic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5214950"/>
            <a:ext cx="2224739" cy="709615"/>
          </a:xfrm>
          <a:prstGeom prst="rect">
            <a:avLst/>
          </a:prstGeom>
          <a:noFill/>
        </p:spPr>
      </p:pic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4214810" y="321468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4" name="43 - TextBox"/>
          <p:cNvSpPr txBox="1"/>
          <p:nvPr/>
        </p:nvSpPr>
        <p:spPr>
          <a:xfrm>
            <a:off x="2571736" y="321468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5" name="44 - TextBox"/>
          <p:cNvSpPr txBox="1"/>
          <p:nvPr/>
        </p:nvSpPr>
        <p:spPr>
          <a:xfrm>
            <a:off x="5643570" y="314324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=0,01</a:t>
            </a:r>
            <a:endParaRPr lang="en-US" sz="2800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5214950"/>
            <a:ext cx="1214446" cy="705162"/>
          </a:xfrm>
          <a:prstGeom prst="rect">
            <a:avLst/>
          </a:prstGeom>
          <a:noFill/>
        </p:spPr>
      </p:pic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6715140" y="5286388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=0.0001</a:t>
            </a:r>
            <a:endParaRPr lang="en-US" sz="2800" dirty="0"/>
          </a:p>
        </p:txBody>
      </p:sp>
      <p:sp>
        <p:nvSpPr>
          <p:cNvPr id="50" name="49 - TextBox"/>
          <p:cNvSpPr txBox="1"/>
          <p:nvPr/>
        </p:nvSpPr>
        <p:spPr>
          <a:xfrm>
            <a:off x="2357422" y="528638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  <p:bldP spid="21" grpId="0"/>
      <p:bldP spid="25" grpId="0"/>
      <p:bldP spid="43" grpId="0"/>
      <p:bldP spid="44" grpId="0"/>
      <p:bldP spid="45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37887">
            <a:off x="6932007" y="277002"/>
            <a:ext cx="1753503" cy="148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357190" y="2013511"/>
            <a:ext cx="1142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m  =    </a:t>
            </a:r>
            <a:endParaRPr lang="en-US" sz="3200" dirty="0"/>
          </a:p>
        </p:txBody>
      </p:sp>
      <p:sp>
        <p:nvSpPr>
          <p:cNvPr id="9" name="8 - TextBox"/>
          <p:cNvSpPr txBox="1"/>
          <p:nvPr/>
        </p:nvSpPr>
        <p:spPr>
          <a:xfrm>
            <a:off x="1500166" y="2000240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0 dm</a:t>
            </a:r>
            <a:endParaRPr lang="en-US" sz="3200" dirty="0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0" y="4143380"/>
            <a:ext cx="9144000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5643570" y="4357694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m</a:t>
            </a:r>
            <a:endParaRPr lang="en-US" sz="32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356628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1499372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642910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3213884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5214148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6285718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214016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5400000">
            <a:off x="7285850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 rot="5400000">
            <a:off x="8214544" y="414258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8429620" y="378619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7572396" y="384548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5500694" y="385762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857224" y="378619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3357554" y="378619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dm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16200000" flipH="1">
            <a:off x="428596" y="5072074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85720" y="5715016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ίδια απόσταση που είναι 1</a:t>
            </a:r>
            <a:r>
              <a:rPr lang="en-US" dirty="0" smtClean="0"/>
              <a:t>m… </a:t>
            </a:r>
            <a:r>
              <a:rPr lang="el-GR" dirty="0" smtClean="0"/>
              <a:t>είναι και 10</a:t>
            </a:r>
            <a:r>
              <a:rPr lang="en-US" dirty="0" smtClean="0"/>
              <a:t>dm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5" grpId="0"/>
      <p:bldP spid="37" grpId="0"/>
      <p:bldP spid="39" grpId="0"/>
      <p:bldP spid="40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857488" y="207167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m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4357686" y="2071678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0 dm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714612" y="3571876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dm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4286248" y="378619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4357686" y="335756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3857628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5072066" y="3500438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278605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dm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4714876" y="500063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5214942" y="500063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m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r>
              <a:rPr lang="el-GR" sz="3600" b="1" dirty="0" smtClean="0">
                <a:solidFill>
                  <a:srgbClr val="FF0000"/>
                </a:solidFill>
              </a:rPr>
              <a:t>0</a:t>
            </a:r>
            <a:r>
              <a:rPr lang="en-US" sz="3600" b="1" dirty="0" smtClean="0">
                <a:solidFill>
                  <a:srgbClr val="FF0000"/>
                </a:solidFill>
              </a:rPr>
              <a:t> cm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571704" y="354872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cm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4071934" y="3786190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214810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4143372" y="3857628"/>
            <a:ext cx="78581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5000628" y="357187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3857620" y="55721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4643438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cm  =    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786446" y="5643578"/>
            <a:ext cx="928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</a:t>
            </a:r>
            <a:r>
              <a:rPr lang="en-US" sz="2800" dirty="0" smtClean="0"/>
              <a:t>0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572296" y="564357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37887">
            <a:off x="6932007" y="277002"/>
            <a:ext cx="1753503" cy="148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571504" y="1370569"/>
            <a:ext cx="1142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m  =    </a:t>
            </a:r>
            <a:endParaRPr lang="en-US" sz="3200" dirty="0"/>
          </a:p>
        </p:txBody>
      </p:sp>
      <p:sp>
        <p:nvSpPr>
          <p:cNvPr id="9" name="8 - TextBox"/>
          <p:cNvSpPr txBox="1"/>
          <p:nvPr/>
        </p:nvSpPr>
        <p:spPr>
          <a:xfrm>
            <a:off x="1714480" y="1357298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00 cm</a:t>
            </a:r>
            <a:endParaRPr lang="en-US" sz="3200" dirty="0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0" y="4143380"/>
            <a:ext cx="9144000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5643570" y="4357694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m</a:t>
            </a:r>
            <a:endParaRPr lang="en-US" sz="32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142844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0" y="328612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cm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-71438" y="3786190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000100" y="5715016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ίδια απόσταση που είναι 1</a:t>
            </a:r>
            <a:r>
              <a:rPr lang="en-US" dirty="0" smtClean="0"/>
              <a:t>m… </a:t>
            </a:r>
            <a:r>
              <a:rPr lang="el-GR" dirty="0" smtClean="0"/>
              <a:t>είναι και 10</a:t>
            </a:r>
            <a:r>
              <a:rPr lang="en-US" dirty="0" smtClean="0"/>
              <a:t>0cm</a:t>
            </a:r>
            <a:endParaRPr lang="en-US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16200000" flipH="1">
            <a:off x="3607587" y="4893479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5" grpId="0"/>
      <p:bldP spid="41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m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r>
              <a:rPr lang="el-GR" sz="3600" b="1" dirty="0" smtClean="0">
                <a:solidFill>
                  <a:srgbClr val="FF0000"/>
                </a:solidFill>
              </a:rPr>
              <a:t>0</a:t>
            </a:r>
            <a:r>
              <a:rPr lang="en-US" sz="3600" b="1" dirty="0" smtClean="0">
                <a:solidFill>
                  <a:srgbClr val="FF0000"/>
                </a:solidFill>
              </a:rPr>
              <a:t>0 mm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4071934" y="3786190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214810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4143372" y="3857628"/>
            <a:ext cx="114300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5357818" y="357187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3857620" y="55721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4643438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mm  =    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786446" y="564357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</a:t>
            </a:r>
            <a:r>
              <a:rPr lang="en-US" sz="2800" dirty="0" smtClean="0"/>
              <a:t>00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858016" y="564357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2906</TotalTime>
  <Words>452</Words>
  <PresentationFormat>Προβολή στην οθόνη (4:3)</PresentationFormat>
  <Paragraphs>182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Θέμα του Office</vt:lpstr>
      <vt:lpstr>Μονάδες μέτρησης….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591</cp:revision>
  <dcterms:created xsi:type="dcterms:W3CDTF">2020-04-07T16:42:53Z</dcterms:created>
  <dcterms:modified xsi:type="dcterms:W3CDTF">2023-09-13T15:56:10Z</dcterms:modified>
</cp:coreProperties>
</file>