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88" r:id="rId3"/>
    <p:sldId id="289" r:id="rId4"/>
    <p:sldId id="306" r:id="rId5"/>
    <p:sldId id="309" r:id="rId6"/>
    <p:sldId id="307" r:id="rId7"/>
    <p:sldId id="291" r:id="rId8"/>
    <p:sldId id="308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D8E0DC-BE6C-4500-8EC5-A98E66D55A4A}" v="26" dt="2022-09-12T17:28:24.7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2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6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7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 Kyteas" userId="50ed48d6b988d59b" providerId="LiveId" clId="{6CD8E0DC-BE6C-4500-8EC5-A98E66D55A4A}"/>
    <pc:docChg chg="custSel addSld modSld sldOrd">
      <pc:chgData name="P Kyteas" userId="50ed48d6b988d59b" providerId="LiveId" clId="{6CD8E0DC-BE6C-4500-8EC5-A98E66D55A4A}" dt="2022-09-12T17:29:00.435" v="475" actId="1076"/>
      <pc:docMkLst>
        <pc:docMk/>
      </pc:docMkLst>
      <pc:sldChg chg="addSp delSp modSp new mod modAnim">
        <pc:chgData name="P Kyteas" userId="50ed48d6b988d59b" providerId="LiveId" clId="{6CD8E0DC-BE6C-4500-8EC5-A98E66D55A4A}" dt="2022-09-12T16:53:24.368" v="119" actId="14100"/>
        <pc:sldMkLst>
          <pc:docMk/>
          <pc:sldMk cId="4235792422" sldId="370"/>
        </pc:sldMkLst>
        <pc:spChg chg="del">
          <ac:chgData name="P Kyteas" userId="50ed48d6b988d59b" providerId="LiveId" clId="{6CD8E0DC-BE6C-4500-8EC5-A98E66D55A4A}" dt="2022-09-12T16:39:32.808" v="1" actId="478"/>
          <ac:spMkLst>
            <pc:docMk/>
            <pc:sldMk cId="4235792422" sldId="370"/>
            <ac:spMk id="2" creationId="{3B9DAA72-75CF-6904-0235-86687E4D2EAA}"/>
          </ac:spMkLst>
        </pc:spChg>
        <pc:spChg chg="del">
          <ac:chgData name="P Kyteas" userId="50ed48d6b988d59b" providerId="LiveId" clId="{6CD8E0DC-BE6C-4500-8EC5-A98E66D55A4A}" dt="2022-09-12T16:39:35.573" v="2" actId="478"/>
          <ac:spMkLst>
            <pc:docMk/>
            <pc:sldMk cId="4235792422" sldId="370"/>
            <ac:spMk id="3" creationId="{BAB4CD11-D715-96E0-8F9E-DA363762E49F}"/>
          </ac:spMkLst>
        </pc:spChg>
        <pc:spChg chg="add del">
          <ac:chgData name="P Kyteas" userId="50ed48d6b988d59b" providerId="LiveId" clId="{6CD8E0DC-BE6C-4500-8EC5-A98E66D55A4A}" dt="2022-09-12T16:45:50.463" v="7" actId="478"/>
          <ac:spMkLst>
            <pc:docMk/>
            <pc:sldMk cId="4235792422" sldId="370"/>
            <ac:spMk id="6" creationId="{728A7552-FF37-E965-CD97-8B2B72DB3EDA}"/>
          </ac:spMkLst>
        </pc:spChg>
        <pc:spChg chg="add mod">
          <ac:chgData name="P Kyteas" userId="50ed48d6b988d59b" providerId="LiveId" clId="{6CD8E0DC-BE6C-4500-8EC5-A98E66D55A4A}" dt="2022-09-12T16:46:34.673" v="16" actId="13822"/>
          <ac:spMkLst>
            <pc:docMk/>
            <pc:sldMk cId="4235792422" sldId="370"/>
            <ac:spMk id="7" creationId="{94806D86-40D8-FA42-FF4E-D589C9D5776C}"/>
          </ac:spMkLst>
        </pc:spChg>
        <pc:spChg chg="add mod">
          <ac:chgData name="P Kyteas" userId="50ed48d6b988d59b" providerId="LiveId" clId="{6CD8E0DC-BE6C-4500-8EC5-A98E66D55A4A}" dt="2022-09-12T16:53:24.368" v="119" actId="14100"/>
          <ac:spMkLst>
            <pc:docMk/>
            <pc:sldMk cId="4235792422" sldId="370"/>
            <ac:spMk id="14" creationId="{DD95959A-8053-D26F-D081-2DC964AF57DE}"/>
          </ac:spMkLst>
        </pc:spChg>
        <pc:picChg chg="add mod">
          <ac:chgData name="P Kyteas" userId="50ed48d6b988d59b" providerId="LiveId" clId="{6CD8E0DC-BE6C-4500-8EC5-A98E66D55A4A}" dt="2022-09-12T16:45:19.486" v="5" actId="1076"/>
          <ac:picMkLst>
            <pc:docMk/>
            <pc:sldMk cId="4235792422" sldId="370"/>
            <ac:picMk id="5" creationId="{84F4507A-1D15-AB9B-07D3-A1427202B726}"/>
          </ac:picMkLst>
        </pc:picChg>
        <pc:picChg chg="add mod">
          <ac:chgData name="P Kyteas" userId="50ed48d6b988d59b" providerId="LiveId" clId="{6CD8E0DC-BE6C-4500-8EC5-A98E66D55A4A}" dt="2022-09-12T16:50:43.832" v="25" actId="14100"/>
          <ac:picMkLst>
            <pc:docMk/>
            <pc:sldMk cId="4235792422" sldId="370"/>
            <ac:picMk id="12" creationId="{B7CF99A0-1295-51DC-F07A-C43D0369ABD5}"/>
          </ac:picMkLst>
        </pc:picChg>
        <pc:cxnChg chg="add mod ord">
          <ac:chgData name="P Kyteas" userId="50ed48d6b988d59b" providerId="LiveId" clId="{6CD8E0DC-BE6C-4500-8EC5-A98E66D55A4A}" dt="2022-09-12T16:50:56.396" v="27" actId="166"/>
          <ac:cxnSpMkLst>
            <pc:docMk/>
            <pc:sldMk cId="4235792422" sldId="370"/>
            <ac:cxnSpMk id="9" creationId="{B5CF046E-19C9-6393-69AD-62F95C41D456}"/>
          </ac:cxnSpMkLst>
        </pc:cxnChg>
      </pc:sldChg>
      <pc:sldChg chg="addSp delSp modSp mod ord delAnim">
        <pc:chgData name="P Kyteas" userId="50ed48d6b988d59b" providerId="LiveId" clId="{6CD8E0DC-BE6C-4500-8EC5-A98E66D55A4A}" dt="2022-09-12T17:19:22.464" v="330"/>
        <pc:sldMkLst>
          <pc:docMk/>
          <pc:sldMk cId="1385499470" sldId="371"/>
        </pc:sldMkLst>
        <pc:spChg chg="del">
          <ac:chgData name="P Kyteas" userId="50ed48d6b988d59b" providerId="LiveId" clId="{6CD8E0DC-BE6C-4500-8EC5-A98E66D55A4A}" dt="2022-09-12T16:54:28.481" v="125" actId="478"/>
          <ac:spMkLst>
            <pc:docMk/>
            <pc:sldMk cId="1385499470" sldId="371"/>
            <ac:spMk id="7" creationId="{94806D86-40D8-FA42-FF4E-D589C9D5776C}"/>
          </ac:spMkLst>
        </pc:spChg>
        <pc:spChg chg="add mod">
          <ac:chgData name="P Kyteas" userId="50ed48d6b988d59b" providerId="LiveId" clId="{6CD8E0DC-BE6C-4500-8EC5-A98E66D55A4A}" dt="2022-09-12T17:19:00.358" v="324" actId="1076"/>
          <ac:spMkLst>
            <pc:docMk/>
            <pc:sldMk cId="1385499470" sldId="371"/>
            <ac:spMk id="10" creationId="{6F92C11A-0AEC-7C5F-CBB2-BB4D2986604F}"/>
          </ac:spMkLst>
        </pc:spChg>
        <pc:spChg chg="add mod">
          <ac:chgData name="P Kyteas" userId="50ed48d6b988d59b" providerId="LiveId" clId="{6CD8E0DC-BE6C-4500-8EC5-A98E66D55A4A}" dt="2022-09-12T17:19:08.197" v="326" actId="1076"/>
          <ac:spMkLst>
            <pc:docMk/>
            <pc:sldMk cId="1385499470" sldId="371"/>
            <ac:spMk id="13" creationId="{352183E8-D6AA-6318-5E4D-BEEC39ADD74B}"/>
          </ac:spMkLst>
        </pc:spChg>
        <pc:spChg chg="del mod">
          <ac:chgData name="P Kyteas" userId="50ed48d6b988d59b" providerId="LiveId" clId="{6CD8E0DC-BE6C-4500-8EC5-A98E66D55A4A}" dt="2022-09-12T16:58:03.227" v="127" actId="478"/>
          <ac:spMkLst>
            <pc:docMk/>
            <pc:sldMk cId="1385499470" sldId="371"/>
            <ac:spMk id="14" creationId="{DD95959A-8053-D26F-D081-2DC964AF57DE}"/>
          </ac:spMkLst>
        </pc:spChg>
        <pc:spChg chg="add mod">
          <ac:chgData name="P Kyteas" userId="50ed48d6b988d59b" providerId="LiveId" clId="{6CD8E0DC-BE6C-4500-8EC5-A98E66D55A4A}" dt="2022-09-12T17:02:51.944" v="211" actId="1076"/>
          <ac:spMkLst>
            <pc:docMk/>
            <pc:sldMk cId="1385499470" sldId="371"/>
            <ac:spMk id="16" creationId="{8FFB9F22-9651-DB2A-931A-AF939B5966A4}"/>
          </ac:spMkLst>
        </pc:spChg>
        <pc:spChg chg="add del">
          <ac:chgData name="P Kyteas" userId="50ed48d6b988d59b" providerId="LiveId" clId="{6CD8E0DC-BE6C-4500-8EC5-A98E66D55A4A}" dt="2022-09-12T17:18:56.595" v="323" actId="478"/>
          <ac:spMkLst>
            <pc:docMk/>
            <pc:sldMk cId="1385499470" sldId="371"/>
            <ac:spMk id="18" creationId="{E82E1BA5-8823-58C5-CD8E-8D512244ADFF}"/>
          </ac:spMkLst>
        </pc:spChg>
        <pc:picChg chg="add mod">
          <ac:chgData name="P Kyteas" userId="50ed48d6b988d59b" providerId="LiveId" clId="{6CD8E0DC-BE6C-4500-8EC5-A98E66D55A4A}" dt="2022-09-12T17:19:03.125" v="325" actId="1076"/>
          <ac:picMkLst>
            <pc:docMk/>
            <pc:sldMk cId="1385499470" sldId="371"/>
            <ac:picMk id="4" creationId="{BD5D0886-9616-BF7F-8FDA-BC7453EABD81}"/>
          </ac:picMkLst>
        </pc:picChg>
        <pc:picChg chg="del mod">
          <ac:chgData name="P Kyteas" userId="50ed48d6b988d59b" providerId="LiveId" clId="{6CD8E0DC-BE6C-4500-8EC5-A98E66D55A4A}" dt="2022-09-12T16:58:14.443" v="130" actId="478"/>
          <ac:picMkLst>
            <pc:docMk/>
            <pc:sldMk cId="1385499470" sldId="371"/>
            <ac:picMk id="5" creationId="{84F4507A-1D15-AB9B-07D3-A1427202B726}"/>
          </ac:picMkLst>
        </pc:picChg>
        <pc:picChg chg="add mod">
          <ac:chgData name="P Kyteas" userId="50ed48d6b988d59b" providerId="LiveId" clId="{6CD8E0DC-BE6C-4500-8EC5-A98E66D55A4A}" dt="2022-09-12T17:00:57.212" v="139" actId="1076"/>
          <ac:picMkLst>
            <pc:docMk/>
            <pc:sldMk cId="1385499470" sldId="371"/>
            <ac:picMk id="8" creationId="{7FC3A037-3C41-7786-A027-A89A2AA67C30}"/>
          </ac:picMkLst>
        </pc:picChg>
        <pc:picChg chg="mod">
          <ac:chgData name="P Kyteas" userId="50ed48d6b988d59b" providerId="LiveId" clId="{6CD8E0DC-BE6C-4500-8EC5-A98E66D55A4A}" dt="2022-09-12T16:58:17.331" v="132" actId="1076"/>
          <ac:picMkLst>
            <pc:docMk/>
            <pc:sldMk cId="1385499470" sldId="371"/>
            <ac:picMk id="12" creationId="{B7CF99A0-1295-51DC-F07A-C43D0369ABD5}"/>
          </ac:picMkLst>
        </pc:picChg>
        <pc:cxnChg chg="del mod">
          <ac:chgData name="P Kyteas" userId="50ed48d6b988d59b" providerId="LiveId" clId="{6CD8E0DC-BE6C-4500-8EC5-A98E66D55A4A}" dt="2022-09-12T16:58:15.826" v="131" actId="478"/>
          <ac:cxnSpMkLst>
            <pc:docMk/>
            <pc:sldMk cId="1385499470" sldId="371"/>
            <ac:cxnSpMk id="9" creationId="{B5CF046E-19C9-6393-69AD-62F95C41D456}"/>
          </ac:cxnSpMkLst>
        </pc:cxnChg>
      </pc:sldChg>
      <pc:sldChg chg="addSp delSp modSp mod ord delAnim modAnim">
        <pc:chgData name="P Kyteas" userId="50ed48d6b988d59b" providerId="LiveId" clId="{6CD8E0DC-BE6C-4500-8EC5-A98E66D55A4A}" dt="2022-09-12T17:29:00.435" v="475" actId="1076"/>
        <pc:sldMkLst>
          <pc:docMk/>
          <pc:sldMk cId="2999033153" sldId="372"/>
        </pc:sldMkLst>
        <pc:spChg chg="add mod">
          <ac:chgData name="P Kyteas" userId="50ed48d6b988d59b" providerId="LiveId" clId="{6CD8E0DC-BE6C-4500-8EC5-A98E66D55A4A}" dt="2022-09-12T17:18:03.279" v="319" actId="1076"/>
          <ac:spMkLst>
            <pc:docMk/>
            <pc:sldMk cId="2999033153" sldId="372"/>
            <ac:spMk id="3" creationId="{93E083A8-AF0C-0EF9-D7A1-159AED077196}"/>
          </ac:spMkLst>
        </pc:spChg>
        <pc:spChg chg="add del mod">
          <ac:chgData name="P Kyteas" userId="50ed48d6b988d59b" providerId="LiveId" clId="{6CD8E0DC-BE6C-4500-8EC5-A98E66D55A4A}" dt="2022-09-12T17:27:16.612" v="457"/>
          <ac:spMkLst>
            <pc:docMk/>
            <pc:sldMk cId="2999033153" sldId="372"/>
            <ac:spMk id="10" creationId="{45378CB3-5600-98A5-143C-315B83780414}"/>
          </ac:spMkLst>
        </pc:spChg>
        <pc:spChg chg="del">
          <ac:chgData name="P Kyteas" userId="50ed48d6b988d59b" providerId="LiveId" clId="{6CD8E0DC-BE6C-4500-8EC5-A98E66D55A4A}" dt="2022-09-12T17:04:51.867" v="214" actId="478"/>
          <ac:spMkLst>
            <pc:docMk/>
            <pc:sldMk cId="2999033153" sldId="372"/>
            <ac:spMk id="10" creationId="{6F92C11A-0AEC-7C5F-CBB2-BB4D2986604F}"/>
          </ac:spMkLst>
        </pc:spChg>
        <pc:spChg chg="add mod">
          <ac:chgData name="P Kyteas" userId="50ed48d6b988d59b" providerId="LiveId" clId="{6CD8E0DC-BE6C-4500-8EC5-A98E66D55A4A}" dt="2022-09-12T17:28:36.576" v="474" actId="1076"/>
          <ac:spMkLst>
            <pc:docMk/>
            <pc:sldMk cId="2999033153" sldId="372"/>
            <ac:spMk id="12" creationId="{E755B362-F4CC-0ED4-27F9-B8BE66FDBEAB}"/>
          </ac:spMkLst>
        </pc:spChg>
        <pc:spChg chg="del">
          <ac:chgData name="P Kyteas" userId="50ed48d6b988d59b" providerId="LiveId" clId="{6CD8E0DC-BE6C-4500-8EC5-A98E66D55A4A}" dt="2022-09-12T17:04:59.538" v="216" actId="478"/>
          <ac:spMkLst>
            <pc:docMk/>
            <pc:sldMk cId="2999033153" sldId="372"/>
            <ac:spMk id="13" creationId="{352183E8-D6AA-6318-5E4D-BEEC39ADD74B}"/>
          </ac:spMkLst>
        </pc:spChg>
        <pc:spChg chg="mod">
          <ac:chgData name="P Kyteas" userId="50ed48d6b988d59b" providerId="LiveId" clId="{6CD8E0DC-BE6C-4500-8EC5-A98E66D55A4A}" dt="2022-09-12T17:29:00.435" v="475" actId="1076"/>
          <ac:spMkLst>
            <pc:docMk/>
            <pc:sldMk cId="2999033153" sldId="372"/>
            <ac:spMk id="16" creationId="{8FFB9F22-9651-DB2A-931A-AF939B5966A4}"/>
          </ac:spMkLst>
        </pc:spChg>
        <pc:spChg chg="del mod">
          <ac:chgData name="P Kyteas" userId="50ed48d6b988d59b" providerId="LiveId" clId="{6CD8E0DC-BE6C-4500-8EC5-A98E66D55A4A}" dt="2022-09-12T17:14:51.707" v="304" actId="478"/>
          <ac:spMkLst>
            <pc:docMk/>
            <pc:sldMk cId="2999033153" sldId="372"/>
            <ac:spMk id="18" creationId="{E82E1BA5-8823-58C5-CD8E-8D512244ADFF}"/>
          </ac:spMkLst>
        </pc:spChg>
        <pc:picChg chg="del">
          <ac:chgData name="P Kyteas" userId="50ed48d6b988d59b" providerId="LiveId" clId="{6CD8E0DC-BE6C-4500-8EC5-A98E66D55A4A}" dt="2022-09-12T17:04:55.130" v="215" actId="478"/>
          <ac:picMkLst>
            <pc:docMk/>
            <pc:sldMk cId="2999033153" sldId="372"/>
            <ac:picMk id="4" creationId="{BD5D0886-9616-BF7F-8FDA-BC7453EABD81}"/>
          </ac:picMkLst>
        </pc:picChg>
        <pc:picChg chg="add mod">
          <ac:chgData name="P Kyteas" userId="50ed48d6b988d59b" providerId="LiveId" clId="{6CD8E0DC-BE6C-4500-8EC5-A98E66D55A4A}" dt="2022-09-12T17:24:51.328" v="339" actId="1076"/>
          <ac:picMkLst>
            <pc:docMk/>
            <pc:sldMk cId="2999033153" sldId="372"/>
            <ac:picMk id="6" creationId="{409CC895-E1B4-609C-32D6-B15AA1AA2C82}"/>
          </ac:picMkLst>
        </pc:picChg>
        <pc:picChg chg="mod">
          <ac:chgData name="P Kyteas" userId="50ed48d6b988d59b" providerId="LiveId" clId="{6CD8E0DC-BE6C-4500-8EC5-A98E66D55A4A}" dt="2022-09-12T17:28:33.640" v="473" actId="1076"/>
          <ac:picMkLst>
            <pc:docMk/>
            <pc:sldMk cId="2999033153" sldId="372"/>
            <ac:picMk id="8" creationId="{7FC3A037-3C41-7786-A027-A89A2AA67C30}"/>
          </ac:picMkLst>
        </pc:picChg>
        <pc:picChg chg="add mod">
          <ac:chgData name="P Kyteas" userId="50ed48d6b988d59b" providerId="LiveId" clId="{6CD8E0DC-BE6C-4500-8EC5-A98E66D55A4A}" dt="2022-09-12T17:17:45.660" v="313" actId="1076"/>
          <ac:picMkLst>
            <pc:docMk/>
            <pc:sldMk cId="2999033153" sldId="372"/>
            <ac:picMk id="9" creationId="{BB41E084-5632-9539-A6F2-28923CAD673A}"/>
          </ac:picMkLst>
        </pc:picChg>
        <pc:picChg chg="del">
          <ac:chgData name="P Kyteas" userId="50ed48d6b988d59b" providerId="LiveId" clId="{6CD8E0DC-BE6C-4500-8EC5-A98E66D55A4A}" dt="2022-09-12T17:17:33.720" v="309" actId="478"/>
          <ac:picMkLst>
            <pc:docMk/>
            <pc:sldMk cId="2999033153" sldId="372"/>
            <ac:picMk id="12" creationId="{B7CF99A0-1295-51DC-F07A-C43D0369ABD5}"/>
          </ac:picMkLst>
        </pc:picChg>
        <pc:cxnChg chg="add mod">
          <ac:chgData name="P Kyteas" userId="50ed48d6b988d59b" providerId="LiveId" clId="{6CD8E0DC-BE6C-4500-8EC5-A98E66D55A4A}" dt="2022-09-12T17:25:43.875" v="346" actId="14100"/>
          <ac:cxnSpMkLst>
            <pc:docMk/>
            <pc:sldMk cId="2999033153" sldId="372"/>
            <ac:cxnSpMk id="4" creationId="{98FC4703-4851-A438-62E3-64966727AA7C}"/>
          </ac:cxnSpMkLst>
        </pc:cxnChg>
        <pc:cxnChg chg="add mod">
          <ac:chgData name="P Kyteas" userId="50ed48d6b988d59b" providerId="LiveId" clId="{6CD8E0DC-BE6C-4500-8EC5-A98E66D55A4A}" dt="2022-09-12T17:27:25.875" v="461" actId="14100"/>
          <ac:cxnSpMkLst>
            <pc:docMk/>
            <pc:sldMk cId="2999033153" sldId="372"/>
            <ac:cxnSpMk id="13" creationId="{6DA9607A-BFE4-5D84-B183-651A601F998A}"/>
          </ac:cxnSpMkLst>
        </pc:cxnChg>
      </pc:sldChg>
      <pc:sldChg chg="delSp modSp mod ord">
        <pc:chgData name="P Kyteas" userId="50ed48d6b988d59b" providerId="LiveId" clId="{6CD8E0DC-BE6C-4500-8EC5-A98E66D55A4A}" dt="2022-09-12T17:19:49.260" v="334" actId="1076"/>
        <pc:sldMkLst>
          <pc:docMk/>
          <pc:sldMk cId="1302305225" sldId="373"/>
        </pc:sldMkLst>
        <pc:spChg chg="del">
          <ac:chgData name="P Kyteas" userId="50ed48d6b988d59b" providerId="LiveId" clId="{6CD8E0DC-BE6C-4500-8EC5-A98E66D55A4A}" dt="2022-09-12T17:18:44.395" v="322" actId="478"/>
          <ac:spMkLst>
            <pc:docMk/>
            <pc:sldMk cId="1302305225" sldId="373"/>
            <ac:spMk id="3" creationId="{93E083A8-AF0C-0EF9-D7A1-159AED077196}"/>
          </ac:spMkLst>
        </pc:spChg>
        <pc:spChg chg="mod">
          <ac:chgData name="P Kyteas" userId="50ed48d6b988d59b" providerId="LiveId" clId="{6CD8E0DC-BE6C-4500-8EC5-A98E66D55A4A}" dt="2022-09-12T17:19:49.260" v="334" actId="1076"/>
          <ac:spMkLst>
            <pc:docMk/>
            <pc:sldMk cId="1302305225" sldId="373"/>
            <ac:spMk id="16" creationId="{8FFB9F22-9651-DB2A-931A-AF939B5966A4}"/>
          </ac:spMkLst>
        </pc:spChg>
        <pc:spChg chg="mod">
          <ac:chgData name="P Kyteas" userId="50ed48d6b988d59b" providerId="LiveId" clId="{6CD8E0DC-BE6C-4500-8EC5-A98E66D55A4A}" dt="2022-09-12T17:19:38.070" v="332" actId="1076"/>
          <ac:spMkLst>
            <pc:docMk/>
            <pc:sldMk cId="1302305225" sldId="373"/>
            <ac:spMk id="18" creationId="{E82E1BA5-8823-58C5-CD8E-8D512244ADFF}"/>
          </ac:spMkLst>
        </pc:spChg>
        <pc:picChg chg="del">
          <ac:chgData name="P Kyteas" userId="50ed48d6b988d59b" providerId="LiveId" clId="{6CD8E0DC-BE6C-4500-8EC5-A98E66D55A4A}" dt="2022-09-12T17:12:25.277" v="303" actId="478"/>
          <ac:picMkLst>
            <pc:docMk/>
            <pc:sldMk cId="1302305225" sldId="373"/>
            <ac:picMk id="6" creationId="{409CC895-E1B4-609C-32D6-B15AA1AA2C82}"/>
          </ac:picMkLst>
        </pc:picChg>
        <pc:picChg chg="mod">
          <ac:chgData name="P Kyteas" userId="50ed48d6b988d59b" providerId="LiveId" clId="{6CD8E0DC-BE6C-4500-8EC5-A98E66D55A4A}" dt="2022-09-12T17:19:45.274" v="333" actId="14100"/>
          <ac:picMkLst>
            <pc:docMk/>
            <pc:sldMk cId="1302305225" sldId="373"/>
            <ac:picMk id="8" creationId="{7FC3A037-3C41-7786-A027-A89A2AA67C3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000232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643051"/>
            <a:ext cx="8229600" cy="22860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400" dirty="0"/>
              <a:t>Υπάρχουν </a:t>
            </a:r>
            <a:r>
              <a:rPr lang="el-GR" sz="2400" b="1" dirty="0"/>
              <a:t>δύο είδη </a:t>
            </a:r>
            <a:r>
              <a:rPr lang="el-GR" sz="2400" dirty="0">
                <a:solidFill>
                  <a:srgbClr val="FF0000"/>
                </a:solidFill>
              </a:rPr>
              <a:t>ηλεκτρικού  φορτίου</a:t>
            </a:r>
          </a:p>
          <a:p>
            <a:pPr>
              <a:buNone/>
            </a:pPr>
            <a:endParaRPr lang="el-GR" sz="24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400" dirty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endParaRPr lang="el-GR" sz="24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400" dirty="0">
                <a:solidFill>
                  <a:srgbClr val="FF0000"/>
                </a:solidFill>
              </a:rPr>
              <a:t>Το </a:t>
            </a:r>
            <a:r>
              <a:rPr lang="el-GR" sz="2400" b="1" u="sng" dirty="0"/>
              <a:t>θετικό</a:t>
            </a:r>
            <a:r>
              <a:rPr lang="el-GR" sz="2400" dirty="0">
                <a:solidFill>
                  <a:srgbClr val="FF0000"/>
                </a:solidFill>
              </a:rPr>
              <a:t> ηλεκτρικό φορτίο (συμβολίζεται με  </a:t>
            </a:r>
            <a:r>
              <a:rPr lang="el-GR" sz="2400" b="1" dirty="0"/>
              <a:t>+</a:t>
            </a:r>
            <a:r>
              <a:rPr lang="el-GR" sz="2400" dirty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endParaRPr lang="el-GR" sz="2400" dirty="0">
              <a:solidFill>
                <a:srgbClr val="FF0000"/>
              </a:solidFill>
            </a:endParaRPr>
          </a:p>
          <a:p>
            <a:pPr>
              <a:buNone/>
            </a:pPr>
            <a:endParaRPr lang="el-GR" sz="2400" dirty="0">
              <a:solidFill>
                <a:srgbClr val="FF0000"/>
              </a:solidFill>
            </a:endParaRPr>
          </a:p>
          <a:p>
            <a:pPr>
              <a:buNone/>
            </a:pPr>
            <a:endParaRPr lang="el-GR" sz="24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400" dirty="0">
                <a:solidFill>
                  <a:srgbClr val="FF0000"/>
                </a:solidFill>
              </a:rPr>
              <a:t>  </a:t>
            </a:r>
            <a:endParaRPr lang="el-GR" sz="2400" dirty="0"/>
          </a:p>
          <a:p>
            <a:pPr>
              <a:buNone/>
            </a:pPr>
            <a:r>
              <a:rPr lang="el-GR" sz="2400" dirty="0">
                <a:solidFill>
                  <a:srgbClr val="FF0000"/>
                </a:solidFill>
              </a:rPr>
              <a:t>Το </a:t>
            </a:r>
            <a:r>
              <a:rPr lang="el-GR" sz="2400" b="1" u="sng" dirty="0"/>
              <a:t>αρνητικό</a:t>
            </a:r>
            <a:r>
              <a:rPr lang="el-GR" sz="2400" dirty="0">
                <a:solidFill>
                  <a:srgbClr val="FF0000"/>
                </a:solidFill>
              </a:rPr>
              <a:t> ηλεκτρικό φορτίο (συμβολίζεται με  </a:t>
            </a:r>
            <a:r>
              <a:rPr lang="el-GR" sz="2400" b="1" dirty="0"/>
              <a:t>-</a:t>
            </a:r>
            <a:r>
              <a:rPr lang="el-GR" sz="2400" dirty="0">
                <a:solidFill>
                  <a:srgbClr val="FF0000"/>
                </a:solidFill>
              </a:rPr>
              <a:t>) </a:t>
            </a:r>
            <a:endParaRPr lang="el-GR" sz="2400" dirty="0"/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</p:txBody>
      </p:sp>
      <p:sp>
        <p:nvSpPr>
          <p:cNvPr id="6" name="5 - Έλλειψη"/>
          <p:cNvSpPr/>
          <p:nvPr/>
        </p:nvSpPr>
        <p:spPr>
          <a:xfrm flipH="1">
            <a:off x="778674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 flipH="1">
            <a:off x="8363709" y="5357826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TextBox"/>
          <p:cNvSpPr txBox="1"/>
          <p:nvPr/>
        </p:nvSpPr>
        <p:spPr>
          <a:xfrm flipH="1">
            <a:off x="8429652" y="4786322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 flipH="1">
            <a:off x="778674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0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>
                <a:solidFill>
                  <a:srgbClr val="FF0000"/>
                </a:solidFill>
              </a:rPr>
              <a:t>ΗΛΕΚΤΡΙΚΗ ΔΥΝΑΜΗ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928670"/>
            <a:ext cx="8229600" cy="371477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000" dirty="0"/>
              <a:t> Είναι μια δύναμη που ασκείται </a:t>
            </a:r>
            <a:r>
              <a:rPr lang="el-GR" sz="2000" b="1" u="sng" dirty="0">
                <a:solidFill>
                  <a:srgbClr val="FF0000"/>
                </a:solidFill>
              </a:rPr>
              <a:t>μόνο</a:t>
            </a:r>
            <a:r>
              <a:rPr lang="el-GR" sz="2000" dirty="0"/>
              <a:t> </a:t>
            </a:r>
            <a:r>
              <a:rPr lang="el-GR" sz="2000" dirty="0">
                <a:solidFill>
                  <a:srgbClr val="FF0000"/>
                </a:solidFill>
              </a:rPr>
              <a:t>μεταξύ σωμάτων</a:t>
            </a:r>
            <a:r>
              <a:rPr lang="el-GR" sz="2000" dirty="0"/>
              <a:t> </a:t>
            </a:r>
            <a:r>
              <a:rPr lang="el-GR" sz="2000" u="sng" dirty="0">
                <a:solidFill>
                  <a:srgbClr val="FF0000"/>
                </a:solidFill>
              </a:rPr>
              <a:t>που έχουν ηλεκτρικό φορτίο</a:t>
            </a:r>
            <a:r>
              <a:rPr lang="el-GR" sz="2000" u="sng" dirty="0"/>
              <a:t> (είναι ηλεκτρικά φορτισμένα</a:t>
            </a:r>
            <a:r>
              <a:rPr lang="el-GR" sz="2000" dirty="0"/>
              <a:t>)….</a:t>
            </a:r>
          </a:p>
          <a:p>
            <a:pPr>
              <a:buFont typeface="Wingdings" pitchFamily="2" charset="2"/>
              <a:buChar char="ü"/>
            </a:pPr>
            <a:endParaRPr lang="el-GR" sz="2000" dirty="0"/>
          </a:p>
          <a:p>
            <a:pPr>
              <a:buFont typeface="Wingdings" pitchFamily="2" charset="2"/>
              <a:buChar char="ü"/>
            </a:pPr>
            <a:endParaRPr lang="el-GR" sz="2000" dirty="0"/>
          </a:p>
          <a:p>
            <a:pPr>
              <a:buFont typeface="Wingdings" pitchFamily="2" charset="2"/>
              <a:buChar char="ü"/>
            </a:pPr>
            <a:endParaRPr lang="el-GR" sz="2000" dirty="0"/>
          </a:p>
          <a:p>
            <a:pPr>
              <a:buFont typeface="Wingdings" pitchFamily="2" charset="2"/>
              <a:buChar char="ü"/>
            </a:pPr>
            <a:r>
              <a:rPr lang="el-GR" sz="2000" dirty="0"/>
              <a:t>Είναι μια δύναμη που μπορεί να …</a:t>
            </a:r>
            <a:r>
              <a:rPr lang="el-GR" sz="2000" u="sng" dirty="0">
                <a:solidFill>
                  <a:srgbClr val="FF0000"/>
                </a:solidFill>
              </a:rPr>
              <a:t>ασκείται από απόσταση (από μακριά). </a:t>
            </a:r>
          </a:p>
          <a:p>
            <a:pPr>
              <a:buNone/>
            </a:pPr>
            <a:r>
              <a:rPr lang="el-GR" sz="2000" dirty="0"/>
              <a:t>Δηλαδή τα δυο φορτισμένα σώματα  βρίσκονται μακριά  …..αλλά μεταξύ τους ασκείται η ηλεκτρική δύναμη….</a:t>
            </a:r>
          </a:p>
          <a:p>
            <a:pPr>
              <a:buFont typeface="Wingdings" pitchFamily="2" charset="2"/>
              <a:buChar char="ü"/>
            </a:pPr>
            <a:endParaRPr lang="el-GR" sz="2000" dirty="0"/>
          </a:p>
          <a:p>
            <a:pPr>
              <a:buNone/>
            </a:pPr>
            <a:endParaRPr lang="el-GR" sz="2000" dirty="0"/>
          </a:p>
        </p:txBody>
      </p:sp>
      <p:sp>
        <p:nvSpPr>
          <p:cNvPr id="17" name="16 - TextBox"/>
          <p:cNvSpPr txBox="1"/>
          <p:nvPr/>
        </p:nvSpPr>
        <p:spPr>
          <a:xfrm>
            <a:off x="0" y="5934670"/>
            <a:ext cx="45005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Ένα σώμα που δεν έχει ηλεκτρικό φορτίο δεν μπορεί ούτε  να ασκήσει ηλεκτρική δύναμη, ούτε μπορεί να δεχτεί ηλεκτρική δύναμη</a:t>
            </a:r>
            <a:endParaRPr lang="en-US" dirty="0"/>
          </a:p>
        </p:txBody>
      </p:sp>
      <p:sp>
        <p:nvSpPr>
          <p:cNvPr id="18" name="17 - Έλλειψη"/>
          <p:cNvSpPr/>
          <p:nvPr/>
        </p:nvSpPr>
        <p:spPr>
          <a:xfrm flipH="1">
            <a:off x="7500958" y="6133956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 flipH="1">
            <a:off x="8077925" y="521495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TextBox"/>
          <p:cNvSpPr txBox="1"/>
          <p:nvPr/>
        </p:nvSpPr>
        <p:spPr>
          <a:xfrm flipH="1">
            <a:off x="7500958" y="5643578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 flipH="1">
            <a:off x="8286744" y="471488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>
                <a:solidFill>
                  <a:srgbClr val="FF0000"/>
                </a:solidFill>
              </a:rPr>
              <a:t>ΗΛΕΚΤΡΙΚΗ ΔΥΝΑΜΗ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857364"/>
            <a:ext cx="8229600" cy="157163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400" dirty="0"/>
              <a:t> Η ηλεκτρική δύναμη μπορεί να </a:t>
            </a:r>
            <a:r>
              <a:rPr lang="el-GR" sz="2400" u="sng" dirty="0">
                <a:solidFill>
                  <a:srgbClr val="FF0000"/>
                </a:solidFill>
              </a:rPr>
              <a:t>έλκει</a:t>
            </a:r>
            <a:r>
              <a:rPr lang="el-GR" sz="2400" dirty="0"/>
              <a:t> ( να </a:t>
            </a:r>
            <a:r>
              <a:rPr lang="el-GR" sz="2400" u="sng" dirty="0"/>
              <a:t>ενώνει</a:t>
            </a:r>
            <a:r>
              <a:rPr lang="el-GR" sz="2400" dirty="0"/>
              <a:t>..) δύο σώματα που έχουν </a:t>
            </a:r>
            <a:r>
              <a:rPr lang="el-GR" sz="2400" dirty="0">
                <a:solidFill>
                  <a:srgbClr val="FF0000"/>
                </a:solidFill>
              </a:rPr>
              <a:t>αντίθετο ηλεκτρικό φορτίο</a:t>
            </a:r>
          </a:p>
          <a:p>
            <a:pPr lvl="8">
              <a:buFont typeface="Wingdings" pitchFamily="2" charset="2"/>
              <a:buChar char="ü"/>
            </a:pPr>
            <a:endParaRPr lang="el-GR" sz="2400" dirty="0"/>
          </a:p>
          <a:p>
            <a:pPr>
              <a:buNone/>
            </a:pPr>
            <a:endParaRPr lang="el-GR" sz="2400" dirty="0"/>
          </a:p>
        </p:txBody>
      </p:sp>
      <p:sp>
        <p:nvSpPr>
          <p:cNvPr id="13" name="12 - Έλλειψη"/>
          <p:cNvSpPr/>
          <p:nvPr/>
        </p:nvSpPr>
        <p:spPr>
          <a:xfrm>
            <a:off x="2143108" y="4143380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2214546" y="4000504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7" name="16 - Έλλειψη"/>
          <p:cNvSpPr/>
          <p:nvPr/>
        </p:nvSpPr>
        <p:spPr>
          <a:xfrm>
            <a:off x="5072066" y="4188559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5072066" y="4045683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>
            <a:off x="2643174" y="4429132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 rot="10800000" flipV="1">
            <a:off x="4357686" y="4389745"/>
            <a:ext cx="714380" cy="13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4572000" y="4117121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30" name="29 - TextBox"/>
          <p:cNvSpPr txBox="1"/>
          <p:nvPr/>
        </p:nvSpPr>
        <p:spPr>
          <a:xfrm>
            <a:off x="2786050" y="414338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F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>
                <a:solidFill>
                  <a:srgbClr val="FF0000"/>
                </a:solidFill>
              </a:rPr>
              <a:t>ΗΛΕΚΤΡΙΚΗ ΔΥΝΑΜΗ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000108"/>
            <a:ext cx="8229600" cy="3714775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2400" dirty="0"/>
          </a:p>
          <a:p>
            <a:pPr>
              <a:buFont typeface="Wingdings" pitchFamily="2" charset="2"/>
              <a:buChar char="ü"/>
            </a:pPr>
            <a:r>
              <a:rPr lang="el-GR" sz="2400" dirty="0"/>
              <a:t>Η ηλεκτρική δύναμη μπορεί να </a:t>
            </a:r>
            <a:r>
              <a:rPr lang="el-GR" sz="2400" u="sng" dirty="0">
                <a:solidFill>
                  <a:srgbClr val="FF0000"/>
                </a:solidFill>
              </a:rPr>
              <a:t>απωθεί</a:t>
            </a:r>
            <a:r>
              <a:rPr lang="el-GR" sz="2400" dirty="0">
                <a:solidFill>
                  <a:srgbClr val="FF0000"/>
                </a:solidFill>
              </a:rPr>
              <a:t> </a:t>
            </a:r>
            <a:r>
              <a:rPr lang="el-GR" sz="2400" dirty="0"/>
              <a:t>(να </a:t>
            </a:r>
            <a:r>
              <a:rPr lang="el-GR" sz="2400" u="sng" dirty="0"/>
              <a:t>απομακρύνει</a:t>
            </a:r>
            <a:r>
              <a:rPr lang="el-GR" sz="2400" dirty="0"/>
              <a:t> ..) δύο σώματα που έχουν </a:t>
            </a:r>
            <a:r>
              <a:rPr lang="el-GR" sz="2400" dirty="0">
                <a:solidFill>
                  <a:srgbClr val="FF0000"/>
                </a:solidFill>
              </a:rPr>
              <a:t>ίδια ηλεκτρικά  φορτία. </a:t>
            </a:r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</p:txBody>
      </p:sp>
      <p:sp>
        <p:nvSpPr>
          <p:cNvPr id="13" name="12 - Έλλειψη"/>
          <p:cNvSpPr/>
          <p:nvPr/>
        </p:nvSpPr>
        <p:spPr>
          <a:xfrm>
            <a:off x="2571736" y="5312647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4857752" y="5384085"/>
            <a:ext cx="642942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TextBox"/>
          <p:cNvSpPr txBox="1"/>
          <p:nvPr/>
        </p:nvSpPr>
        <p:spPr>
          <a:xfrm>
            <a:off x="4929190" y="5169771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18" name="17 - Ευθύγραμμο βέλος σύνδεσης"/>
          <p:cNvCxnSpPr>
            <a:stCxn id="15" idx="6"/>
          </p:cNvCxnSpPr>
          <p:nvPr/>
        </p:nvCxnSpPr>
        <p:spPr>
          <a:xfrm>
            <a:off x="5500694" y="5634118"/>
            <a:ext cx="857256" cy="373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ύγραμμο βέλος σύνδεσης"/>
          <p:cNvCxnSpPr/>
          <p:nvPr/>
        </p:nvCxnSpPr>
        <p:spPr>
          <a:xfrm rot="10800000" flipV="1">
            <a:off x="1500166" y="5585269"/>
            <a:ext cx="1214446" cy="131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Έλλειψη"/>
          <p:cNvSpPr/>
          <p:nvPr/>
        </p:nvSpPr>
        <p:spPr>
          <a:xfrm>
            <a:off x="2643174" y="3286124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4929190" y="3429000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- TextBox"/>
          <p:cNvSpPr txBox="1"/>
          <p:nvPr/>
        </p:nvSpPr>
        <p:spPr>
          <a:xfrm>
            <a:off x="4929190" y="3286124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23" name="22 - Ευθύγραμμο βέλος σύνδεσης"/>
          <p:cNvCxnSpPr>
            <a:stCxn id="21" idx="6"/>
          </p:cNvCxnSpPr>
          <p:nvPr/>
        </p:nvCxnSpPr>
        <p:spPr>
          <a:xfrm>
            <a:off x="5500694" y="3643314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ύγραμμο βέλος σύνδεσης"/>
          <p:cNvCxnSpPr/>
          <p:nvPr/>
        </p:nvCxnSpPr>
        <p:spPr>
          <a:xfrm rot="10800000" flipV="1">
            <a:off x="1571604" y="3558746"/>
            <a:ext cx="1214446" cy="131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643174" y="5098333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2714612" y="3143248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5786446" y="335756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28" name="27 - TextBox"/>
          <p:cNvSpPr txBox="1"/>
          <p:nvPr/>
        </p:nvSpPr>
        <p:spPr>
          <a:xfrm>
            <a:off x="1643042" y="5241209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29" name="28 - TextBox"/>
          <p:cNvSpPr txBox="1"/>
          <p:nvPr/>
        </p:nvSpPr>
        <p:spPr>
          <a:xfrm>
            <a:off x="5857884" y="5312647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30" name="29 - TextBox"/>
          <p:cNvSpPr txBox="1"/>
          <p:nvPr/>
        </p:nvSpPr>
        <p:spPr>
          <a:xfrm>
            <a:off x="1857356" y="328612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9039" y="3857628"/>
            <a:ext cx="3854961" cy="2865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TextBox"/>
          <p:cNvSpPr txBox="1"/>
          <p:nvPr/>
        </p:nvSpPr>
        <p:spPr>
          <a:xfrm>
            <a:off x="1857356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>
                <a:solidFill>
                  <a:srgbClr val="FF0000"/>
                </a:solidFill>
              </a:rPr>
              <a:t>ΗΛΕΚΤΡΙΚΗ ΔΥΝΑΜΗ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142984"/>
            <a:ext cx="8229600" cy="71438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000" dirty="0" smtClean="0"/>
              <a:t>Αν ένα σώμα είναι ηλεκτρισμένο τότε θα έλκει ένα ηλεκτρικό εκκρεμές</a:t>
            </a:r>
            <a:endParaRPr lang="el-GR" sz="2000" dirty="0"/>
          </a:p>
        </p:txBody>
      </p:sp>
      <p:sp>
        <p:nvSpPr>
          <p:cNvPr id="5" name="4 - TextBox"/>
          <p:cNvSpPr txBox="1"/>
          <p:nvPr/>
        </p:nvSpPr>
        <p:spPr>
          <a:xfrm>
            <a:off x="0" y="4643446"/>
            <a:ext cx="47149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Ηλεκτρικό εκκρεμές: αποτελείται από ένα λεπτό σκοινί, στην άκρη του </a:t>
            </a:r>
            <a:r>
              <a:rPr lang="el-GR" dirty="0" smtClean="0"/>
              <a:t>ο</a:t>
            </a:r>
            <a:r>
              <a:rPr lang="el-GR" dirty="0" smtClean="0"/>
              <a:t>ποίου είναι κρεμασμένο ελαφρύ αντικείμενο.</a:t>
            </a: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 rot="235397">
            <a:off x="5511298" y="3559311"/>
            <a:ext cx="17335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dirty="0" smtClean="0"/>
              <a:t>Ηλεκτρικό</a:t>
            </a:r>
            <a:r>
              <a:rPr lang="el-GR" dirty="0" smtClean="0"/>
              <a:t> εκκρεμές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>
                <a:solidFill>
                  <a:srgbClr val="FF0000"/>
                </a:solidFill>
              </a:rPr>
              <a:t>ΗΛΕΚΤΡΙΚΗ ΔΥΝΑΜΗ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142984"/>
            <a:ext cx="8229600" cy="71438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000" dirty="0" smtClean="0"/>
              <a:t>Η </a:t>
            </a:r>
            <a:r>
              <a:rPr lang="el-GR" sz="2000" dirty="0"/>
              <a:t>ηλεκτρική δύναμη </a:t>
            </a:r>
            <a:r>
              <a:rPr lang="el-GR" sz="2000" dirty="0" smtClean="0"/>
              <a:t>είναι διαφορετική από τη μαγνητική δύναμη.</a:t>
            </a:r>
            <a:endParaRPr lang="el-GR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3078163"/>
            <a:ext cx="4473575" cy="377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0" y="4643446"/>
            <a:ext cx="47149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Ηλεκτρικό εκκρεμές: αποτελείται από ένα λεπτό σκοινί, στην άκρη του </a:t>
            </a:r>
            <a:r>
              <a:rPr lang="el-GR" dirty="0" smtClean="0"/>
              <a:t>ο</a:t>
            </a:r>
            <a:r>
              <a:rPr lang="el-GR" dirty="0" smtClean="0"/>
              <a:t>ποίου είναι κρεμασμένο ελαφρύ αντικείμενο.</a:t>
            </a: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 rot="3538312">
            <a:off x="4500562" y="3929066"/>
            <a:ext cx="2049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Ηλεκτρικό εκκρεμές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>
                <a:solidFill>
                  <a:srgbClr val="FF0000"/>
                </a:solidFill>
              </a:rPr>
              <a:t>ΗΛΕΚΤΡΙΚΗ ΔΥΝΑΜΗ</a:t>
            </a:r>
            <a:r>
              <a:rPr lang="en-US" sz="4000" b="1" dirty="0">
                <a:solidFill>
                  <a:srgbClr val="FF0000"/>
                </a:solidFill>
              </a:rPr>
              <a:t>   F</a:t>
            </a:r>
            <a:r>
              <a:rPr lang="el-GR" sz="4000" b="1" dirty="0">
                <a:solidFill>
                  <a:srgbClr val="FF0000"/>
                </a:solidFill>
              </a:rPr>
              <a:t>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8" name="7 - Έλλειψη"/>
          <p:cNvSpPr/>
          <p:nvPr/>
        </p:nvSpPr>
        <p:spPr>
          <a:xfrm>
            <a:off x="1928794" y="5429264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000232" y="5286388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4857752" y="5643578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4857752" y="5500702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18" name="17 - Ευθύγραμμο βέλος σύνδεσης"/>
          <p:cNvCxnSpPr>
            <a:stCxn id="8" idx="6"/>
          </p:cNvCxnSpPr>
          <p:nvPr/>
        </p:nvCxnSpPr>
        <p:spPr>
          <a:xfrm>
            <a:off x="2500298" y="5679297"/>
            <a:ext cx="642942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 rot="10800000" flipV="1">
            <a:off x="4214810" y="5773326"/>
            <a:ext cx="642942" cy="13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2571736" y="3286124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4857752" y="3357562"/>
            <a:ext cx="642942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TextBox"/>
          <p:cNvSpPr txBox="1"/>
          <p:nvPr/>
        </p:nvSpPr>
        <p:spPr>
          <a:xfrm>
            <a:off x="4929190" y="3143248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19" name="18 - Ευθύγραμμο βέλος σύνδεσης"/>
          <p:cNvCxnSpPr>
            <a:stCxn id="16" idx="6"/>
          </p:cNvCxnSpPr>
          <p:nvPr/>
        </p:nvCxnSpPr>
        <p:spPr>
          <a:xfrm>
            <a:off x="5500694" y="3607595"/>
            <a:ext cx="857256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 rot="10800000" flipV="1">
            <a:off x="1500166" y="3558746"/>
            <a:ext cx="1214446" cy="131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Έλλειψη"/>
          <p:cNvSpPr/>
          <p:nvPr/>
        </p:nvSpPr>
        <p:spPr>
          <a:xfrm>
            <a:off x="2571736" y="2000240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Έλλειψη"/>
          <p:cNvSpPr/>
          <p:nvPr/>
        </p:nvSpPr>
        <p:spPr>
          <a:xfrm>
            <a:off x="4857752" y="2143116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TextBox"/>
          <p:cNvSpPr txBox="1"/>
          <p:nvPr/>
        </p:nvSpPr>
        <p:spPr>
          <a:xfrm>
            <a:off x="4857752" y="2000240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29" name="28 - Ευθύγραμμο βέλος σύνδεσης"/>
          <p:cNvCxnSpPr>
            <a:stCxn id="27" idx="6"/>
          </p:cNvCxnSpPr>
          <p:nvPr/>
        </p:nvCxnSpPr>
        <p:spPr>
          <a:xfrm>
            <a:off x="5429256" y="2357430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ύγραμμο βέλος σύνδεσης"/>
          <p:cNvCxnSpPr/>
          <p:nvPr/>
        </p:nvCxnSpPr>
        <p:spPr>
          <a:xfrm rot="10800000" flipV="1">
            <a:off x="1500166" y="2272862"/>
            <a:ext cx="1214446" cy="131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2643174" y="3071810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2643174" y="1857364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9" name="38 - TextBox"/>
          <p:cNvSpPr txBox="1"/>
          <p:nvPr/>
        </p:nvSpPr>
        <p:spPr>
          <a:xfrm>
            <a:off x="1571604" y="2000240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F</a:t>
            </a:r>
            <a:r>
              <a:rPr lang="el-GR" sz="1400" b="1" dirty="0" smtClean="0">
                <a:solidFill>
                  <a:srgbClr val="FF0000"/>
                </a:solidFill>
              </a:rPr>
              <a:t> = 5Ν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5500694" y="2071678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F</a:t>
            </a:r>
            <a:r>
              <a:rPr lang="el-GR" sz="1400" b="1" dirty="0" smtClean="0">
                <a:solidFill>
                  <a:srgbClr val="FF0000"/>
                </a:solidFill>
              </a:rPr>
              <a:t> = 5Ν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5643570" y="3286124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4">
                    <a:lumMod val="50000"/>
                  </a:schemeClr>
                </a:solidFill>
              </a:rPr>
              <a:t>F</a:t>
            </a:r>
            <a:r>
              <a:rPr lang="el-GR" sz="1400" b="1" dirty="0" smtClean="0">
                <a:solidFill>
                  <a:schemeClr val="accent4">
                    <a:lumMod val="50000"/>
                  </a:schemeClr>
                </a:solidFill>
              </a:rPr>
              <a:t> = 10 Ν</a:t>
            </a:r>
            <a:endParaRPr lang="en-US" sz="1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1" name="40 - TextBox"/>
          <p:cNvSpPr txBox="1"/>
          <p:nvPr/>
        </p:nvSpPr>
        <p:spPr>
          <a:xfrm>
            <a:off x="1643042" y="3264099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4">
                    <a:lumMod val="50000"/>
                  </a:schemeClr>
                </a:solidFill>
              </a:rPr>
              <a:t>F</a:t>
            </a:r>
            <a:r>
              <a:rPr lang="el-GR" sz="1400" b="1" dirty="0" smtClean="0">
                <a:solidFill>
                  <a:schemeClr val="accent4">
                    <a:lumMod val="50000"/>
                  </a:schemeClr>
                </a:solidFill>
              </a:rPr>
              <a:t> = 10 Ν</a:t>
            </a:r>
            <a:endParaRPr lang="en-US" sz="1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2" name="41 - TextBox"/>
          <p:cNvSpPr txBox="1"/>
          <p:nvPr/>
        </p:nvSpPr>
        <p:spPr>
          <a:xfrm>
            <a:off x="4071934" y="5429264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F</a:t>
            </a:r>
            <a:r>
              <a:rPr lang="el-GR" sz="1400" b="1" dirty="0" smtClean="0">
                <a:solidFill>
                  <a:srgbClr val="00B050"/>
                </a:solidFill>
              </a:rPr>
              <a:t> = 9Ν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2428860" y="5357826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F</a:t>
            </a:r>
            <a:r>
              <a:rPr lang="el-GR" sz="1400" b="1" dirty="0" smtClean="0">
                <a:solidFill>
                  <a:srgbClr val="00B050"/>
                </a:solidFill>
              </a:rPr>
              <a:t> = 9Ν</a:t>
            </a:r>
            <a:endParaRPr lang="en-US" sz="1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2" grpId="0" animBg="1"/>
      <p:bldP spid="11" grpId="0"/>
      <p:bldP spid="14" grpId="0" animBg="1"/>
      <p:bldP spid="16" grpId="0" animBg="1"/>
      <p:bldP spid="17" grpId="0"/>
      <p:bldP spid="32" grpId="0"/>
      <p:bldP spid="39" grpId="0"/>
      <p:bldP spid="31" grpId="0"/>
      <p:bldP spid="40" grpId="0"/>
      <p:bldP spid="41" grpId="0"/>
      <p:bldP spid="42" grpId="0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>
                <a:solidFill>
                  <a:srgbClr val="FF0000"/>
                </a:solidFill>
              </a:rPr>
              <a:t>ΗΛΕΚΤΡΙΚΗ ΔΥΝΑΜΗ 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714348" y="4071942"/>
            <a:ext cx="8229600" cy="8572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b="1" dirty="0" smtClean="0"/>
              <a:t>3.  </a:t>
            </a:r>
            <a:r>
              <a:rPr lang="el-GR" sz="2000" dirty="0"/>
              <a:t>Η ηλεκτρική </a:t>
            </a:r>
            <a:r>
              <a:rPr lang="el-GR" sz="2000" dirty="0" smtClean="0"/>
              <a:t>δύναμη  μπορεί </a:t>
            </a:r>
            <a:r>
              <a:rPr lang="el-GR" sz="2000" dirty="0"/>
              <a:t>να έλκει </a:t>
            </a:r>
            <a:r>
              <a:rPr lang="el-GR" sz="2000" dirty="0" smtClean="0"/>
              <a:t> ή να απωθεί δυο ηλεκτρισμένα σώματα.</a:t>
            </a:r>
            <a:endParaRPr lang="el-GR" sz="2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357158" y="857232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</a:t>
            </a:r>
            <a:r>
              <a:rPr lang="el-GR" b="1" dirty="0" smtClean="0"/>
              <a:t>τρεις ιδιότητες της ηλεκτρικής δύναμη είναι</a:t>
            </a:r>
            <a:r>
              <a:rPr lang="el-GR" dirty="0" smtClean="0"/>
              <a:t>:</a:t>
            </a:r>
            <a:endParaRPr lang="el-GR" dirty="0"/>
          </a:p>
        </p:txBody>
      </p:sp>
      <p:sp>
        <p:nvSpPr>
          <p:cNvPr id="14" name="13 - Ορθογώνιο"/>
          <p:cNvSpPr/>
          <p:nvPr/>
        </p:nvSpPr>
        <p:spPr>
          <a:xfrm>
            <a:off x="642910" y="1928802"/>
            <a:ext cx="78581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/>
              <a:t>1. </a:t>
            </a:r>
            <a:r>
              <a:rPr lang="el-GR" sz="2000" dirty="0" smtClean="0"/>
              <a:t>Είναι </a:t>
            </a:r>
            <a:r>
              <a:rPr lang="el-GR" sz="2000" dirty="0" smtClean="0"/>
              <a:t>μια δύναμη που μπορεί να </a:t>
            </a:r>
            <a:r>
              <a:rPr lang="el-GR" sz="2000" dirty="0" smtClean="0"/>
              <a:t> ασκείται </a:t>
            </a:r>
            <a:r>
              <a:rPr lang="el-GR" sz="2000" dirty="0" smtClean="0"/>
              <a:t>από </a:t>
            </a:r>
            <a:r>
              <a:rPr lang="el-GR" sz="2000" dirty="0" smtClean="0"/>
              <a:t>απόσταση.</a:t>
            </a:r>
            <a:endParaRPr lang="el-GR" sz="20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571472" y="3071810"/>
            <a:ext cx="67866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/>
              <a:t>2</a:t>
            </a:r>
            <a:r>
              <a:rPr lang="el-GR" sz="2000" dirty="0" smtClean="0"/>
              <a:t>. Η </a:t>
            </a:r>
            <a:r>
              <a:rPr lang="el-GR" sz="2000" dirty="0" smtClean="0"/>
              <a:t>ηλεκτρική δύναμη είναι διαφορετική από τη μαγνητική δύναμη.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4" grpId="0"/>
      <p:bldP spid="16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3053</TotalTime>
  <Words>295</Words>
  <Application>Microsoft Office PowerPoint</Application>
  <PresentationFormat>Προβολή στην οθόνη (4:3)</PresentationFormat>
  <Paragraphs>66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445</cp:revision>
  <dcterms:created xsi:type="dcterms:W3CDTF">2020-03-28T09:35:19Z</dcterms:created>
  <dcterms:modified xsi:type="dcterms:W3CDTF">2023-12-11T20:04:08Z</dcterms:modified>
</cp:coreProperties>
</file>