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70" r:id="rId3"/>
    <p:sldId id="371" r:id="rId4"/>
    <p:sldId id="372" r:id="rId5"/>
    <p:sldId id="373" r:id="rId6"/>
    <p:sldId id="374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8E0DC-BE6C-4500-8EC5-A98E66D55A4A}" v="26" dt="2022-09-12T17:28:2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7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yteas" userId="50ed48d6b988d59b" providerId="LiveId" clId="{6CD8E0DC-BE6C-4500-8EC5-A98E66D55A4A}"/>
    <pc:docChg chg="custSel addSld modSld sldOrd">
      <pc:chgData name="P Kyteas" userId="50ed48d6b988d59b" providerId="LiveId" clId="{6CD8E0DC-BE6C-4500-8EC5-A98E66D55A4A}" dt="2022-09-12T17:29:00.435" v="475" actId="1076"/>
      <pc:docMkLst>
        <pc:docMk/>
      </pc:docMkLst>
      <pc:sldChg chg="addSp delSp modSp new mod modAnim">
        <pc:chgData name="P Kyteas" userId="50ed48d6b988d59b" providerId="LiveId" clId="{6CD8E0DC-BE6C-4500-8EC5-A98E66D55A4A}" dt="2022-09-12T16:53:24.368" v="119" actId="14100"/>
        <pc:sldMkLst>
          <pc:docMk/>
          <pc:sldMk cId="4235792422" sldId="370"/>
        </pc:sldMkLst>
        <pc:spChg chg="del">
          <ac:chgData name="P Kyteas" userId="50ed48d6b988d59b" providerId="LiveId" clId="{6CD8E0DC-BE6C-4500-8EC5-A98E66D55A4A}" dt="2022-09-12T16:39:32.808" v="1" actId="478"/>
          <ac:spMkLst>
            <pc:docMk/>
            <pc:sldMk cId="4235792422" sldId="370"/>
            <ac:spMk id="2" creationId="{3B9DAA72-75CF-6904-0235-86687E4D2EAA}"/>
          </ac:spMkLst>
        </pc:spChg>
        <pc:spChg chg="del">
          <ac:chgData name="P Kyteas" userId="50ed48d6b988d59b" providerId="LiveId" clId="{6CD8E0DC-BE6C-4500-8EC5-A98E66D55A4A}" dt="2022-09-12T16:39:35.573" v="2" actId="478"/>
          <ac:spMkLst>
            <pc:docMk/>
            <pc:sldMk cId="4235792422" sldId="370"/>
            <ac:spMk id="3" creationId="{BAB4CD11-D715-96E0-8F9E-DA363762E49F}"/>
          </ac:spMkLst>
        </pc:spChg>
        <pc:spChg chg="add del">
          <ac:chgData name="P Kyteas" userId="50ed48d6b988d59b" providerId="LiveId" clId="{6CD8E0DC-BE6C-4500-8EC5-A98E66D55A4A}" dt="2022-09-12T16:45:50.463" v="7" actId="478"/>
          <ac:spMkLst>
            <pc:docMk/>
            <pc:sldMk cId="4235792422" sldId="370"/>
            <ac:spMk id="6" creationId="{728A7552-FF37-E965-CD97-8B2B72DB3EDA}"/>
          </ac:spMkLst>
        </pc:spChg>
        <pc:spChg chg="add mod">
          <ac:chgData name="P Kyteas" userId="50ed48d6b988d59b" providerId="LiveId" clId="{6CD8E0DC-BE6C-4500-8EC5-A98E66D55A4A}" dt="2022-09-12T16:46:34.673" v="16" actId="13822"/>
          <ac:spMkLst>
            <pc:docMk/>
            <pc:sldMk cId="4235792422" sldId="370"/>
            <ac:spMk id="7" creationId="{94806D86-40D8-FA42-FF4E-D589C9D5776C}"/>
          </ac:spMkLst>
        </pc:spChg>
        <pc:spChg chg="add mod">
          <ac:chgData name="P Kyteas" userId="50ed48d6b988d59b" providerId="LiveId" clId="{6CD8E0DC-BE6C-4500-8EC5-A98E66D55A4A}" dt="2022-09-12T16:53:24.368" v="119" actId="14100"/>
          <ac:spMkLst>
            <pc:docMk/>
            <pc:sldMk cId="4235792422" sldId="370"/>
            <ac:spMk id="14" creationId="{DD95959A-8053-D26F-D081-2DC964AF57DE}"/>
          </ac:spMkLst>
        </pc:spChg>
        <pc:picChg chg="add mod">
          <ac:chgData name="P Kyteas" userId="50ed48d6b988d59b" providerId="LiveId" clId="{6CD8E0DC-BE6C-4500-8EC5-A98E66D55A4A}" dt="2022-09-12T16:45:19.486" v="5" actId="1076"/>
          <ac:picMkLst>
            <pc:docMk/>
            <pc:sldMk cId="4235792422" sldId="370"/>
            <ac:picMk id="5" creationId="{84F4507A-1D15-AB9B-07D3-A1427202B726}"/>
          </ac:picMkLst>
        </pc:picChg>
        <pc:picChg chg="add mod">
          <ac:chgData name="P Kyteas" userId="50ed48d6b988d59b" providerId="LiveId" clId="{6CD8E0DC-BE6C-4500-8EC5-A98E66D55A4A}" dt="2022-09-12T16:50:43.832" v="25" actId="14100"/>
          <ac:picMkLst>
            <pc:docMk/>
            <pc:sldMk cId="4235792422" sldId="370"/>
            <ac:picMk id="12" creationId="{B7CF99A0-1295-51DC-F07A-C43D0369ABD5}"/>
          </ac:picMkLst>
        </pc:picChg>
        <pc:cxnChg chg="add mod ord">
          <ac:chgData name="P Kyteas" userId="50ed48d6b988d59b" providerId="LiveId" clId="{6CD8E0DC-BE6C-4500-8EC5-A98E66D55A4A}" dt="2022-09-12T16:50:56.396" v="27" actId="166"/>
          <ac:cxnSpMkLst>
            <pc:docMk/>
            <pc:sldMk cId="4235792422" sldId="370"/>
            <ac:cxnSpMk id="9" creationId="{B5CF046E-19C9-6393-69AD-62F95C41D456}"/>
          </ac:cxnSpMkLst>
        </pc:cxnChg>
      </pc:sldChg>
      <pc:sldChg chg="addSp delSp modSp mod ord delAnim">
        <pc:chgData name="P Kyteas" userId="50ed48d6b988d59b" providerId="LiveId" clId="{6CD8E0DC-BE6C-4500-8EC5-A98E66D55A4A}" dt="2022-09-12T17:19:22.464" v="330"/>
        <pc:sldMkLst>
          <pc:docMk/>
          <pc:sldMk cId="1385499470" sldId="371"/>
        </pc:sldMkLst>
        <pc:spChg chg="del">
          <ac:chgData name="P Kyteas" userId="50ed48d6b988d59b" providerId="LiveId" clId="{6CD8E0DC-BE6C-4500-8EC5-A98E66D55A4A}" dt="2022-09-12T16:54:28.481" v="125" actId="478"/>
          <ac:spMkLst>
            <pc:docMk/>
            <pc:sldMk cId="1385499470" sldId="371"/>
            <ac:spMk id="7" creationId="{94806D86-40D8-FA42-FF4E-D589C9D5776C}"/>
          </ac:spMkLst>
        </pc:spChg>
        <pc:spChg chg="add mod">
          <ac:chgData name="P Kyteas" userId="50ed48d6b988d59b" providerId="LiveId" clId="{6CD8E0DC-BE6C-4500-8EC5-A98E66D55A4A}" dt="2022-09-12T17:19:00.358" v="324" actId="1076"/>
          <ac:spMkLst>
            <pc:docMk/>
            <pc:sldMk cId="1385499470" sldId="371"/>
            <ac:spMk id="10" creationId="{6F92C11A-0AEC-7C5F-CBB2-BB4D2986604F}"/>
          </ac:spMkLst>
        </pc:spChg>
        <pc:spChg chg="add mod">
          <ac:chgData name="P Kyteas" userId="50ed48d6b988d59b" providerId="LiveId" clId="{6CD8E0DC-BE6C-4500-8EC5-A98E66D55A4A}" dt="2022-09-12T17:19:08.197" v="326" actId="1076"/>
          <ac:spMkLst>
            <pc:docMk/>
            <pc:sldMk cId="1385499470" sldId="371"/>
            <ac:spMk id="13" creationId="{352183E8-D6AA-6318-5E4D-BEEC39ADD74B}"/>
          </ac:spMkLst>
        </pc:spChg>
        <pc:spChg chg="del mod">
          <ac:chgData name="P Kyteas" userId="50ed48d6b988d59b" providerId="LiveId" clId="{6CD8E0DC-BE6C-4500-8EC5-A98E66D55A4A}" dt="2022-09-12T16:58:03.227" v="127" actId="478"/>
          <ac:spMkLst>
            <pc:docMk/>
            <pc:sldMk cId="1385499470" sldId="371"/>
            <ac:spMk id="14" creationId="{DD95959A-8053-D26F-D081-2DC964AF57DE}"/>
          </ac:spMkLst>
        </pc:spChg>
        <pc:spChg chg="add mod">
          <ac:chgData name="P Kyteas" userId="50ed48d6b988d59b" providerId="LiveId" clId="{6CD8E0DC-BE6C-4500-8EC5-A98E66D55A4A}" dt="2022-09-12T17:02:51.944" v="211" actId="1076"/>
          <ac:spMkLst>
            <pc:docMk/>
            <pc:sldMk cId="1385499470" sldId="371"/>
            <ac:spMk id="16" creationId="{8FFB9F22-9651-DB2A-931A-AF939B5966A4}"/>
          </ac:spMkLst>
        </pc:spChg>
        <pc:spChg chg="add del">
          <ac:chgData name="P Kyteas" userId="50ed48d6b988d59b" providerId="LiveId" clId="{6CD8E0DC-BE6C-4500-8EC5-A98E66D55A4A}" dt="2022-09-12T17:18:56.595" v="323" actId="478"/>
          <ac:spMkLst>
            <pc:docMk/>
            <pc:sldMk cId="1385499470" sldId="371"/>
            <ac:spMk id="18" creationId="{E82E1BA5-8823-58C5-CD8E-8D512244ADFF}"/>
          </ac:spMkLst>
        </pc:spChg>
        <pc:picChg chg="add mod">
          <ac:chgData name="P Kyteas" userId="50ed48d6b988d59b" providerId="LiveId" clId="{6CD8E0DC-BE6C-4500-8EC5-A98E66D55A4A}" dt="2022-09-12T17:19:03.125" v="325" actId="1076"/>
          <ac:picMkLst>
            <pc:docMk/>
            <pc:sldMk cId="1385499470" sldId="371"/>
            <ac:picMk id="4" creationId="{BD5D0886-9616-BF7F-8FDA-BC7453EABD81}"/>
          </ac:picMkLst>
        </pc:picChg>
        <pc:picChg chg="del mod">
          <ac:chgData name="P Kyteas" userId="50ed48d6b988d59b" providerId="LiveId" clId="{6CD8E0DC-BE6C-4500-8EC5-A98E66D55A4A}" dt="2022-09-12T16:58:14.443" v="130" actId="478"/>
          <ac:picMkLst>
            <pc:docMk/>
            <pc:sldMk cId="1385499470" sldId="371"/>
            <ac:picMk id="5" creationId="{84F4507A-1D15-AB9B-07D3-A1427202B726}"/>
          </ac:picMkLst>
        </pc:picChg>
        <pc:picChg chg="add mod">
          <ac:chgData name="P Kyteas" userId="50ed48d6b988d59b" providerId="LiveId" clId="{6CD8E0DC-BE6C-4500-8EC5-A98E66D55A4A}" dt="2022-09-12T17:00:57.212" v="139" actId="1076"/>
          <ac:picMkLst>
            <pc:docMk/>
            <pc:sldMk cId="1385499470" sldId="371"/>
            <ac:picMk id="8" creationId="{7FC3A037-3C41-7786-A027-A89A2AA67C30}"/>
          </ac:picMkLst>
        </pc:picChg>
        <pc:picChg chg="mod">
          <ac:chgData name="P Kyteas" userId="50ed48d6b988d59b" providerId="LiveId" clId="{6CD8E0DC-BE6C-4500-8EC5-A98E66D55A4A}" dt="2022-09-12T16:58:17.331" v="132" actId="1076"/>
          <ac:picMkLst>
            <pc:docMk/>
            <pc:sldMk cId="1385499470" sldId="371"/>
            <ac:picMk id="12" creationId="{B7CF99A0-1295-51DC-F07A-C43D0369ABD5}"/>
          </ac:picMkLst>
        </pc:picChg>
        <pc:cxnChg chg="del mod">
          <ac:chgData name="P Kyteas" userId="50ed48d6b988d59b" providerId="LiveId" clId="{6CD8E0DC-BE6C-4500-8EC5-A98E66D55A4A}" dt="2022-09-12T16:58:15.826" v="131" actId="478"/>
          <ac:cxnSpMkLst>
            <pc:docMk/>
            <pc:sldMk cId="1385499470" sldId="371"/>
            <ac:cxnSpMk id="9" creationId="{B5CF046E-19C9-6393-69AD-62F95C41D456}"/>
          </ac:cxnSpMkLst>
        </pc:cxnChg>
      </pc:sldChg>
      <pc:sldChg chg="addSp delSp modSp mod ord delAnim modAnim">
        <pc:chgData name="P Kyteas" userId="50ed48d6b988d59b" providerId="LiveId" clId="{6CD8E0DC-BE6C-4500-8EC5-A98E66D55A4A}" dt="2022-09-12T17:29:00.435" v="475" actId="1076"/>
        <pc:sldMkLst>
          <pc:docMk/>
          <pc:sldMk cId="2999033153" sldId="372"/>
        </pc:sldMkLst>
        <pc:spChg chg="add mod">
          <ac:chgData name="P Kyteas" userId="50ed48d6b988d59b" providerId="LiveId" clId="{6CD8E0DC-BE6C-4500-8EC5-A98E66D55A4A}" dt="2022-09-12T17:18:03.279" v="319" actId="1076"/>
          <ac:spMkLst>
            <pc:docMk/>
            <pc:sldMk cId="2999033153" sldId="372"/>
            <ac:spMk id="3" creationId="{93E083A8-AF0C-0EF9-D7A1-159AED077196}"/>
          </ac:spMkLst>
        </pc:spChg>
        <pc:spChg chg="add del mod">
          <ac:chgData name="P Kyteas" userId="50ed48d6b988d59b" providerId="LiveId" clId="{6CD8E0DC-BE6C-4500-8EC5-A98E66D55A4A}" dt="2022-09-12T17:27:16.612" v="457"/>
          <ac:spMkLst>
            <pc:docMk/>
            <pc:sldMk cId="2999033153" sldId="372"/>
            <ac:spMk id="10" creationId="{45378CB3-5600-98A5-143C-315B83780414}"/>
          </ac:spMkLst>
        </pc:spChg>
        <pc:spChg chg="del">
          <ac:chgData name="P Kyteas" userId="50ed48d6b988d59b" providerId="LiveId" clId="{6CD8E0DC-BE6C-4500-8EC5-A98E66D55A4A}" dt="2022-09-12T17:04:51.867" v="214" actId="478"/>
          <ac:spMkLst>
            <pc:docMk/>
            <pc:sldMk cId="2999033153" sldId="372"/>
            <ac:spMk id="10" creationId="{6F92C11A-0AEC-7C5F-CBB2-BB4D2986604F}"/>
          </ac:spMkLst>
        </pc:spChg>
        <pc:spChg chg="add mod">
          <ac:chgData name="P Kyteas" userId="50ed48d6b988d59b" providerId="LiveId" clId="{6CD8E0DC-BE6C-4500-8EC5-A98E66D55A4A}" dt="2022-09-12T17:28:36.576" v="474" actId="1076"/>
          <ac:spMkLst>
            <pc:docMk/>
            <pc:sldMk cId="2999033153" sldId="372"/>
            <ac:spMk id="12" creationId="{E755B362-F4CC-0ED4-27F9-B8BE66FDBEAB}"/>
          </ac:spMkLst>
        </pc:spChg>
        <pc:spChg chg="del">
          <ac:chgData name="P Kyteas" userId="50ed48d6b988d59b" providerId="LiveId" clId="{6CD8E0DC-BE6C-4500-8EC5-A98E66D55A4A}" dt="2022-09-12T17:04:59.538" v="216" actId="478"/>
          <ac:spMkLst>
            <pc:docMk/>
            <pc:sldMk cId="2999033153" sldId="372"/>
            <ac:spMk id="13" creationId="{352183E8-D6AA-6318-5E4D-BEEC39ADD74B}"/>
          </ac:spMkLst>
        </pc:spChg>
        <pc:spChg chg="mod">
          <ac:chgData name="P Kyteas" userId="50ed48d6b988d59b" providerId="LiveId" clId="{6CD8E0DC-BE6C-4500-8EC5-A98E66D55A4A}" dt="2022-09-12T17:29:00.435" v="475" actId="1076"/>
          <ac:spMkLst>
            <pc:docMk/>
            <pc:sldMk cId="2999033153" sldId="372"/>
            <ac:spMk id="16" creationId="{8FFB9F22-9651-DB2A-931A-AF939B5966A4}"/>
          </ac:spMkLst>
        </pc:spChg>
        <pc:spChg chg="del mod">
          <ac:chgData name="P Kyteas" userId="50ed48d6b988d59b" providerId="LiveId" clId="{6CD8E0DC-BE6C-4500-8EC5-A98E66D55A4A}" dt="2022-09-12T17:14:51.707" v="304" actId="478"/>
          <ac:spMkLst>
            <pc:docMk/>
            <pc:sldMk cId="2999033153" sldId="372"/>
            <ac:spMk id="18" creationId="{E82E1BA5-8823-58C5-CD8E-8D512244ADFF}"/>
          </ac:spMkLst>
        </pc:spChg>
        <pc:picChg chg="del">
          <ac:chgData name="P Kyteas" userId="50ed48d6b988d59b" providerId="LiveId" clId="{6CD8E0DC-BE6C-4500-8EC5-A98E66D55A4A}" dt="2022-09-12T17:04:55.130" v="215" actId="478"/>
          <ac:picMkLst>
            <pc:docMk/>
            <pc:sldMk cId="2999033153" sldId="372"/>
            <ac:picMk id="4" creationId="{BD5D0886-9616-BF7F-8FDA-BC7453EABD81}"/>
          </ac:picMkLst>
        </pc:picChg>
        <pc:picChg chg="add mod">
          <ac:chgData name="P Kyteas" userId="50ed48d6b988d59b" providerId="LiveId" clId="{6CD8E0DC-BE6C-4500-8EC5-A98E66D55A4A}" dt="2022-09-12T17:24:51.328" v="339" actId="1076"/>
          <ac:picMkLst>
            <pc:docMk/>
            <pc:sldMk cId="2999033153" sldId="372"/>
            <ac:picMk id="6" creationId="{409CC895-E1B4-609C-32D6-B15AA1AA2C82}"/>
          </ac:picMkLst>
        </pc:picChg>
        <pc:picChg chg="mod">
          <ac:chgData name="P Kyteas" userId="50ed48d6b988d59b" providerId="LiveId" clId="{6CD8E0DC-BE6C-4500-8EC5-A98E66D55A4A}" dt="2022-09-12T17:28:33.640" v="473" actId="1076"/>
          <ac:picMkLst>
            <pc:docMk/>
            <pc:sldMk cId="2999033153" sldId="372"/>
            <ac:picMk id="8" creationId="{7FC3A037-3C41-7786-A027-A89A2AA67C30}"/>
          </ac:picMkLst>
        </pc:picChg>
        <pc:picChg chg="add mod">
          <ac:chgData name="P Kyteas" userId="50ed48d6b988d59b" providerId="LiveId" clId="{6CD8E0DC-BE6C-4500-8EC5-A98E66D55A4A}" dt="2022-09-12T17:17:45.660" v="313" actId="1076"/>
          <ac:picMkLst>
            <pc:docMk/>
            <pc:sldMk cId="2999033153" sldId="372"/>
            <ac:picMk id="9" creationId="{BB41E084-5632-9539-A6F2-28923CAD673A}"/>
          </ac:picMkLst>
        </pc:picChg>
        <pc:picChg chg="del">
          <ac:chgData name="P Kyteas" userId="50ed48d6b988d59b" providerId="LiveId" clId="{6CD8E0DC-BE6C-4500-8EC5-A98E66D55A4A}" dt="2022-09-12T17:17:33.720" v="309" actId="478"/>
          <ac:picMkLst>
            <pc:docMk/>
            <pc:sldMk cId="2999033153" sldId="372"/>
            <ac:picMk id="12" creationId="{B7CF99A0-1295-51DC-F07A-C43D0369ABD5}"/>
          </ac:picMkLst>
        </pc:picChg>
        <pc:cxnChg chg="add mod">
          <ac:chgData name="P Kyteas" userId="50ed48d6b988d59b" providerId="LiveId" clId="{6CD8E0DC-BE6C-4500-8EC5-A98E66D55A4A}" dt="2022-09-12T17:25:43.875" v="346" actId="14100"/>
          <ac:cxnSpMkLst>
            <pc:docMk/>
            <pc:sldMk cId="2999033153" sldId="372"/>
            <ac:cxnSpMk id="4" creationId="{98FC4703-4851-A438-62E3-64966727AA7C}"/>
          </ac:cxnSpMkLst>
        </pc:cxnChg>
        <pc:cxnChg chg="add mod">
          <ac:chgData name="P Kyteas" userId="50ed48d6b988d59b" providerId="LiveId" clId="{6CD8E0DC-BE6C-4500-8EC5-A98E66D55A4A}" dt="2022-09-12T17:27:25.875" v="461" actId="14100"/>
          <ac:cxnSpMkLst>
            <pc:docMk/>
            <pc:sldMk cId="2999033153" sldId="372"/>
            <ac:cxnSpMk id="13" creationId="{6DA9607A-BFE4-5D84-B183-651A601F998A}"/>
          </ac:cxnSpMkLst>
        </pc:cxnChg>
      </pc:sldChg>
      <pc:sldChg chg="delSp modSp mod ord">
        <pc:chgData name="P Kyteas" userId="50ed48d6b988d59b" providerId="LiveId" clId="{6CD8E0DC-BE6C-4500-8EC5-A98E66D55A4A}" dt="2022-09-12T17:19:49.260" v="334" actId="1076"/>
        <pc:sldMkLst>
          <pc:docMk/>
          <pc:sldMk cId="1302305225" sldId="373"/>
        </pc:sldMkLst>
        <pc:spChg chg="del">
          <ac:chgData name="P Kyteas" userId="50ed48d6b988d59b" providerId="LiveId" clId="{6CD8E0DC-BE6C-4500-8EC5-A98E66D55A4A}" dt="2022-09-12T17:18:44.395" v="322" actId="478"/>
          <ac:spMkLst>
            <pc:docMk/>
            <pc:sldMk cId="1302305225" sldId="373"/>
            <ac:spMk id="3" creationId="{93E083A8-AF0C-0EF9-D7A1-159AED077196}"/>
          </ac:spMkLst>
        </pc:spChg>
        <pc:spChg chg="mod">
          <ac:chgData name="P Kyteas" userId="50ed48d6b988d59b" providerId="LiveId" clId="{6CD8E0DC-BE6C-4500-8EC5-A98E66D55A4A}" dt="2022-09-12T17:19:49.260" v="334" actId="1076"/>
          <ac:spMkLst>
            <pc:docMk/>
            <pc:sldMk cId="1302305225" sldId="373"/>
            <ac:spMk id="16" creationId="{8FFB9F22-9651-DB2A-931A-AF939B5966A4}"/>
          </ac:spMkLst>
        </pc:spChg>
        <pc:spChg chg="mod">
          <ac:chgData name="P Kyteas" userId="50ed48d6b988d59b" providerId="LiveId" clId="{6CD8E0DC-BE6C-4500-8EC5-A98E66D55A4A}" dt="2022-09-12T17:19:38.070" v="332" actId="1076"/>
          <ac:spMkLst>
            <pc:docMk/>
            <pc:sldMk cId="1302305225" sldId="373"/>
            <ac:spMk id="18" creationId="{E82E1BA5-8823-58C5-CD8E-8D512244ADFF}"/>
          </ac:spMkLst>
        </pc:spChg>
        <pc:picChg chg="del">
          <ac:chgData name="P Kyteas" userId="50ed48d6b988d59b" providerId="LiveId" clId="{6CD8E0DC-BE6C-4500-8EC5-A98E66D55A4A}" dt="2022-09-12T17:12:25.277" v="303" actId="478"/>
          <ac:picMkLst>
            <pc:docMk/>
            <pc:sldMk cId="1302305225" sldId="373"/>
            <ac:picMk id="6" creationId="{409CC895-E1B4-609C-32D6-B15AA1AA2C82}"/>
          </ac:picMkLst>
        </pc:picChg>
        <pc:picChg chg="mod">
          <ac:chgData name="P Kyteas" userId="50ed48d6b988d59b" providerId="LiveId" clId="{6CD8E0DC-BE6C-4500-8EC5-A98E66D55A4A}" dt="2022-09-12T17:19:45.274" v="333" actId="14100"/>
          <ac:picMkLst>
            <pc:docMk/>
            <pc:sldMk cId="1302305225" sldId="373"/>
            <ac:picMk id="8" creationId="{7FC3A037-3C41-7786-A027-A89A2AA67C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A%CF%89%CE%BD%CE%BF%CF%86%CF%8C%CF%81%CE%B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l.wikipedia.org/wiki/%CE%A0%CE%B1%CE%BB%CE%B1%CE%B9%CE%BF%CE%BD%CF%84%CE%BF%CE%BB%CE%BF%CE%B3%CE%AF%CE%B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1%CE%B7%CF%84%CE%AF%CE%BD%CE%B7" TargetMode="External"/><Relationship Id="rId5" Type="http://schemas.openxmlformats.org/officeDocument/2006/relationships/hyperlink" Target="https://el.wikipedia.org/wiki/%CE%91%CF%80%CE%BF%CE%BB%CE%AF%CE%B8%CF%89%CE%BC%CE%B1" TargetMode="External"/><Relationship Id="rId4" Type="http://schemas.openxmlformats.org/officeDocument/2006/relationships/hyperlink" Target="https://el.wikipedia.org/wiki/%CE%91%CF%81%CF%87%CE%B1%CE%AF%CE%B1_%CE%B5%CE%BB%CE%BB%CE%B7%CE%BD%CE%B9%CE%BA%CE%AE_%CE%B3%CE%BB%CF%8E%CF%83%CF%83%CE%B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714480" y="2786058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…. Λίγη ιστορία για τον ηλεκτρισμό……….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4F4507A-1D15-AB9B-07D3-A1427202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7517010" cy="4385759"/>
          </a:xfrm>
          <a:prstGeom prst="rect">
            <a:avLst/>
          </a:prstGeom>
        </p:spPr>
      </p:pic>
      <p:sp>
        <p:nvSpPr>
          <p:cNvPr id="7" name="Ελεύθερη σχεδίαση: Σχήμα 6">
            <a:extLst>
              <a:ext uri="{FF2B5EF4-FFF2-40B4-BE49-F238E27FC236}">
                <a16:creationId xmlns="" xmlns:a16="http://schemas.microsoft.com/office/drawing/2014/main" id="{94806D86-40D8-FA42-FF4E-D589C9D5776C}"/>
              </a:ext>
            </a:extLst>
          </p:cNvPr>
          <p:cNvSpPr/>
          <p:nvPr/>
        </p:nvSpPr>
        <p:spPr>
          <a:xfrm>
            <a:off x="3754918" y="2596500"/>
            <a:ext cx="864000" cy="456189"/>
          </a:xfrm>
          <a:custGeom>
            <a:avLst/>
            <a:gdLst>
              <a:gd name="connsiteX0" fmla="*/ 437253 w 817081"/>
              <a:gd name="connsiteY0" fmla="*/ 6023 h 456189"/>
              <a:gd name="connsiteX1" fmla="*/ 99629 w 817081"/>
              <a:gd name="connsiteY1" fmla="*/ 48226 h 456189"/>
              <a:gd name="connsiteX2" fmla="*/ 71493 w 817081"/>
              <a:gd name="connsiteY2" fmla="*/ 76362 h 456189"/>
              <a:gd name="connsiteX3" fmla="*/ 29290 w 817081"/>
              <a:gd name="connsiteY3" fmla="*/ 104497 h 456189"/>
              <a:gd name="connsiteX4" fmla="*/ 1155 w 817081"/>
              <a:gd name="connsiteY4" fmla="*/ 202971 h 456189"/>
              <a:gd name="connsiteX5" fmla="*/ 15223 w 817081"/>
              <a:gd name="connsiteY5" fmla="*/ 357715 h 456189"/>
              <a:gd name="connsiteX6" fmla="*/ 57426 w 817081"/>
              <a:gd name="connsiteY6" fmla="*/ 385851 h 456189"/>
              <a:gd name="connsiteX7" fmla="*/ 184035 w 817081"/>
              <a:gd name="connsiteY7" fmla="*/ 428054 h 456189"/>
              <a:gd name="connsiteX8" fmla="*/ 296576 w 817081"/>
              <a:gd name="connsiteY8" fmla="*/ 456189 h 456189"/>
              <a:gd name="connsiteX9" fmla="*/ 577930 w 817081"/>
              <a:gd name="connsiteY9" fmla="*/ 428054 h 456189"/>
              <a:gd name="connsiteX10" fmla="*/ 662336 w 817081"/>
              <a:gd name="connsiteY10" fmla="*/ 413986 h 456189"/>
              <a:gd name="connsiteX11" fmla="*/ 732675 w 817081"/>
              <a:gd name="connsiteY11" fmla="*/ 385851 h 456189"/>
              <a:gd name="connsiteX12" fmla="*/ 774878 w 817081"/>
              <a:gd name="connsiteY12" fmla="*/ 371783 h 456189"/>
              <a:gd name="connsiteX13" fmla="*/ 817081 w 817081"/>
              <a:gd name="connsiteY13" fmla="*/ 287377 h 456189"/>
              <a:gd name="connsiteX14" fmla="*/ 803013 w 817081"/>
              <a:gd name="connsiteY14" fmla="*/ 146700 h 456189"/>
              <a:gd name="connsiteX15" fmla="*/ 746743 w 817081"/>
              <a:gd name="connsiteY15" fmla="*/ 76362 h 456189"/>
              <a:gd name="connsiteX16" fmla="*/ 676404 w 817081"/>
              <a:gd name="connsiteY16" fmla="*/ 20091 h 456189"/>
              <a:gd name="connsiteX17" fmla="*/ 366915 w 817081"/>
              <a:gd name="connsiteY17" fmla="*/ 6023 h 45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081" h="456189">
                <a:moveTo>
                  <a:pt x="437253" y="6023"/>
                </a:moveTo>
                <a:cubicBezTo>
                  <a:pt x="323581" y="12006"/>
                  <a:pt x="202189" y="-10380"/>
                  <a:pt x="99629" y="48226"/>
                </a:cubicBezTo>
                <a:cubicBezTo>
                  <a:pt x="88113" y="54807"/>
                  <a:pt x="81850" y="68076"/>
                  <a:pt x="71493" y="76362"/>
                </a:cubicBezTo>
                <a:cubicBezTo>
                  <a:pt x="58291" y="86924"/>
                  <a:pt x="43358" y="95119"/>
                  <a:pt x="29290" y="104497"/>
                </a:cubicBezTo>
                <a:cubicBezTo>
                  <a:pt x="19912" y="137322"/>
                  <a:pt x="3049" y="168885"/>
                  <a:pt x="1155" y="202971"/>
                </a:cubicBezTo>
                <a:cubicBezTo>
                  <a:pt x="-1718" y="254685"/>
                  <a:pt x="-9" y="308211"/>
                  <a:pt x="15223" y="357715"/>
                </a:cubicBezTo>
                <a:cubicBezTo>
                  <a:pt x="20195" y="373875"/>
                  <a:pt x="41819" y="379348"/>
                  <a:pt x="57426" y="385851"/>
                </a:cubicBezTo>
                <a:cubicBezTo>
                  <a:pt x="98490" y="402961"/>
                  <a:pt x="140413" y="419329"/>
                  <a:pt x="184035" y="428054"/>
                </a:cubicBezTo>
                <a:cubicBezTo>
                  <a:pt x="268914" y="445030"/>
                  <a:pt x="231690" y="434561"/>
                  <a:pt x="296576" y="456189"/>
                </a:cubicBezTo>
                <a:cubicBezTo>
                  <a:pt x="379844" y="448620"/>
                  <a:pt x="493112" y="439363"/>
                  <a:pt x="577930" y="428054"/>
                </a:cubicBezTo>
                <a:cubicBezTo>
                  <a:pt x="606203" y="424284"/>
                  <a:pt x="634201" y="418675"/>
                  <a:pt x="662336" y="413986"/>
                </a:cubicBezTo>
                <a:cubicBezTo>
                  <a:pt x="685782" y="404608"/>
                  <a:pt x="709030" y="394718"/>
                  <a:pt x="732675" y="385851"/>
                </a:cubicBezTo>
                <a:cubicBezTo>
                  <a:pt x="746560" y="380644"/>
                  <a:pt x="763299" y="381046"/>
                  <a:pt x="774878" y="371783"/>
                </a:cubicBezTo>
                <a:cubicBezTo>
                  <a:pt x="799669" y="351950"/>
                  <a:pt x="807814" y="315178"/>
                  <a:pt x="817081" y="287377"/>
                </a:cubicBezTo>
                <a:cubicBezTo>
                  <a:pt x="812392" y="240485"/>
                  <a:pt x="817916" y="191408"/>
                  <a:pt x="803013" y="146700"/>
                </a:cubicBezTo>
                <a:cubicBezTo>
                  <a:pt x="793518" y="118215"/>
                  <a:pt x="766283" y="99159"/>
                  <a:pt x="746743" y="76362"/>
                </a:cubicBezTo>
                <a:cubicBezTo>
                  <a:pt x="729177" y="55868"/>
                  <a:pt x="700930" y="30602"/>
                  <a:pt x="676404" y="20091"/>
                </a:cubicBezTo>
                <a:cubicBezTo>
                  <a:pt x="595811" y="-14449"/>
                  <a:pt x="388167" y="6023"/>
                  <a:pt x="366915" y="602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B7CF99A0-1295-51DC-F07A-C43D0369A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149081"/>
            <a:ext cx="2705722" cy="2475448"/>
          </a:xfrm>
          <a:prstGeom prst="rect">
            <a:avLst/>
          </a:prstGeom>
        </p:spPr>
      </p:pic>
      <p:cxnSp>
        <p:nvCxnSpPr>
          <p:cNvPr id="9" name="Ευθύγραμμο βέλος σύνδεσης 8">
            <a:extLst>
              <a:ext uri="{FF2B5EF4-FFF2-40B4-BE49-F238E27FC236}">
                <a16:creationId xmlns="" xmlns:a16="http://schemas.microsoft.com/office/drawing/2014/main" id="{B5CF046E-19C9-6393-69AD-62F95C41D456}"/>
              </a:ext>
            </a:extLst>
          </p:cNvPr>
          <p:cNvCxnSpPr>
            <a:cxnSpLocks/>
          </p:cNvCxnSpPr>
          <p:nvPr/>
        </p:nvCxnSpPr>
        <p:spPr>
          <a:xfrm flipH="1" flipV="1">
            <a:off x="4283968" y="3052689"/>
            <a:ext cx="2016224" cy="2407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95959A-8053-D26F-D081-2DC964AF57DE}"/>
              </a:ext>
            </a:extLst>
          </p:cNvPr>
          <p:cNvSpPr txBox="1"/>
          <p:nvPr/>
        </p:nvSpPr>
        <p:spPr>
          <a:xfrm>
            <a:off x="395536" y="536095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Ο Θαλής ο </a:t>
            </a:r>
            <a:r>
              <a:rPr lang="el-GR" sz="2400" b="1" dirty="0" err="1">
                <a:solidFill>
                  <a:srgbClr val="FF0000"/>
                </a:solidFill>
              </a:rPr>
              <a:t>Μιλήσιος</a:t>
            </a:r>
            <a:r>
              <a:rPr lang="el-GR" sz="2400" b="1" dirty="0">
                <a:solidFill>
                  <a:srgbClr val="FF0000"/>
                </a:solidFill>
              </a:rPr>
              <a:t> ασχολήθηκε μεταξύ πολλών άλλων, και με </a:t>
            </a:r>
            <a:r>
              <a:rPr lang="el-GR" sz="2400" b="1" u="sng" dirty="0">
                <a:solidFill>
                  <a:srgbClr val="FF0000"/>
                </a:solidFill>
              </a:rPr>
              <a:t>τα ηλεκτρικά φαινόμενα</a:t>
            </a:r>
          </a:p>
        </p:txBody>
      </p:sp>
    </p:spTree>
    <p:extLst>
      <p:ext uri="{BB962C8B-B14F-4D97-AF65-F5344CB8AC3E}">
        <p14:creationId xmlns="" xmlns:p14="http://schemas.microsoft.com/office/powerpoint/2010/main" val="42357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B7CF99A0-1295-51DC-F07A-C43D0369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60648"/>
            <a:ext cx="2705722" cy="247544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BD5D0886-9616-BF7F-8FDA-BC7453EAB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555176"/>
            <a:ext cx="3744416" cy="289568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7FC3A037-3C41-7786-A027-A89A2AA67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382553"/>
            <a:ext cx="2105553" cy="2475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92C11A-0AEC-7C5F-CBB2-BB4D2986604F}"/>
              </a:ext>
            </a:extLst>
          </p:cNvPr>
          <p:cNvSpPr txBox="1"/>
          <p:nvPr/>
        </p:nvSpPr>
        <p:spPr>
          <a:xfrm>
            <a:off x="827584" y="529711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l-GR" b="1" dirty="0"/>
              <a:t>κεχριμπάρι</a:t>
            </a:r>
            <a:r>
              <a:rPr lang="el-GR" dirty="0"/>
              <a:t> στα αρχαία ονομάζεται </a:t>
            </a:r>
            <a:r>
              <a:rPr lang="el-GR" b="1" dirty="0" err="1"/>
              <a:t>ήλεκτρον</a:t>
            </a:r>
            <a:endParaRPr lang="el-GR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2183E8-D6AA-6318-5E4D-BEEC39ADD74B}"/>
              </a:ext>
            </a:extLst>
          </p:cNvPr>
          <p:cNvSpPr txBox="1"/>
          <p:nvPr/>
        </p:nvSpPr>
        <p:spPr>
          <a:xfrm>
            <a:off x="899593" y="11858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Κομπολόι από </a:t>
            </a:r>
            <a:r>
              <a:rPr lang="el-GR" b="1" dirty="0"/>
              <a:t>κεχριμπάρι</a:t>
            </a:r>
            <a:r>
              <a:rPr lang="el-GR" dirty="0"/>
              <a:t>  </a:t>
            </a:r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FB9F22-9651-DB2A-931A-AF939B5966A4}"/>
              </a:ext>
            </a:extLst>
          </p:cNvPr>
          <p:cNvSpPr txBox="1"/>
          <p:nvPr/>
        </p:nvSpPr>
        <p:spPr>
          <a:xfrm>
            <a:off x="6372200" y="439225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b="1" dirty="0"/>
              <a:t>κεχριμπάρι</a:t>
            </a:r>
            <a:r>
              <a:rPr lang="el-GR" dirty="0"/>
              <a:t>  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13854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7FC3A037-3C41-7786-A027-A89A2AA6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63" y="5405460"/>
            <a:ext cx="2066637" cy="14984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FB9F22-9651-DB2A-931A-AF939B5966A4}"/>
              </a:ext>
            </a:extLst>
          </p:cNvPr>
          <p:cNvSpPr txBox="1"/>
          <p:nvPr/>
        </p:nvSpPr>
        <p:spPr>
          <a:xfrm>
            <a:off x="5870065" y="623645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b="1" dirty="0"/>
              <a:t>κεχριμπάρι</a:t>
            </a:r>
            <a:r>
              <a:rPr lang="el-GR" dirty="0"/>
              <a:t>  </a:t>
            </a:r>
            <a:endParaRPr lang="el-GR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E083A8-AF0C-0EF9-D7A1-159AED077196}"/>
              </a:ext>
            </a:extLst>
          </p:cNvPr>
          <p:cNvSpPr txBox="1"/>
          <p:nvPr/>
        </p:nvSpPr>
        <p:spPr>
          <a:xfrm>
            <a:off x="107504" y="565287"/>
            <a:ext cx="38884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Ρητίνη (ή ρετσίνι)</a:t>
            </a:r>
            <a:r>
              <a:rPr lang="el-GR" sz="2400" dirty="0"/>
              <a:t> είναι μια ουσία που απελευθερώνεται πολλών φυτών, ειδικά των </a:t>
            </a:r>
            <a:r>
              <a:rPr lang="el-GR" sz="2400" dirty="0">
                <a:hlinkClick r:id="rId3" tooltip="Κωνοφόρα"/>
              </a:rPr>
              <a:t>κωνοφόρων δένδρων</a:t>
            </a:r>
            <a:r>
              <a:rPr lang="el-GR" sz="2400" dirty="0"/>
              <a:t> {έλατο, πεύκο </a:t>
            </a:r>
            <a:r>
              <a:rPr lang="el-GR" sz="2400" dirty="0" err="1"/>
              <a:t>κ.α.α</a:t>
            </a:r>
            <a:r>
              <a:rPr lang="el-GR" sz="2400" dirty="0"/>
              <a:t>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09CC895-E1B4-609C-32D6-B15AA1AA2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835" y="43912"/>
            <a:ext cx="4763165" cy="298174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BB41E084-5632-9539-A6F2-28923CAD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8703"/>
            <a:ext cx="4669042" cy="3979297"/>
          </a:xfrm>
          <a:prstGeom prst="rect">
            <a:avLst/>
          </a:prstGeom>
        </p:spPr>
      </p:pic>
      <p:cxnSp>
        <p:nvCxnSpPr>
          <p:cNvPr id="4" name="Ευθύγραμμο βέλος σύνδεσης 3">
            <a:extLst>
              <a:ext uri="{FF2B5EF4-FFF2-40B4-BE49-F238E27FC236}">
                <a16:creationId xmlns="" xmlns:a16="http://schemas.microsoft.com/office/drawing/2014/main" id="{98FC4703-4851-A438-62E3-64966727AA7C}"/>
              </a:ext>
            </a:extLst>
          </p:cNvPr>
          <p:cNvCxnSpPr>
            <a:cxnSpLocks/>
          </p:cNvCxnSpPr>
          <p:nvPr/>
        </p:nvCxnSpPr>
        <p:spPr>
          <a:xfrm>
            <a:off x="3192703" y="4901588"/>
            <a:ext cx="2099377" cy="6876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55B362-F4CC-0ED4-27F9-B8BE66FDBEAB}"/>
              </a:ext>
            </a:extLst>
          </p:cNvPr>
          <p:cNvSpPr txBox="1"/>
          <p:nvPr/>
        </p:nvSpPr>
        <p:spPr>
          <a:xfrm>
            <a:off x="5206594" y="4586861"/>
            <a:ext cx="370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Μετά  από μερικά εκατομμύρια χρόνια η ρετσίνι …..γίνεται κεχριμπάρι - </a:t>
            </a:r>
            <a:r>
              <a:rPr lang="el-GR" sz="2000" dirty="0" err="1"/>
              <a:t>ήλεκτρον</a:t>
            </a:r>
            <a:endParaRPr lang="el-GR" sz="2000" dirty="0"/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="" xmlns:a16="http://schemas.microsoft.com/office/drawing/2014/main" id="{6DA9607A-BFE4-5D84-B183-651A601F998A}"/>
              </a:ext>
            </a:extLst>
          </p:cNvPr>
          <p:cNvCxnSpPr>
            <a:cxnSpLocks/>
          </p:cNvCxnSpPr>
          <p:nvPr/>
        </p:nvCxnSpPr>
        <p:spPr>
          <a:xfrm flipH="1">
            <a:off x="6444208" y="1534782"/>
            <a:ext cx="72008" cy="3052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90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B7CF99A0-1295-51DC-F07A-C43D0369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60648"/>
            <a:ext cx="2705722" cy="247544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7FC3A037-3C41-7786-A027-A89A2AA6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604735"/>
            <a:ext cx="3617721" cy="4253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FFB9F22-9651-DB2A-931A-AF939B5966A4}"/>
              </a:ext>
            </a:extLst>
          </p:cNvPr>
          <p:cNvSpPr txBox="1"/>
          <p:nvPr/>
        </p:nvSpPr>
        <p:spPr>
          <a:xfrm>
            <a:off x="4863812" y="489551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b="1" dirty="0"/>
              <a:t>κεχριμπάρι</a:t>
            </a:r>
            <a:r>
              <a:rPr lang="el-GR" dirty="0"/>
              <a:t>  </a:t>
            </a:r>
            <a:endParaRPr lang="el-GR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2E1BA5-8823-58C5-CD8E-8D512244ADFF}"/>
              </a:ext>
            </a:extLst>
          </p:cNvPr>
          <p:cNvSpPr txBox="1"/>
          <p:nvPr/>
        </p:nvSpPr>
        <p:spPr>
          <a:xfrm>
            <a:off x="234199" y="1068270"/>
            <a:ext cx="46622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 </a:t>
            </a:r>
            <a:r>
              <a:rPr lang="el-GR" b="1" dirty="0"/>
              <a:t>κεχριμπάρι</a:t>
            </a:r>
            <a:r>
              <a:rPr lang="el-GR" dirty="0"/>
              <a:t> (</a:t>
            </a:r>
            <a:r>
              <a:rPr lang="el-GR" dirty="0">
                <a:hlinkClick r:id="rId4" tooltip="Αρχαία ελληνική γλώσσα"/>
              </a:rPr>
              <a:t>αρχ. ελλ.</a:t>
            </a:r>
            <a:r>
              <a:rPr lang="el-GR" dirty="0"/>
              <a:t> </a:t>
            </a:r>
            <a:r>
              <a:rPr lang="el-GR" b="1" dirty="0" err="1"/>
              <a:t>ἤλεκτρον</a:t>
            </a:r>
            <a:r>
              <a:rPr lang="el-GR" dirty="0"/>
              <a:t>) είναι </a:t>
            </a:r>
            <a:r>
              <a:rPr lang="el-GR" dirty="0">
                <a:hlinkClick r:id="rId5" tooltip="Απολίθωμα"/>
              </a:rPr>
              <a:t>απολιθωμένη</a:t>
            </a:r>
            <a:r>
              <a:rPr lang="el-GR" dirty="0"/>
              <a:t> </a:t>
            </a:r>
            <a:r>
              <a:rPr lang="el-GR" dirty="0">
                <a:hlinkClick r:id="rId6" tooltip="Ρητίνη"/>
              </a:rPr>
              <a:t>ρητίνη</a:t>
            </a:r>
            <a:r>
              <a:rPr lang="el-GR" dirty="0"/>
              <a:t> η οποία χρησιμοποιείται για την κατασκευή διακοσμητικών αντικειμένων. </a:t>
            </a:r>
          </a:p>
          <a:p>
            <a:endParaRPr lang="el-GR" dirty="0"/>
          </a:p>
          <a:p>
            <a:r>
              <a:rPr lang="el-GR" dirty="0"/>
              <a:t>Το μεγαλύτερο μέρος του κεχριμπαριού στον κόσμο είναι ηλικίας 30-90 εκατομμυρίων ετών.</a:t>
            </a:r>
          </a:p>
          <a:p>
            <a:endParaRPr lang="el-GR" dirty="0"/>
          </a:p>
          <a:p>
            <a:r>
              <a:rPr lang="el-GR" dirty="0"/>
              <a:t> Ορισμένα τεμάχια κεχριμπαριού φέρουν έγκλειστα στο εσωτερικό τους καλοδιατηρημένα έντομα ηλικίας πολλών εκατομμυρίων ετών τα οποία έχουν μεγάλη </a:t>
            </a:r>
            <a:r>
              <a:rPr lang="el-GR" dirty="0">
                <a:hlinkClick r:id="rId7" tooltip="Παλαιοντολογία"/>
              </a:rPr>
              <a:t>παλαιοντολογική</a:t>
            </a:r>
            <a:r>
              <a:rPr lang="el-GR" dirty="0"/>
              <a:t> αξία. </a:t>
            </a:r>
          </a:p>
        </p:txBody>
      </p:sp>
    </p:spTree>
    <p:extLst>
      <p:ext uri="{BB962C8B-B14F-4D97-AF65-F5344CB8AC3E}">
        <p14:creationId xmlns="" xmlns:p14="http://schemas.microsoft.com/office/powerpoint/2010/main" val="13023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2E1BA5-8823-58C5-CD8E-8D512244ADFF}"/>
              </a:ext>
            </a:extLst>
          </p:cNvPr>
          <p:cNvSpPr txBox="1"/>
          <p:nvPr/>
        </p:nvSpPr>
        <p:spPr>
          <a:xfrm>
            <a:off x="428596" y="1214422"/>
            <a:ext cx="7786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smtClean="0"/>
              <a:t>Στην αρχαία Ελλάδα παρατήρησαν ότι αν έτριβαν ήλεκτρο (ή κεχριμπάρι) με μάλλινο ύφασμα, αυτό στη συνέχεια , μπορούσε να έλκει ελαφρά αντικείμενα από απόσταση όπως πούπουλα, ξερά φύλλα και άλλα…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4214842" cy="38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23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162</Words>
  <Application>Microsoft Office PowerPoint</Application>
  <PresentationFormat>Προβολή στην οθόνη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434</cp:revision>
  <dcterms:created xsi:type="dcterms:W3CDTF">2020-03-28T09:35:19Z</dcterms:created>
  <dcterms:modified xsi:type="dcterms:W3CDTF">2023-12-11T19:15:58Z</dcterms:modified>
</cp:coreProperties>
</file>