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4" r:id="rId3"/>
    <p:sldId id="285" r:id="rId4"/>
    <p:sldId id="274" r:id="rId5"/>
    <p:sldId id="286" r:id="rId6"/>
    <p:sldId id="305" r:id="rId7"/>
    <p:sldId id="296" r:id="rId8"/>
    <p:sldId id="306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8E0DC-BE6C-4500-8EC5-A98E66D55A4A}" v="26" dt="2022-09-12T17:28:24.7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6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7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6CD8E0DC-BE6C-4500-8EC5-A98E66D55A4A}"/>
    <pc:docChg chg="custSel addSld modSld sldOrd">
      <pc:chgData name="P Kyteas" userId="50ed48d6b988d59b" providerId="LiveId" clId="{6CD8E0DC-BE6C-4500-8EC5-A98E66D55A4A}" dt="2022-09-12T17:29:00.435" v="475" actId="1076"/>
      <pc:docMkLst>
        <pc:docMk/>
      </pc:docMkLst>
      <pc:sldChg chg="addSp delSp modSp new mod modAnim">
        <pc:chgData name="P Kyteas" userId="50ed48d6b988d59b" providerId="LiveId" clId="{6CD8E0DC-BE6C-4500-8EC5-A98E66D55A4A}" dt="2022-09-12T16:53:24.368" v="119" actId="14100"/>
        <pc:sldMkLst>
          <pc:docMk/>
          <pc:sldMk cId="4235792422" sldId="370"/>
        </pc:sldMkLst>
        <pc:spChg chg="del">
          <ac:chgData name="P Kyteas" userId="50ed48d6b988d59b" providerId="LiveId" clId="{6CD8E0DC-BE6C-4500-8EC5-A98E66D55A4A}" dt="2022-09-12T16:39:32.808" v="1" actId="478"/>
          <ac:spMkLst>
            <pc:docMk/>
            <pc:sldMk cId="4235792422" sldId="370"/>
            <ac:spMk id="2" creationId="{3B9DAA72-75CF-6904-0235-86687E4D2EAA}"/>
          </ac:spMkLst>
        </pc:spChg>
        <pc:spChg chg="del">
          <ac:chgData name="P Kyteas" userId="50ed48d6b988d59b" providerId="LiveId" clId="{6CD8E0DC-BE6C-4500-8EC5-A98E66D55A4A}" dt="2022-09-12T16:39:35.573" v="2" actId="478"/>
          <ac:spMkLst>
            <pc:docMk/>
            <pc:sldMk cId="4235792422" sldId="370"/>
            <ac:spMk id="3" creationId="{BAB4CD11-D715-96E0-8F9E-DA363762E49F}"/>
          </ac:spMkLst>
        </pc:spChg>
        <pc:spChg chg="add del">
          <ac:chgData name="P Kyteas" userId="50ed48d6b988d59b" providerId="LiveId" clId="{6CD8E0DC-BE6C-4500-8EC5-A98E66D55A4A}" dt="2022-09-12T16:45:50.463" v="7" actId="478"/>
          <ac:spMkLst>
            <pc:docMk/>
            <pc:sldMk cId="4235792422" sldId="370"/>
            <ac:spMk id="6" creationId="{728A7552-FF37-E965-CD97-8B2B72DB3EDA}"/>
          </ac:spMkLst>
        </pc:spChg>
        <pc:spChg chg="add mod">
          <ac:chgData name="P Kyteas" userId="50ed48d6b988d59b" providerId="LiveId" clId="{6CD8E0DC-BE6C-4500-8EC5-A98E66D55A4A}" dt="2022-09-12T16:46:34.673" v="16" actId="13822"/>
          <ac:spMkLst>
            <pc:docMk/>
            <pc:sldMk cId="4235792422" sldId="370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6:53:24.368" v="119" actId="14100"/>
          <ac:spMkLst>
            <pc:docMk/>
            <pc:sldMk cId="4235792422" sldId="370"/>
            <ac:spMk id="14" creationId="{DD95959A-8053-D26F-D081-2DC964AF57DE}"/>
          </ac:spMkLst>
        </pc:spChg>
        <pc:picChg chg="add mod">
          <ac:chgData name="P Kyteas" userId="50ed48d6b988d59b" providerId="LiveId" clId="{6CD8E0DC-BE6C-4500-8EC5-A98E66D55A4A}" dt="2022-09-12T16:45:19.486" v="5" actId="1076"/>
          <ac:picMkLst>
            <pc:docMk/>
            <pc:sldMk cId="4235792422" sldId="370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6:50:43.832" v="25" actId="14100"/>
          <ac:picMkLst>
            <pc:docMk/>
            <pc:sldMk cId="4235792422" sldId="370"/>
            <ac:picMk id="12" creationId="{B7CF99A0-1295-51DC-F07A-C43D0369ABD5}"/>
          </ac:picMkLst>
        </pc:picChg>
        <pc:cxnChg chg="add mod ord">
          <ac:chgData name="P Kyteas" userId="50ed48d6b988d59b" providerId="LiveId" clId="{6CD8E0DC-BE6C-4500-8EC5-A98E66D55A4A}" dt="2022-09-12T16:50:56.396" v="27" actId="166"/>
          <ac:cxnSpMkLst>
            <pc:docMk/>
            <pc:sldMk cId="4235792422" sldId="370"/>
            <ac:cxnSpMk id="9" creationId="{B5CF046E-19C9-6393-69AD-62F95C41D456}"/>
          </ac:cxnSpMkLst>
        </pc:cxnChg>
      </pc:sldChg>
      <pc:sldChg chg="addSp delSp modSp mod ord delAnim">
        <pc:chgData name="P Kyteas" userId="50ed48d6b988d59b" providerId="LiveId" clId="{6CD8E0DC-BE6C-4500-8EC5-A98E66D55A4A}" dt="2022-09-12T17:19:22.464" v="330"/>
        <pc:sldMkLst>
          <pc:docMk/>
          <pc:sldMk cId="1385499470" sldId="371"/>
        </pc:sldMkLst>
        <pc:spChg chg="del">
          <ac:chgData name="P Kyteas" userId="50ed48d6b988d59b" providerId="LiveId" clId="{6CD8E0DC-BE6C-4500-8EC5-A98E66D55A4A}" dt="2022-09-12T16:54:28.481" v="125" actId="478"/>
          <ac:spMkLst>
            <pc:docMk/>
            <pc:sldMk cId="1385499470" sldId="371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7:19:00.358" v="324" actId="1076"/>
          <ac:spMkLst>
            <pc:docMk/>
            <pc:sldMk cId="1385499470" sldId="371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19:08.197" v="326" actId="1076"/>
          <ac:spMkLst>
            <pc:docMk/>
            <pc:sldMk cId="1385499470" sldId="371"/>
            <ac:spMk id="13" creationId="{352183E8-D6AA-6318-5E4D-BEEC39ADD74B}"/>
          </ac:spMkLst>
        </pc:spChg>
        <pc:spChg chg="del mod">
          <ac:chgData name="P Kyteas" userId="50ed48d6b988d59b" providerId="LiveId" clId="{6CD8E0DC-BE6C-4500-8EC5-A98E66D55A4A}" dt="2022-09-12T16:58:03.227" v="127" actId="478"/>
          <ac:spMkLst>
            <pc:docMk/>
            <pc:sldMk cId="1385499470" sldId="371"/>
            <ac:spMk id="14" creationId="{DD95959A-8053-D26F-D081-2DC964AF57DE}"/>
          </ac:spMkLst>
        </pc:spChg>
        <pc:spChg chg="add mod">
          <ac:chgData name="P Kyteas" userId="50ed48d6b988d59b" providerId="LiveId" clId="{6CD8E0DC-BE6C-4500-8EC5-A98E66D55A4A}" dt="2022-09-12T17:02:51.944" v="211" actId="1076"/>
          <ac:spMkLst>
            <pc:docMk/>
            <pc:sldMk cId="1385499470" sldId="371"/>
            <ac:spMk id="16" creationId="{8FFB9F22-9651-DB2A-931A-AF939B5966A4}"/>
          </ac:spMkLst>
        </pc:spChg>
        <pc:spChg chg="add del">
          <ac:chgData name="P Kyteas" userId="50ed48d6b988d59b" providerId="LiveId" clId="{6CD8E0DC-BE6C-4500-8EC5-A98E66D55A4A}" dt="2022-09-12T17:18:56.595" v="323" actId="478"/>
          <ac:spMkLst>
            <pc:docMk/>
            <pc:sldMk cId="1385499470" sldId="371"/>
            <ac:spMk id="18" creationId="{E82E1BA5-8823-58C5-CD8E-8D512244ADFF}"/>
          </ac:spMkLst>
        </pc:spChg>
        <pc:picChg chg="add mod">
          <ac:chgData name="P Kyteas" userId="50ed48d6b988d59b" providerId="LiveId" clId="{6CD8E0DC-BE6C-4500-8EC5-A98E66D55A4A}" dt="2022-09-12T17:19:03.125" v="325" actId="1076"/>
          <ac:picMkLst>
            <pc:docMk/>
            <pc:sldMk cId="1385499470" sldId="371"/>
            <ac:picMk id="4" creationId="{BD5D0886-9616-BF7F-8FDA-BC7453EABD81}"/>
          </ac:picMkLst>
        </pc:picChg>
        <pc:picChg chg="del mod">
          <ac:chgData name="P Kyteas" userId="50ed48d6b988d59b" providerId="LiveId" clId="{6CD8E0DC-BE6C-4500-8EC5-A98E66D55A4A}" dt="2022-09-12T16:58:14.443" v="130" actId="478"/>
          <ac:picMkLst>
            <pc:docMk/>
            <pc:sldMk cId="1385499470" sldId="371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7:00:57.212" v="139" actId="1076"/>
          <ac:picMkLst>
            <pc:docMk/>
            <pc:sldMk cId="1385499470" sldId="371"/>
            <ac:picMk id="8" creationId="{7FC3A037-3C41-7786-A027-A89A2AA67C30}"/>
          </ac:picMkLst>
        </pc:picChg>
        <pc:picChg chg="mod">
          <ac:chgData name="P Kyteas" userId="50ed48d6b988d59b" providerId="LiveId" clId="{6CD8E0DC-BE6C-4500-8EC5-A98E66D55A4A}" dt="2022-09-12T16:58:17.331" v="132" actId="1076"/>
          <ac:picMkLst>
            <pc:docMk/>
            <pc:sldMk cId="1385499470" sldId="371"/>
            <ac:picMk id="12" creationId="{B7CF99A0-1295-51DC-F07A-C43D0369ABD5}"/>
          </ac:picMkLst>
        </pc:picChg>
        <pc:cxnChg chg="del mod">
          <ac:chgData name="P Kyteas" userId="50ed48d6b988d59b" providerId="LiveId" clId="{6CD8E0DC-BE6C-4500-8EC5-A98E66D55A4A}" dt="2022-09-12T16:58:15.826" v="131" actId="478"/>
          <ac:cxnSpMkLst>
            <pc:docMk/>
            <pc:sldMk cId="1385499470" sldId="371"/>
            <ac:cxnSpMk id="9" creationId="{B5CF046E-19C9-6393-69AD-62F95C41D456}"/>
          </ac:cxnSpMkLst>
        </pc:cxnChg>
      </pc:sldChg>
      <pc:sldChg chg="addSp delSp modSp mod ord delAnim modAnim">
        <pc:chgData name="P Kyteas" userId="50ed48d6b988d59b" providerId="LiveId" clId="{6CD8E0DC-BE6C-4500-8EC5-A98E66D55A4A}" dt="2022-09-12T17:29:00.435" v="475" actId="1076"/>
        <pc:sldMkLst>
          <pc:docMk/>
          <pc:sldMk cId="2999033153" sldId="372"/>
        </pc:sldMkLst>
        <pc:spChg chg="add mod">
          <ac:chgData name="P Kyteas" userId="50ed48d6b988d59b" providerId="LiveId" clId="{6CD8E0DC-BE6C-4500-8EC5-A98E66D55A4A}" dt="2022-09-12T17:18:03.279" v="319" actId="1076"/>
          <ac:spMkLst>
            <pc:docMk/>
            <pc:sldMk cId="2999033153" sldId="372"/>
            <ac:spMk id="3" creationId="{93E083A8-AF0C-0EF9-D7A1-159AED077196}"/>
          </ac:spMkLst>
        </pc:spChg>
        <pc:spChg chg="add del mod">
          <ac:chgData name="P Kyteas" userId="50ed48d6b988d59b" providerId="LiveId" clId="{6CD8E0DC-BE6C-4500-8EC5-A98E66D55A4A}" dt="2022-09-12T17:27:16.612" v="457"/>
          <ac:spMkLst>
            <pc:docMk/>
            <pc:sldMk cId="2999033153" sldId="372"/>
            <ac:spMk id="10" creationId="{45378CB3-5600-98A5-143C-315B83780414}"/>
          </ac:spMkLst>
        </pc:spChg>
        <pc:spChg chg="del">
          <ac:chgData name="P Kyteas" userId="50ed48d6b988d59b" providerId="LiveId" clId="{6CD8E0DC-BE6C-4500-8EC5-A98E66D55A4A}" dt="2022-09-12T17:04:51.867" v="214" actId="478"/>
          <ac:spMkLst>
            <pc:docMk/>
            <pc:sldMk cId="2999033153" sldId="372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28:36.576" v="474" actId="1076"/>
          <ac:spMkLst>
            <pc:docMk/>
            <pc:sldMk cId="2999033153" sldId="372"/>
            <ac:spMk id="12" creationId="{E755B362-F4CC-0ED4-27F9-B8BE66FDBEAB}"/>
          </ac:spMkLst>
        </pc:spChg>
        <pc:spChg chg="del">
          <ac:chgData name="P Kyteas" userId="50ed48d6b988d59b" providerId="LiveId" clId="{6CD8E0DC-BE6C-4500-8EC5-A98E66D55A4A}" dt="2022-09-12T17:04:59.538" v="216" actId="478"/>
          <ac:spMkLst>
            <pc:docMk/>
            <pc:sldMk cId="2999033153" sldId="372"/>
            <ac:spMk id="13" creationId="{352183E8-D6AA-6318-5E4D-BEEC39ADD74B}"/>
          </ac:spMkLst>
        </pc:spChg>
        <pc:spChg chg="mod">
          <ac:chgData name="P Kyteas" userId="50ed48d6b988d59b" providerId="LiveId" clId="{6CD8E0DC-BE6C-4500-8EC5-A98E66D55A4A}" dt="2022-09-12T17:29:00.435" v="475" actId="1076"/>
          <ac:spMkLst>
            <pc:docMk/>
            <pc:sldMk cId="2999033153" sldId="372"/>
            <ac:spMk id="16" creationId="{8FFB9F22-9651-DB2A-931A-AF939B5966A4}"/>
          </ac:spMkLst>
        </pc:spChg>
        <pc:spChg chg="del mod">
          <ac:chgData name="P Kyteas" userId="50ed48d6b988d59b" providerId="LiveId" clId="{6CD8E0DC-BE6C-4500-8EC5-A98E66D55A4A}" dt="2022-09-12T17:14:51.707" v="304" actId="478"/>
          <ac:spMkLst>
            <pc:docMk/>
            <pc:sldMk cId="2999033153" sldId="372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04:55.130" v="215" actId="478"/>
          <ac:picMkLst>
            <pc:docMk/>
            <pc:sldMk cId="2999033153" sldId="372"/>
            <ac:picMk id="4" creationId="{BD5D0886-9616-BF7F-8FDA-BC7453EABD81}"/>
          </ac:picMkLst>
        </pc:picChg>
        <pc:picChg chg="add mod">
          <ac:chgData name="P Kyteas" userId="50ed48d6b988d59b" providerId="LiveId" clId="{6CD8E0DC-BE6C-4500-8EC5-A98E66D55A4A}" dt="2022-09-12T17:24:51.328" v="339" actId="1076"/>
          <ac:picMkLst>
            <pc:docMk/>
            <pc:sldMk cId="2999033153" sldId="372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28:33.640" v="473" actId="1076"/>
          <ac:picMkLst>
            <pc:docMk/>
            <pc:sldMk cId="2999033153" sldId="372"/>
            <ac:picMk id="8" creationId="{7FC3A037-3C41-7786-A027-A89A2AA67C30}"/>
          </ac:picMkLst>
        </pc:picChg>
        <pc:picChg chg="add mod">
          <ac:chgData name="P Kyteas" userId="50ed48d6b988d59b" providerId="LiveId" clId="{6CD8E0DC-BE6C-4500-8EC5-A98E66D55A4A}" dt="2022-09-12T17:17:45.660" v="313" actId="1076"/>
          <ac:picMkLst>
            <pc:docMk/>
            <pc:sldMk cId="2999033153" sldId="372"/>
            <ac:picMk id="9" creationId="{BB41E084-5632-9539-A6F2-28923CAD673A}"/>
          </ac:picMkLst>
        </pc:picChg>
        <pc:picChg chg="del">
          <ac:chgData name="P Kyteas" userId="50ed48d6b988d59b" providerId="LiveId" clId="{6CD8E0DC-BE6C-4500-8EC5-A98E66D55A4A}" dt="2022-09-12T17:17:33.720" v="309" actId="478"/>
          <ac:picMkLst>
            <pc:docMk/>
            <pc:sldMk cId="2999033153" sldId="372"/>
            <ac:picMk id="12" creationId="{B7CF99A0-1295-51DC-F07A-C43D0369ABD5}"/>
          </ac:picMkLst>
        </pc:picChg>
        <pc:cxnChg chg="add mod">
          <ac:chgData name="P Kyteas" userId="50ed48d6b988d59b" providerId="LiveId" clId="{6CD8E0DC-BE6C-4500-8EC5-A98E66D55A4A}" dt="2022-09-12T17:25:43.875" v="346" actId="14100"/>
          <ac:cxnSpMkLst>
            <pc:docMk/>
            <pc:sldMk cId="2999033153" sldId="372"/>
            <ac:cxnSpMk id="4" creationId="{98FC4703-4851-A438-62E3-64966727AA7C}"/>
          </ac:cxnSpMkLst>
        </pc:cxnChg>
        <pc:cxnChg chg="add mod">
          <ac:chgData name="P Kyteas" userId="50ed48d6b988d59b" providerId="LiveId" clId="{6CD8E0DC-BE6C-4500-8EC5-A98E66D55A4A}" dt="2022-09-12T17:27:25.875" v="461" actId="14100"/>
          <ac:cxnSpMkLst>
            <pc:docMk/>
            <pc:sldMk cId="2999033153" sldId="372"/>
            <ac:cxnSpMk id="13" creationId="{6DA9607A-BFE4-5D84-B183-651A601F998A}"/>
          </ac:cxnSpMkLst>
        </pc:cxnChg>
      </pc:sldChg>
      <pc:sldChg chg="delSp modSp mod ord">
        <pc:chgData name="P Kyteas" userId="50ed48d6b988d59b" providerId="LiveId" clId="{6CD8E0DC-BE6C-4500-8EC5-A98E66D55A4A}" dt="2022-09-12T17:19:49.260" v="334" actId="1076"/>
        <pc:sldMkLst>
          <pc:docMk/>
          <pc:sldMk cId="1302305225" sldId="373"/>
        </pc:sldMkLst>
        <pc:spChg chg="del">
          <ac:chgData name="P Kyteas" userId="50ed48d6b988d59b" providerId="LiveId" clId="{6CD8E0DC-BE6C-4500-8EC5-A98E66D55A4A}" dt="2022-09-12T17:18:44.395" v="322" actId="478"/>
          <ac:spMkLst>
            <pc:docMk/>
            <pc:sldMk cId="1302305225" sldId="373"/>
            <ac:spMk id="3" creationId="{93E083A8-AF0C-0EF9-D7A1-159AED077196}"/>
          </ac:spMkLst>
        </pc:spChg>
        <pc:spChg chg="mod">
          <ac:chgData name="P Kyteas" userId="50ed48d6b988d59b" providerId="LiveId" clId="{6CD8E0DC-BE6C-4500-8EC5-A98E66D55A4A}" dt="2022-09-12T17:19:49.260" v="334" actId="1076"/>
          <ac:spMkLst>
            <pc:docMk/>
            <pc:sldMk cId="1302305225" sldId="373"/>
            <ac:spMk id="16" creationId="{8FFB9F22-9651-DB2A-931A-AF939B5966A4}"/>
          </ac:spMkLst>
        </pc:spChg>
        <pc:spChg chg="mod">
          <ac:chgData name="P Kyteas" userId="50ed48d6b988d59b" providerId="LiveId" clId="{6CD8E0DC-BE6C-4500-8EC5-A98E66D55A4A}" dt="2022-09-12T17:19:38.070" v="332" actId="1076"/>
          <ac:spMkLst>
            <pc:docMk/>
            <pc:sldMk cId="1302305225" sldId="373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12:25.277" v="303" actId="478"/>
          <ac:picMkLst>
            <pc:docMk/>
            <pc:sldMk cId="1302305225" sldId="373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19:45.274" v="333" actId="14100"/>
          <ac:picMkLst>
            <pc:docMk/>
            <pc:sldMk cId="1302305225" sldId="373"/>
            <ac:picMk id="8" creationId="{7FC3A037-3C41-7786-A027-A89A2AA67C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928670"/>
            <a:ext cx="6972150" cy="544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/>
              <a:t>Το </a:t>
            </a:r>
            <a:r>
              <a:rPr lang="el-GR" u="sng" dirty="0">
                <a:solidFill>
                  <a:srgbClr val="FF0000"/>
                </a:solidFill>
              </a:rPr>
              <a:t>ηλεκτρικό φορτίο </a:t>
            </a:r>
            <a:r>
              <a:rPr lang="el-GR" dirty="0"/>
              <a:t>…είναι μια ιδιότητα  που έχουν κάποια (όχι όλα) υλικά σώματα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6211669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Το τι ακριβώς είναι το ηλεκτρικό φορτίο δεν το γνωρίζουμε……..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/>
              <a:t>Όποιο  σώμα  </a:t>
            </a:r>
            <a:r>
              <a:rPr lang="el-GR" dirty="0">
                <a:solidFill>
                  <a:srgbClr val="FF0000"/>
                </a:solidFill>
              </a:rPr>
              <a:t>έχει ηλεκτρικό </a:t>
            </a:r>
            <a:r>
              <a:rPr lang="el-GR" dirty="0" smtClean="0">
                <a:solidFill>
                  <a:srgbClr val="FF0000"/>
                </a:solidFill>
              </a:rPr>
              <a:t>φορτίο  (=είναι ηλεκτρισμένο= είναι </a:t>
            </a:r>
            <a:r>
              <a:rPr lang="el-GR" smtClean="0">
                <a:solidFill>
                  <a:srgbClr val="FF0000"/>
                </a:solidFill>
              </a:rPr>
              <a:t>ηλεκτρικά φορτισμένο) </a:t>
            </a:r>
            <a:r>
              <a:rPr lang="el-GR" dirty="0"/>
              <a:t>μπορεί να </a:t>
            </a:r>
            <a:r>
              <a:rPr lang="el-GR" dirty="0">
                <a:solidFill>
                  <a:srgbClr val="FF0000"/>
                </a:solidFill>
              </a:rPr>
              <a:t>ασκήσει</a:t>
            </a:r>
            <a:r>
              <a:rPr lang="el-GR" dirty="0"/>
              <a:t> ηλεκτρική δύναμη αλλά και να </a:t>
            </a:r>
            <a:r>
              <a:rPr lang="el-GR" dirty="0">
                <a:solidFill>
                  <a:srgbClr val="FF0000"/>
                </a:solidFill>
              </a:rPr>
              <a:t>δεχτεί</a:t>
            </a:r>
            <a:r>
              <a:rPr lang="el-GR" dirty="0"/>
              <a:t> ηλεκτρική δύναμη……..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357826"/>
            <a:ext cx="25146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2286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/>
              <a:t>Υπάρχουν </a:t>
            </a:r>
            <a:r>
              <a:rPr lang="el-GR" sz="2400" b="1" dirty="0"/>
              <a:t>δύο είδη </a:t>
            </a:r>
            <a:r>
              <a:rPr lang="el-GR" sz="2400" dirty="0">
                <a:solidFill>
                  <a:srgbClr val="FF0000"/>
                </a:solidFill>
              </a:rPr>
              <a:t>ηλεκτρικού  φορτίου</a:t>
            </a: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Το </a:t>
            </a:r>
            <a:r>
              <a:rPr lang="el-GR" sz="2400" b="1" u="sng" dirty="0"/>
              <a:t>θετικό</a:t>
            </a:r>
            <a:r>
              <a:rPr lang="el-GR" sz="2400" dirty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/>
              <a:t>+</a:t>
            </a:r>
            <a:r>
              <a:rPr lang="el-GR" sz="2400" dirty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  </a:t>
            </a:r>
            <a:endParaRPr lang="el-GR" sz="2400" dirty="0"/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Το </a:t>
            </a:r>
            <a:r>
              <a:rPr lang="el-GR" sz="2400" b="1" u="sng" dirty="0"/>
              <a:t>αρνητικό</a:t>
            </a:r>
            <a:r>
              <a:rPr lang="el-GR" sz="2400" dirty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/>
              <a:t>-</a:t>
            </a:r>
            <a:r>
              <a:rPr lang="el-GR" sz="2400" dirty="0">
                <a:solidFill>
                  <a:srgbClr val="FF0000"/>
                </a:solidFill>
              </a:rPr>
              <a:t>) </a:t>
            </a: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6" name="5 - Έλλειψη"/>
          <p:cNvSpPr/>
          <p:nvPr/>
        </p:nvSpPr>
        <p:spPr>
          <a:xfrm flipH="1">
            <a:off x="778674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 flipH="1">
            <a:off x="8363709" y="5357826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 flipH="1">
            <a:off x="8429652" y="4786322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 flipH="1">
            <a:off x="778674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Τα σώματα που έχουν Θετικό ηλεκτρικό φορτίο λέμε ότι είναι είναι θετικά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Τα σώματα που έχουν αρνητικό ηλεκτρικό φορτίο λέμε ότι είναι αρνητικά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Αφόρτιστα – ηλεκτρικά ουδέτερα σώματα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928662" y="3071810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l-GR" sz="2400" dirty="0"/>
              <a:t>Αφόρτιστα  (ηλεκτρικά ουδέτερα) σώματα είναι αυτά που </a:t>
            </a:r>
            <a:r>
              <a:rPr lang="el-GR" sz="2400" dirty="0">
                <a:solidFill>
                  <a:srgbClr val="FF0000"/>
                </a:solidFill>
              </a:rPr>
              <a:t>δεν έχουν ηλεκτρικό φορτίο, δεν </a:t>
            </a:r>
            <a:r>
              <a:rPr lang="el-GR" sz="2400" dirty="0" smtClean="0">
                <a:solidFill>
                  <a:srgbClr val="FF0000"/>
                </a:solidFill>
              </a:rPr>
              <a:t>είναι ούτε θετικά  </a:t>
            </a:r>
            <a:r>
              <a:rPr lang="el-GR" sz="2400" dirty="0">
                <a:solidFill>
                  <a:srgbClr val="FF0000"/>
                </a:solidFill>
              </a:rPr>
              <a:t>ούτε </a:t>
            </a:r>
            <a:r>
              <a:rPr lang="el-GR" sz="2400" dirty="0" smtClean="0">
                <a:solidFill>
                  <a:srgbClr val="FF0000"/>
                </a:solidFill>
              </a:rPr>
              <a:t>αρνητικά ηλεκτρισμένα</a:t>
            </a:r>
            <a:r>
              <a:rPr lang="el-GR" sz="2400" dirty="0" smtClean="0"/>
              <a:t>. </a:t>
            </a:r>
            <a:endParaRPr lang="el-G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642910" y="1928802"/>
            <a:ext cx="7000924" cy="2286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Το ηλεκτρικό φορτίο είναι φυσικό μέγεθος, δηλαδή το μετράμε και έχει μονάδα μέτρησης το </a:t>
            </a:r>
            <a:r>
              <a:rPr lang="el-GR" sz="2400" dirty="0" err="1" smtClean="0"/>
              <a:t>κουλόμπ</a:t>
            </a:r>
            <a:r>
              <a:rPr lang="el-GR" sz="2400" dirty="0" smtClean="0"/>
              <a:t>, που συμβολίζεται με </a:t>
            </a:r>
            <a:r>
              <a:rPr lang="en-US" sz="2400" dirty="0" smtClean="0"/>
              <a:t>C.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…περισσότερα στη σελ. 14 </a:t>
            </a:r>
            <a:r>
              <a:rPr lang="el-GR" sz="2400" smtClean="0"/>
              <a:t>του βιβλίου…..</a:t>
            </a:r>
            <a:endParaRPr lang="en-US" sz="2400" dirty="0" smtClean="0"/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  </a:t>
            </a: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6" name="5 - Έλλειψη"/>
          <p:cNvSpPr/>
          <p:nvPr/>
        </p:nvSpPr>
        <p:spPr>
          <a:xfrm flipH="1">
            <a:off x="778674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 flipH="1">
            <a:off x="8363709" y="5357826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 flipH="1">
            <a:off x="8429652" y="4786322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 flipH="1">
            <a:off x="778674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3022</TotalTime>
  <Words>177</Words>
  <Application>Microsoft Office PowerPoint</Application>
  <PresentationFormat>Προβολή στην οθόνη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436</cp:revision>
  <dcterms:created xsi:type="dcterms:W3CDTF">2020-03-28T09:35:19Z</dcterms:created>
  <dcterms:modified xsi:type="dcterms:W3CDTF">2022-09-14T14:47:37Z</dcterms:modified>
</cp:coreProperties>
</file>