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79" r:id="rId3"/>
    <p:sldId id="284" r:id="rId4"/>
    <p:sldId id="286" r:id="rId5"/>
    <p:sldId id="27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21F74-388C-45B6-90AF-AF2A8C3483D4}" v="3" dt="2022-09-13T02:58:19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3221F74-388C-45B6-90AF-AF2A8C3483D4}"/>
    <pc:docChg chg="modSld">
      <pc:chgData name="P Kyteas" userId="50ed48d6b988d59b" providerId="LiveId" clId="{63221F74-388C-45B6-90AF-AF2A8C3483D4}" dt="2022-09-13T02:58:19.400" v="2" actId="20577"/>
      <pc:docMkLst>
        <pc:docMk/>
      </pc:docMkLst>
      <pc:sldChg chg="modSp">
        <pc:chgData name="P Kyteas" userId="50ed48d6b988d59b" providerId="LiveId" clId="{63221F74-388C-45B6-90AF-AF2A8C3483D4}" dt="2022-09-13T02:58:19.400" v="2" actId="20577"/>
        <pc:sldMkLst>
          <pc:docMk/>
          <pc:sldMk cId="0" sldId="283"/>
        </pc:sldMkLst>
        <pc:spChg chg="mod">
          <ac:chgData name="P Kyteas" userId="50ed48d6b988d59b" providerId="LiveId" clId="{63221F74-388C-45B6-90AF-AF2A8C3483D4}" dt="2022-09-13T02:58:19.400" v="2" actId="20577"/>
          <ac:spMkLst>
            <pc:docMk/>
            <pc:sldMk cId="0" sldId="28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857488" y="2143116"/>
            <a:ext cx="35004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 ,  sec   =  </a:t>
            </a:r>
            <a:r>
              <a:rPr lang="el-GR" sz="2400" dirty="0">
                <a:solidFill>
                  <a:srgbClr val="FF0000"/>
                </a:solidFill>
              </a:rPr>
              <a:t>δευτερόλεπτα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min  =</a:t>
            </a:r>
            <a:r>
              <a:rPr lang="el-GR" sz="2400" dirty="0">
                <a:solidFill>
                  <a:srgbClr val="FF0000"/>
                </a:solidFill>
              </a:rPr>
              <a:t>    λεπτά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  = </a:t>
            </a:r>
            <a:r>
              <a:rPr lang="el-GR" sz="2400" dirty="0">
                <a:solidFill>
                  <a:srgbClr val="FF0000"/>
                </a:solidFill>
              </a:rPr>
              <a:t>ώρες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4244" y="4643446"/>
            <a:ext cx="1929756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357158" y="5715016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μονάδα μέτρησης του χρόνου στο </a:t>
            </a:r>
            <a:r>
              <a:rPr lang="en-US" sz="2400" dirty="0"/>
              <a:t>S.I. </a:t>
            </a:r>
            <a:r>
              <a:rPr lang="el-GR" sz="2400" dirty="0"/>
              <a:t> </a:t>
            </a:r>
            <a:r>
              <a:rPr lang="el-GR" sz="2400" dirty="0" smtClean="0"/>
              <a:t>είναι </a:t>
            </a:r>
            <a:r>
              <a:rPr lang="el-GR" sz="2400" dirty="0"/>
              <a:t>τα δευτερόλεπτα  (</a:t>
            </a:r>
            <a:r>
              <a:rPr lang="en-US" sz="2400" dirty="0"/>
              <a:t>s ,  sec)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143240" y="2428868"/>
            <a:ext cx="30718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 1</a:t>
            </a:r>
            <a:r>
              <a:rPr lang="en-US" sz="2400" dirty="0">
                <a:solidFill>
                  <a:srgbClr val="FF0000"/>
                </a:solidFill>
              </a:rPr>
              <a:t>h   =  60min</a:t>
            </a:r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1 min=</a:t>
            </a:r>
            <a:r>
              <a:rPr lang="el-GR" sz="2400" dirty="0">
                <a:solidFill>
                  <a:srgbClr val="FF0000"/>
                </a:solidFill>
              </a:rPr>
              <a:t>    </a:t>
            </a:r>
            <a:r>
              <a:rPr lang="en-US" sz="2400" dirty="0">
                <a:solidFill>
                  <a:srgbClr val="FF0000"/>
                </a:solidFill>
              </a:rPr>
              <a:t>60sec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1 h= 3600sec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808510"/>
            <a:ext cx="1785918" cy="20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000636"/>
            <a:ext cx="1500166" cy="172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12714216">
            <a:off x="2152591" y="2184899"/>
            <a:ext cx="1643074" cy="1857388"/>
          </a:xfrm>
          <a:prstGeom prst="arc">
            <a:avLst>
              <a:gd name="adj1" fmla="val 16200000"/>
              <a:gd name="adj2" fmla="val 363454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Τόξο"/>
          <p:cNvSpPr/>
          <p:nvPr/>
        </p:nvSpPr>
        <p:spPr>
          <a:xfrm rot="2135539">
            <a:off x="2387232" y="2338535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Τόξο"/>
          <p:cNvSpPr/>
          <p:nvPr/>
        </p:nvSpPr>
        <p:spPr>
          <a:xfrm rot="13437616">
            <a:off x="1253265" y="2432735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500266" y="2533955"/>
            <a:ext cx="100013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</a:p>
          <a:p>
            <a:pPr algn="ctr"/>
            <a:r>
              <a:rPr lang="el-GR" dirty="0" smtClean="0"/>
              <a:t>ώρες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2571704" y="3748401"/>
            <a:ext cx="105252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min</a:t>
            </a:r>
            <a:endParaRPr lang="el-GR" dirty="0" smtClean="0"/>
          </a:p>
          <a:p>
            <a:pPr algn="ctr"/>
            <a:r>
              <a:rPr lang="el-GR" dirty="0" smtClean="0"/>
              <a:t>λεπτά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285952" y="4962847"/>
            <a:ext cx="178595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s, sec</a:t>
            </a:r>
            <a:endParaRPr lang="el-GR" dirty="0" smtClean="0"/>
          </a:p>
          <a:p>
            <a:pPr algn="ctr"/>
            <a:r>
              <a:rPr lang="el-GR" dirty="0" smtClean="0"/>
              <a:t>δευτερόλεπτα</a:t>
            </a:r>
            <a:endParaRPr lang="el-GR" dirty="0"/>
          </a:p>
        </p:txBody>
      </p:sp>
      <p:sp>
        <p:nvSpPr>
          <p:cNvPr id="15" name="14 - Τόξο"/>
          <p:cNvSpPr/>
          <p:nvPr/>
        </p:nvSpPr>
        <p:spPr>
          <a:xfrm rot="12714216">
            <a:off x="2264554" y="3417809"/>
            <a:ext cx="1238723" cy="2089946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1571604" y="3143248"/>
            <a:ext cx="1000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10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</a:t>
            </a:r>
            <a:r>
              <a:rPr lang="en-US" dirty="0" smtClean="0"/>
              <a:t>0  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4071902" y="2891145"/>
            <a:ext cx="7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4429092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60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0" name="19 - Τόξο"/>
          <p:cNvSpPr/>
          <p:nvPr/>
        </p:nvSpPr>
        <p:spPr>
          <a:xfrm rot="2135539">
            <a:off x="2672985" y="3910171"/>
            <a:ext cx="1643074" cy="1857388"/>
          </a:xfrm>
          <a:prstGeom prst="arc">
            <a:avLst>
              <a:gd name="adj1" fmla="val 14878347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385762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2" name="21 - Τόξο"/>
          <p:cNvSpPr/>
          <p:nvPr/>
        </p:nvSpPr>
        <p:spPr>
          <a:xfrm rot="2456105">
            <a:off x="2384704" y="2577657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5214942" y="371475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9590" y="5636501"/>
            <a:ext cx="1064410" cy="12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12714216">
            <a:off x="6654407" y="320391"/>
            <a:ext cx="1080863" cy="1430847"/>
          </a:xfrm>
          <a:prstGeom prst="arc">
            <a:avLst>
              <a:gd name="adj1" fmla="val 16200000"/>
              <a:gd name="adj2" fmla="val 363454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7" name="6 - Τόξο"/>
          <p:cNvSpPr/>
          <p:nvPr/>
        </p:nvSpPr>
        <p:spPr>
          <a:xfrm rot="1511992">
            <a:off x="6959339" y="1557560"/>
            <a:ext cx="1260048" cy="142872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9" name="8 - Τόξο"/>
          <p:cNvSpPr/>
          <p:nvPr/>
        </p:nvSpPr>
        <p:spPr>
          <a:xfrm rot="13437616">
            <a:off x="5884631" y="564566"/>
            <a:ext cx="2027969" cy="2014091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6786578" y="571480"/>
            <a:ext cx="1000132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6858016" y="1428736"/>
            <a:ext cx="105252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min</a:t>
            </a:r>
            <a:endParaRPr lang="el-GR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6858016" y="2285992"/>
            <a:ext cx="121444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s, sec</a:t>
            </a:r>
            <a:endParaRPr lang="el-GR" sz="1400" dirty="0" smtClean="0"/>
          </a:p>
        </p:txBody>
      </p:sp>
      <p:sp>
        <p:nvSpPr>
          <p:cNvPr id="15" name="14 - Τόξο"/>
          <p:cNvSpPr/>
          <p:nvPr/>
        </p:nvSpPr>
        <p:spPr>
          <a:xfrm rot="12714216">
            <a:off x="6710110" y="1393894"/>
            <a:ext cx="775888" cy="128412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6" name="15 - TextBox"/>
          <p:cNvSpPr txBox="1"/>
          <p:nvPr/>
        </p:nvSpPr>
        <p:spPr>
          <a:xfrm>
            <a:off x="6143636" y="1071546"/>
            <a:ext cx="64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60</a:t>
            </a:r>
            <a:endParaRPr lang="el-GR" sz="1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215074" y="207167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6</a:t>
            </a:r>
            <a:r>
              <a:rPr lang="en-US" sz="1400" dirty="0" smtClean="0"/>
              <a:t>0  </a:t>
            </a:r>
            <a:endParaRPr lang="el-GR" sz="1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8143900" y="714356"/>
            <a:ext cx="714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</a:t>
            </a:r>
            <a:r>
              <a:rPr lang="en-US" sz="1400" dirty="0" smtClean="0"/>
              <a:t> </a:t>
            </a:r>
            <a:r>
              <a:rPr lang="el-GR" sz="1400" dirty="0" smtClean="0"/>
              <a:t>60</a:t>
            </a:r>
            <a:endParaRPr lang="el-GR" sz="1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8215338" y="18573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 60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0" name="19 - Τόξο"/>
          <p:cNvSpPr/>
          <p:nvPr/>
        </p:nvSpPr>
        <p:spPr>
          <a:xfrm rot="2135539">
            <a:off x="7145998" y="600420"/>
            <a:ext cx="961666" cy="1156566"/>
          </a:xfrm>
          <a:prstGeom prst="arc">
            <a:avLst>
              <a:gd name="adj1" fmla="val 14878347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143504" y="1571612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36</a:t>
            </a:r>
            <a:r>
              <a:rPr lang="en-US" sz="1400" dirty="0" smtClean="0"/>
              <a:t>0</a:t>
            </a:r>
            <a:r>
              <a:rPr lang="el-GR" sz="1400" dirty="0" smtClean="0"/>
              <a:t>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2" name="21 - Τόξο"/>
          <p:cNvSpPr/>
          <p:nvPr/>
        </p:nvSpPr>
        <p:spPr>
          <a:xfrm rot="2456105">
            <a:off x="7000925" y="581021"/>
            <a:ext cx="1868051" cy="2005713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23" name="22 - TextBox"/>
          <p:cNvSpPr txBox="1"/>
          <p:nvPr/>
        </p:nvSpPr>
        <p:spPr>
          <a:xfrm>
            <a:off x="8286776" y="1285860"/>
            <a:ext cx="857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</a:t>
            </a:r>
            <a:r>
              <a:rPr lang="en-US" sz="1400" dirty="0" smtClean="0"/>
              <a:t> </a:t>
            </a:r>
            <a:r>
              <a:rPr lang="el-GR" sz="1400" dirty="0" smtClean="0"/>
              <a:t>36</a:t>
            </a:r>
            <a:r>
              <a:rPr lang="en-US" sz="1400" dirty="0" smtClean="0"/>
              <a:t>0</a:t>
            </a:r>
            <a:r>
              <a:rPr lang="el-GR" sz="1400" dirty="0" smtClean="0"/>
              <a:t>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14282" y="150017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10min =…………. h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57158" y="64291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λυμένη</a:t>
            </a:r>
            <a:endParaRPr lang="el-GR" sz="24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071546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τα παρακάτω κενά: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2000240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5,2h =………….s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785918" y="250030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</a:t>
            </a:r>
            <a:endParaRPr lang="el-GR" sz="20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342900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10min =</a:t>
            </a:r>
            <a:r>
              <a:rPr lang="el-GR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10</a:t>
            </a:r>
            <a:r>
              <a:rPr lang="el-GR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>
                <a:solidFill>
                  <a:srgbClr val="FF0000"/>
                </a:solidFill>
              </a:rPr>
              <a:t>60 </a:t>
            </a:r>
            <a:r>
              <a:rPr lang="el-GR" sz="2400" dirty="0" smtClean="0">
                <a:solidFill>
                  <a:srgbClr val="FF0000"/>
                </a:solidFill>
              </a:rPr>
              <a:t> = 0,</a:t>
            </a:r>
            <a:r>
              <a:rPr lang="en-US" sz="2400" dirty="0" smtClean="0">
                <a:solidFill>
                  <a:srgbClr val="FF0000"/>
                </a:solidFill>
              </a:rPr>
              <a:t>167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357158" y="4714884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5,2h =</a:t>
            </a:r>
            <a:r>
              <a:rPr lang="el-GR" sz="2400" dirty="0" smtClean="0">
                <a:solidFill>
                  <a:srgbClr val="FF0000"/>
                </a:solidFill>
              </a:rPr>
              <a:t> 5,2 </a:t>
            </a:r>
            <a:r>
              <a:rPr lang="en-US" sz="2400" dirty="0" smtClean="0">
                <a:solidFill>
                  <a:srgbClr val="FF0000"/>
                </a:solidFill>
              </a:rPr>
              <a:t> x 3600 = 18720s 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714612" y="1000108"/>
            <a:ext cx="30718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Χρόνος που πέρασε από την αρχή του μαθήματος μέχρι το τέλος του μαθήματος είναι 45 </a:t>
            </a:r>
            <a:r>
              <a:rPr lang="en-US" sz="2400" dirty="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0" y="500042"/>
            <a:ext cx="2338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Παραδείγματα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1857356" y="5072074"/>
            <a:ext cx="2786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Το φορτηγό έκανε 5</a:t>
            </a:r>
            <a:r>
              <a:rPr lang="en-US" sz="2400" dirty="0">
                <a:solidFill>
                  <a:srgbClr val="FF0000"/>
                </a:solidFill>
              </a:rPr>
              <a:t>h </a:t>
            </a:r>
            <a:r>
              <a:rPr lang="el-GR" sz="2400" dirty="0">
                <a:solidFill>
                  <a:srgbClr val="FF0000"/>
                </a:solidFill>
              </a:rPr>
              <a:t>για να φτάσει από την Αθήνα στη Λαμία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929330"/>
            <a:ext cx="1310144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4808510"/>
            <a:ext cx="1785918" cy="20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</TotalTime>
  <Words>173</Words>
  <Application>Microsoft Office PowerPoint</Application>
  <PresentationFormat>Προβολή στην οθόνη 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240</cp:revision>
  <dcterms:created xsi:type="dcterms:W3CDTF">2020-04-19T13:58:38Z</dcterms:created>
  <dcterms:modified xsi:type="dcterms:W3CDTF">2023-11-18T19:49:07Z</dcterms:modified>
</cp:coreProperties>
</file>