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6" r:id="rId4"/>
    <p:sldId id="265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2" autoAdjust="0"/>
    <p:restoredTop sz="94613" autoAdjust="0"/>
  </p:normalViewPr>
  <p:slideViewPr>
    <p:cSldViewPr>
      <p:cViewPr varScale="1"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15/3/2023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15/3/2023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15/3/2023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15/3/2023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TextBox"/>
          <p:cNvSpPr txBox="1"/>
          <p:nvPr/>
        </p:nvSpPr>
        <p:spPr>
          <a:xfrm>
            <a:off x="6715140" y="64291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 smtClean="0">
                <a:solidFill>
                  <a:srgbClr val="C00000"/>
                </a:solidFill>
              </a:rPr>
              <a:t>εκκρεμές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2428860" y="285728"/>
            <a:ext cx="1119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u="sng" dirty="0" smtClean="0"/>
              <a:t>εκκρεμές </a:t>
            </a:r>
            <a:endParaRPr lang="el-GR" b="1" i="1" u="sng" dirty="0"/>
          </a:p>
        </p:txBody>
      </p:sp>
      <p:sp>
        <p:nvSpPr>
          <p:cNvPr id="12" name="11 - Ορθογώνιο"/>
          <p:cNvSpPr/>
          <p:nvPr/>
        </p:nvSpPr>
        <p:spPr>
          <a:xfrm>
            <a:off x="1857356" y="1785926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Το </a:t>
            </a:r>
            <a:r>
              <a:rPr lang="el-GR" b="1" dirty="0" smtClean="0"/>
              <a:t>απλό εκκρεμές</a:t>
            </a:r>
            <a:r>
              <a:rPr lang="el-GR" dirty="0" smtClean="0"/>
              <a:t> αποτελείται από ένα μικρό σώμα κρεμασμένο από νήμα μήκους l που το άλλο άκρο του είναι στερεωμένο σ' ένα σταθερό σημείο. </a:t>
            </a:r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Όταν το σώμα ισορροπεί, το νήμα είναι κατακόρυφο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1000108"/>
            <a:ext cx="1241425" cy="272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14 - Ευθεία γραμμή σύνδεσης"/>
          <p:cNvCxnSpPr/>
          <p:nvPr/>
        </p:nvCxnSpPr>
        <p:spPr>
          <a:xfrm rot="5400000">
            <a:off x="6500826" y="2214554"/>
            <a:ext cx="1857388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714348" y="1928802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Αν το σώμα απομακρυνθεί από τη θέση ισορροπίας, εκτελεί ταλάντωση ανάμεσα στις δύο ακραίες θέσεις Β και Γ. </a:t>
            </a:r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Οι δυνάμεις που καθορίζουν την κίνησή του είναι το βάρος (W) και η δύναμη που ασκεί το νήμα (Τάση</a:t>
            </a:r>
            <a:r>
              <a:rPr lang="en-US" dirty="0" smtClean="0"/>
              <a:t> </a:t>
            </a:r>
            <a:r>
              <a:rPr lang="el-GR" dirty="0" smtClean="0"/>
              <a:t>νήματος).</a:t>
            </a:r>
            <a:endParaRPr lang="el-G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1285860"/>
            <a:ext cx="2922340" cy="324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6643702" y="714356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 smtClean="0">
                <a:solidFill>
                  <a:srgbClr val="C00000"/>
                </a:solidFill>
              </a:rPr>
              <a:t>εκκρεμές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  <p:sp>
        <p:nvSpPr>
          <p:cNvPr id="7" name="6 - Ελεύθερη σχεδίαση"/>
          <p:cNvSpPr/>
          <p:nvPr/>
        </p:nvSpPr>
        <p:spPr>
          <a:xfrm>
            <a:off x="7335982" y="1984664"/>
            <a:ext cx="218209" cy="69875"/>
          </a:xfrm>
          <a:custGeom>
            <a:avLst/>
            <a:gdLst>
              <a:gd name="connsiteX0" fmla="*/ 0 w 218209"/>
              <a:gd name="connsiteY0" fmla="*/ 0 h 69875"/>
              <a:gd name="connsiteX1" fmla="*/ 31173 w 218209"/>
              <a:gd name="connsiteY1" fmla="*/ 31172 h 69875"/>
              <a:gd name="connsiteX2" fmla="*/ 218209 w 218209"/>
              <a:gd name="connsiteY2" fmla="*/ 0 h 69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209" h="69875">
                <a:moveTo>
                  <a:pt x="0" y="0"/>
                </a:moveTo>
                <a:cubicBezTo>
                  <a:pt x="10391" y="10391"/>
                  <a:pt x="16551" y="29710"/>
                  <a:pt x="31173" y="31172"/>
                </a:cubicBezTo>
                <a:cubicBezTo>
                  <a:pt x="201605" y="48214"/>
                  <a:pt x="183270" y="69875"/>
                  <a:pt x="2182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>
            <a:off x="7358082" y="200024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θ</a:t>
            </a:r>
            <a:endParaRPr lang="el-G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857224" y="121442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Η περίοδος  ταλάντωσης ενός απλού εκκρεμούς  </a:t>
            </a:r>
            <a:r>
              <a:rPr lang="el-GR" b="1" u="sng" dirty="0" smtClean="0"/>
              <a:t>δεν εξαρτάται</a:t>
            </a:r>
          </a:p>
          <a:p>
            <a:r>
              <a:rPr lang="el-GR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  Από την </a:t>
            </a:r>
            <a:r>
              <a:rPr lang="el-GR" b="1" dirty="0" smtClean="0"/>
              <a:t>μάζα</a:t>
            </a:r>
            <a:r>
              <a:rPr lang="el-GR" dirty="0" smtClean="0"/>
              <a:t> του </a:t>
            </a:r>
          </a:p>
          <a:p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 Από το </a:t>
            </a:r>
            <a:r>
              <a:rPr lang="el-GR" b="1" dirty="0" smtClean="0"/>
              <a:t>πλάτος</a:t>
            </a:r>
            <a:r>
              <a:rPr lang="el-GR" dirty="0" smtClean="0"/>
              <a:t>, όταν εκτρέπεται κατά μικρή γωνία θ (μικρότερη από 10 μοίρες)  </a:t>
            </a:r>
          </a:p>
          <a:p>
            <a:r>
              <a:rPr lang="el-GR" dirty="0" smtClean="0"/>
              <a:t> </a:t>
            </a:r>
            <a:endParaRPr lang="el-GR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1285860"/>
            <a:ext cx="2922340" cy="324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TextBox"/>
          <p:cNvSpPr txBox="1"/>
          <p:nvPr/>
        </p:nvSpPr>
        <p:spPr>
          <a:xfrm>
            <a:off x="6643702" y="714356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 smtClean="0">
                <a:solidFill>
                  <a:srgbClr val="C00000"/>
                </a:solidFill>
              </a:rPr>
              <a:t>εκκρεμές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  <p:sp>
        <p:nvSpPr>
          <p:cNvPr id="10" name="9 - Ελεύθερη σχεδίαση"/>
          <p:cNvSpPr/>
          <p:nvPr/>
        </p:nvSpPr>
        <p:spPr>
          <a:xfrm>
            <a:off x="7335982" y="1984664"/>
            <a:ext cx="218209" cy="69875"/>
          </a:xfrm>
          <a:custGeom>
            <a:avLst/>
            <a:gdLst>
              <a:gd name="connsiteX0" fmla="*/ 0 w 218209"/>
              <a:gd name="connsiteY0" fmla="*/ 0 h 69875"/>
              <a:gd name="connsiteX1" fmla="*/ 31173 w 218209"/>
              <a:gd name="connsiteY1" fmla="*/ 31172 h 69875"/>
              <a:gd name="connsiteX2" fmla="*/ 218209 w 218209"/>
              <a:gd name="connsiteY2" fmla="*/ 0 h 69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209" h="69875">
                <a:moveTo>
                  <a:pt x="0" y="0"/>
                </a:moveTo>
                <a:cubicBezTo>
                  <a:pt x="10391" y="10391"/>
                  <a:pt x="16551" y="29710"/>
                  <a:pt x="31173" y="31172"/>
                </a:cubicBezTo>
                <a:cubicBezTo>
                  <a:pt x="201605" y="48214"/>
                  <a:pt x="183270" y="69875"/>
                  <a:pt x="2182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TextBox"/>
          <p:cNvSpPr txBox="1"/>
          <p:nvPr/>
        </p:nvSpPr>
        <p:spPr>
          <a:xfrm>
            <a:off x="7358082" y="200024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θ</a:t>
            </a:r>
            <a:endParaRPr lang="el-G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285720" y="571480"/>
            <a:ext cx="507209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Η περίοδος  ταλάντωσης ενός απλού εκκρεμούς  </a:t>
            </a:r>
            <a:r>
              <a:rPr lang="el-GR" b="1" u="sng" dirty="0" smtClean="0"/>
              <a:t>εξαρτάται</a:t>
            </a:r>
          </a:p>
          <a:p>
            <a:r>
              <a:rPr lang="el-GR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  Από </a:t>
            </a:r>
            <a:r>
              <a:rPr lang="el-GR" b="1" dirty="0" smtClean="0"/>
              <a:t>το μήκος του νήματος</a:t>
            </a:r>
            <a:r>
              <a:rPr lang="el-GR" dirty="0" smtClean="0"/>
              <a:t>. Η </a:t>
            </a:r>
            <a:r>
              <a:rPr lang="el-GR" u="sng" dirty="0" smtClean="0"/>
              <a:t>περίοδος</a:t>
            </a:r>
            <a:r>
              <a:rPr lang="el-GR" dirty="0" smtClean="0"/>
              <a:t> του εκκρεμούς </a:t>
            </a:r>
            <a:r>
              <a:rPr lang="el-GR" u="sng" dirty="0" smtClean="0"/>
              <a:t>αυξάνεται</a:t>
            </a:r>
            <a:r>
              <a:rPr lang="el-GR" dirty="0" smtClean="0"/>
              <a:t> όταν </a:t>
            </a:r>
            <a:r>
              <a:rPr lang="el-GR" u="sng" dirty="0" smtClean="0"/>
              <a:t>μεγαλώσουμε</a:t>
            </a:r>
            <a:r>
              <a:rPr lang="el-GR" dirty="0" smtClean="0"/>
              <a:t> το </a:t>
            </a:r>
            <a:r>
              <a:rPr lang="el-GR" u="sng" dirty="0" smtClean="0"/>
              <a:t>μήκος του νήματος</a:t>
            </a:r>
            <a:r>
              <a:rPr lang="el-GR" dirty="0" smtClean="0"/>
              <a:t>. Ένα εκκρεμές που έχει μεγάλο μήκος έχει μεγαλύτερη περίοδο από ένα άλλο μικρότερου μήκους</a:t>
            </a:r>
          </a:p>
          <a:p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 </a:t>
            </a:r>
            <a:r>
              <a:rPr lang="el-GR" b="1" dirty="0" smtClean="0"/>
              <a:t>από τον τόπο στον οποίο </a:t>
            </a:r>
            <a:r>
              <a:rPr lang="el-GR" dirty="0" smtClean="0"/>
              <a:t>βρίσκεται το εκκρεμές . Έτσι αν βρισκόμαστε στον Ισημερινό το ίδιο εκκρεμές ταλαντώνεται με μεγαλύτερη περίοδο απ’ </a:t>
            </a:r>
            <a:r>
              <a:rPr lang="el-GR" dirty="0" err="1" smtClean="0"/>
              <a:t>ό,τι</a:t>
            </a:r>
            <a:r>
              <a:rPr lang="el-GR" dirty="0" smtClean="0"/>
              <a:t> στους πόλους.  Στη Σελήνη η περίοδός του αυξάνεται κατά 2,5 φορές περίπου.</a:t>
            </a:r>
            <a:endParaRPr lang="el-G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1285860"/>
            <a:ext cx="2922340" cy="324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</TotalTime>
  <Words>197</Words>
  <Application>Microsoft Office PowerPoint</Application>
  <PresentationFormat>Προβολή στην οθόνη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Διαφάνεια 1</vt:lpstr>
      <vt:lpstr>Διαφάνεια 2</vt:lpstr>
      <vt:lpstr>Διαφάνεια 3</vt:lpstr>
      <vt:lpstr>Διαφάνεια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hp pc</cp:lastModifiedBy>
  <cp:revision>149</cp:revision>
  <dcterms:created xsi:type="dcterms:W3CDTF">2020-04-12T13:43:29Z</dcterms:created>
  <dcterms:modified xsi:type="dcterms:W3CDTF">2023-03-15T19:53:12Z</dcterms:modified>
</cp:coreProperties>
</file>