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3" r:id="rId6"/>
    <p:sldId id="279" r:id="rId7"/>
    <p:sldId id="281" r:id="rId8"/>
    <p:sldId id="280" r:id="rId9"/>
    <p:sldId id="282" r:id="rId10"/>
    <p:sldId id="283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33978"/>
            <a:ext cx="6434166" cy="489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59886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563143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857224" y="2714620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δυνάμεις που προκαλούν ταλάντωση,  μπορεί να είναι η βαρυτική δύναμη, η δύναμη που ασκεί ένα ελατήριο,  η ηλεκτρική δύναμη που ασκείται </a:t>
            </a:r>
            <a:r>
              <a:rPr lang="el-GR" smtClean="0"/>
              <a:t>σε  ηλεκτρόνια</a:t>
            </a:r>
            <a:r>
              <a:rPr lang="el-GR" dirty="0" smtClean="0"/>
              <a:t>,  και άλλες…..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7286644" y="642939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868" y="542926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 μηδέν,</a:t>
            </a:r>
          </a:p>
          <a:p>
            <a:r>
              <a:rPr lang="el-GR" sz="1200" dirty="0" smtClean="0"/>
              <a:t> </a:t>
            </a:r>
            <a:r>
              <a:rPr lang="en-US" sz="1200" dirty="0" smtClean="0"/>
              <a:t>u</a:t>
            </a:r>
            <a:r>
              <a:rPr lang="el-GR" sz="1200" dirty="0" smtClean="0"/>
              <a:t> μέγιστη</a:t>
            </a:r>
            <a:endParaRPr lang="el-GR" sz="12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628652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/>
      <p:bldP spid="2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57158" y="1857364"/>
            <a:ext cx="4000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Περιοδική κίνηση</a:t>
            </a:r>
            <a:r>
              <a:rPr lang="el-GR" sz="2400" dirty="0" smtClean="0"/>
              <a:t> ονομάζεται η </a:t>
            </a:r>
            <a:r>
              <a:rPr lang="el-GR" sz="2400" u="sng" dirty="0" smtClean="0"/>
              <a:t>κίνηση</a:t>
            </a:r>
            <a:r>
              <a:rPr lang="en-US" sz="2400" u="sng" dirty="0" smtClean="0"/>
              <a:t>, </a:t>
            </a:r>
            <a:r>
              <a:rPr lang="el-GR" sz="2400" dirty="0" smtClean="0"/>
              <a:t>η οποία </a:t>
            </a:r>
            <a:r>
              <a:rPr lang="el-GR" sz="2400" u="sng" dirty="0" smtClean="0"/>
              <a:t>επαναλαμβάνεται</a:t>
            </a:r>
            <a:r>
              <a:rPr lang="el-GR" sz="2400" dirty="0" smtClean="0"/>
              <a:t>  η ίδια ανά τακτά χρονικά διαστήματα. Χαρακτηριστικά </a:t>
            </a:r>
            <a:r>
              <a:rPr lang="el-GR" sz="2400" u="sng" dirty="0" smtClean="0"/>
              <a:t>παραδείγματα</a:t>
            </a:r>
            <a:r>
              <a:rPr lang="el-GR" sz="2400" dirty="0" smtClean="0"/>
              <a:t> περιοδικών κινήσεων αποτελούν οι ταλαντώσεις ενός ελατηρίου,   η κίνηση της γης γύρω από τον ήλιο, η κίνηση της σελήνης  γύρω από την γη…..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2"/>
            <a:ext cx="4143372" cy="360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714348" y="42860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Περιοδικές κινήσεις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6215042" y="5286388"/>
            <a:ext cx="2928958" cy="928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εποχές αφορούν το βόρειο ημισφαίριο του πλανήτη γη.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321468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285749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357158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7215206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3714744" y="3286124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485776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Α</a:t>
            </a:r>
            <a:r>
              <a:rPr lang="el-GR" dirty="0" smtClean="0"/>
              <a:t> λέγεται ακραίο σημείο (θέση)  της ταλάντωσης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7358082" y="4572008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l-GR" dirty="0" smtClean="0"/>
              <a:t> λέγεται ακραίο σημείο (θέση) της ταλάντωσης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4714884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Ζ</a:t>
            </a:r>
            <a:r>
              <a:rPr lang="el-GR" dirty="0" smtClean="0"/>
              <a:t> λέγεται σημείο ισορροπίας της ταλάντωσης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428596" y="53578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00034" y="507207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Ταλάντωση</a:t>
            </a:r>
            <a:r>
              <a:rPr lang="el-GR" sz="2400" dirty="0" smtClean="0"/>
              <a:t> είναι μια περιοδική κίνηση μεταξύ δύο ακραίων σημείων.  Δηλαδή ταλάντωση είναι η κίνηση που κάνει ένα σώμα όταν επαναλαμβάνει την κίνηση του  μεταξύ δύο ακραίων σημείων.</a:t>
            </a:r>
          </a:p>
          <a:p>
            <a:endParaRPr lang="el-GR" sz="2400" dirty="0" smtClean="0"/>
          </a:p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μπλε μπάλα ταλαντώνεται μεταξύ των ακραίων θέσεων Α και Β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57158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8664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514 -0.01017 0.09445 -0.00879 0.13994 -0.01017 C 0.16754 -0.00948 0.19532 -0.00925 0.2231 -0.00809 C 0.24306 -0.00717 0.26441 0.00046 0.28455 0.00208 C 0.35018 0.00093 0.38073 -0.00023 0.43542 -0.00416 C 0.4731 -0.00277 0.50851 0.00116 0.54619 0.00416 C 0.6066 0.00347 0.66719 0.00347 0.72761 0.00208 C 0.73316 0.00185 0.7323 -0.00046 0.73386 -0.00624 C 0.7191 -0.01202 0.72882 -0.00902 0.69688 -0.00624 C 0.68386 -0.00509 0.65851 -0.00208 0.65851 -0.00208 C 0.6125 0.0081 0.56285 0.00093 0.51841 0 C 0.49428 -0.00301 0.47014 -0.00301 0.44619 -0.00624 C 0.4066 -0.00509 0.37205 -0.00092 0.33386 0.00208 C 0.30087 0.0007 0.27171 -0.00301 0.23976 -0.01017 C 0.22761 -0.01572 0.23369 -0.01364 0.20921 -0.01434 C 0.14514 -0.01619 0.08091 -0.01665 0.01685 -0.0185 C 0.01077 -0.01919 0.00452 -0.02058 -0.00156 -0.02058 C -0.00468 -0.02058 -0.00885 -0.02174 -0.01076 -0.0185 C -0.01736 -0.00763 0.00244 -0.00023 0.00608 0 C 0.02605 0.00116 0.04619 0.00139 0.06598 0.00208 C 0.08959 0.00555 0.11303 0.00948 0.13681 0.01018 C 0.20712 0.01203 0.34775 0.01434 0.34775 0.01434 C 0.46216 0.0192 0.41441 0.01688 0.49063 0.02058 C 0.50573 0.02475 0.52153 0.02428 0.53681 0.0266 C 0.60226 0.02544 0.66893 0.0333 0.7323 0.00833 C 0.75348 -0.03399 0.62952 -0.00601 0.62153 -0.00624 C 0.55382 -0.00277 0.49115 -0.00092 0.42153 0 C 0.33125 -0.00208 0.24306 -0.00509 0.15226 -0.00624 C 0.10764 -0.0111 0.06303 -0.01041 0.01841 -0.01434 C 0.00608 -0.01364 -0.00677 -0.01711 -0.01857 -0.01226 C -0.03402 -0.00601 -0.01371 0.00139 -0.01232 0.00208 C 0.00018 0.01365 0.01771 0.01365 0.0323 0.01434 C 0.05382 0.01527 0.07535 0.01573 0.09671 0.01642 C 0.11841 0.01804 0.13994 0.01966 0.16146 0.02267 C 0.2099 0.02128 0.25764 0.0185 0.30608 0.01642 C 0.35209 0.01087 0.39862 0.01341 0.44462 0.0185 C 0.45244 0.0222 0.46928 0.02452 0.46928 0.02452 C 0.49185 0.03492 0.53143 0.02706 0.54775 0.0266 C 0.55938 0.02128 0.55382 0.02313 0.57674 0.02267 C 0.62761 0.02151 0.6783 0.02128 0.72917 0.02058 C 0.72987 0.01989 0.73837 0.01365 0.73681 0.01018 C 0.73264 0.0007 0.71875 -0.00092 0.71233 -0.00208 C 0.62917 -0.00092 0.5474 0.00185 0.46459 -0.00416 C 0.44584 -0.01064 0.42674 -0.01156 0.40764 -0.01434 C 0.3033 -0.01202 0.19948 -0.0148 0.09514 -0.0185 C 0.06563 -0.02081 0.03577 -0.02174 0.00608 -0.02451 C 0.00556 -0.02451 -0.03072 -0.03723 -0.03072 -0.01642 C -0.03072 0.00046 -0.01753 0.0044 -0.00781 0.00833 C -0.00312 0.01018 0.00608 0.01434 0.00608 0.01434 C 0.23004 0.01295 0.45296 0.01457 0.67691 0.01642 C 0.69462 0.01527 0.71285 0.01226 0.73073 0.01226 " pathEditMode="relative" ptsTypes="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1660" y="1357298"/>
            <a:ext cx="2922340" cy="32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1142976" y="142852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Ταλάντωση</a:t>
            </a:r>
            <a:endParaRPr lang="en-US" sz="3600" b="1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6429388" y="4500570"/>
            <a:ext cx="250033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TextBox"/>
          <p:cNvSpPr txBox="1"/>
          <p:nvPr/>
        </p:nvSpPr>
        <p:spPr>
          <a:xfrm>
            <a:off x="928662" y="1643050"/>
            <a:ext cx="30003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Παράδειγμα</a:t>
            </a:r>
            <a:r>
              <a:rPr lang="el-GR" sz="2400" dirty="0" smtClean="0"/>
              <a:t> η κίτρινη μπάλα στο </a:t>
            </a:r>
            <a:r>
              <a:rPr lang="el-GR" sz="2400" u="sng" dirty="0" smtClean="0"/>
              <a:t>εκκρεμές</a:t>
            </a:r>
            <a:r>
              <a:rPr lang="el-GR" sz="2400" dirty="0" smtClean="0"/>
              <a:t> ταλαντώνεται,  μεταξύ των ακραίων θέσεων </a:t>
            </a:r>
            <a:r>
              <a:rPr lang="el-GR" sz="2400" dirty="0" smtClean="0">
                <a:solidFill>
                  <a:srgbClr val="C00000"/>
                </a:solidFill>
              </a:rPr>
              <a:t>Α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C00000"/>
                </a:solidFill>
              </a:rPr>
              <a:t>Β, </a:t>
            </a:r>
            <a:r>
              <a:rPr lang="el-GR" sz="2400" dirty="0" smtClean="0"/>
              <a:t>και το σημείο </a:t>
            </a:r>
            <a:r>
              <a:rPr lang="el-GR" sz="2400" b="1" dirty="0" smtClean="0">
                <a:solidFill>
                  <a:schemeClr val="accent4"/>
                </a:solidFill>
              </a:rPr>
              <a:t>Γ</a:t>
            </a:r>
            <a:r>
              <a:rPr lang="el-GR" sz="2400" dirty="0" smtClean="0"/>
              <a:t>, είναι η θέση ισορροπίας.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6357950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8643934" y="46434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929454" y="85723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C00000"/>
                </a:solidFill>
              </a:rPr>
              <a:t>εκκρεμές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7524328" y="45811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Γ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786058"/>
            <a:ext cx="4572032" cy="364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εία γραμμή σύνδεσης"/>
          <p:cNvCxnSpPr/>
          <p:nvPr/>
        </p:nvCxnSpPr>
        <p:spPr>
          <a:xfrm rot="5400000">
            <a:off x="4464843" y="4893479"/>
            <a:ext cx="178595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5357818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429256" y="55721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0" y="85723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η κίτρινη μπάλα στο </a:t>
            </a:r>
            <a:r>
              <a:rPr lang="el-GR" sz="2000" u="sng" dirty="0" smtClean="0"/>
              <a:t>ελατήριο</a:t>
            </a:r>
            <a:r>
              <a:rPr lang="el-GR" sz="2000" dirty="0" smtClean="0"/>
              <a:t> ταλαντώνεται , μεταξύ των ακραίων θέσεων </a:t>
            </a:r>
            <a:r>
              <a:rPr lang="el-GR" sz="2000" dirty="0" smtClean="0">
                <a:solidFill>
                  <a:srgbClr val="C00000"/>
                </a:solidFill>
              </a:rPr>
              <a:t>Α</a:t>
            </a:r>
            <a:r>
              <a:rPr lang="el-GR" sz="2000" dirty="0" smtClean="0"/>
              <a:t> και </a:t>
            </a:r>
            <a:r>
              <a:rPr lang="el-GR" sz="2000" dirty="0" smtClean="0">
                <a:solidFill>
                  <a:srgbClr val="C00000"/>
                </a:solidFill>
              </a:rPr>
              <a:t>Β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el-GR" sz="2000" dirty="0" smtClean="0"/>
              <a:t>και το σημείο </a:t>
            </a:r>
            <a:r>
              <a:rPr lang="el-GR" sz="2000" b="1" dirty="0" smtClean="0">
                <a:solidFill>
                  <a:schemeClr val="accent4"/>
                </a:solidFill>
              </a:rPr>
              <a:t>Γ</a:t>
            </a:r>
            <a:r>
              <a:rPr lang="el-GR" sz="2000" dirty="0" smtClean="0"/>
              <a:t>, είναι η θέση ισορροπίας.</a:t>
            </a:r>
            <a:endParaRPr lang="en-US" sz="2000" dirty="0"/>
          </a:p>
        </p:txBody>
      </p:sp>
      <p:sp>
        <p:nvSpPr>
          <p:cNvPr id="23" name="22 - TextBox"/>
          <p:cNvSpPr txBox="1"/>
          <p:nvPr/>
        </p:nvSpPr>
        <p:spPr>
          <a:xfrm>
            <a:off x="5429256" y="47148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4"/>
                </a:solidFill>
              </a:rPr>
              <a:t>Γ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321468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285749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357158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7215206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3714744" y="3286124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358082" y="4572008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l-GR" dirty="0" smtClean="0"/>
              <a:t> λέγεται </a:t>
            </a:r>
            <a:r>
              <a:rPr lang="el-GR" u="sng" dirty="0" smtClean="0"/>
              <a:t>ακραίο σημείο </a:t>
            </a:r>
            <a:r>
              <a:rPr lang="el-GR" dirty="0" smtClean="0"/>
              <a:t>(θέση) της ταλάντωσης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4714884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Ζ</a:t>
            </a:r>
            <a:r>
              <a:rPr lang="el-GR" dirty="0" smtClean="0"/>
              <a:t> λέγεται </a:t>
            </a:r>
            <a:r>
              <a:rPr lang="el-GR" u="sng" dirty="0" smtClean="0"/>
              <a:t>σημείο ισορροπίας </a:t>
            </a:r>
            <a:r>
              <a:rPr lang="el-GR" dirty="0" smtClean="0"/>
              <a:t>της ταλάντωσης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00034" y="1000108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Παρατηρούμε , ότι όταν  ένα σώμα ταλαντώνεται, μεταβάλλει το μέτρο της ταχύτητάς του, αλλά και την φορά κίνησής  του,  άρα η δύναμη (ή η συνολική δύναμη) που ασκείται στο σώμα και προκαλεί την ταλάντωσή του δεν είναι σταθερή…. αλλά μεταβάλλεται   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214282" y="485776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Α</a:t>
            </a:r>
            <a:r>
              <a:rPr lang="el-GR" dirty="0" smtClean="0"/>
              <a:t> λέγεται </a:t>
            </a:r>
            <a:r>
              <a:rPr lang="el-GR" u="sng" dirty="0" smtClean="0"/>
              <a:t>ακραίο σημείο </a:t>
            </a:r>
            <a:r>
              <a:rPr lang="el-GR" dirty="0" smtClean="0"/>
              <a:t>(θέση)  της ταλάντωσης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59886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563143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71472" y="1071546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Στα </a:t>
            </a:r>
            <a:r>
              <a:rPr lang="el-GR" b="1" u="sng" dirty="0" smtClean="0"/>
              <a:t>ακραία σημεία </a:t>
            </a:r>
            <a:r>
              <a:rPr lang="el-GR" dirty="0" smtClean="0"/>
              <a:t>της ταλάντωσης :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928662" y="2214554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ή η συνολική – συνισταμένη  δύναμη) που ασκείται  στο σώμα του ταλαντώνεται ,  παίρνει την </a:t>
            </a:r>
            <a:r>
              <a:rPr lang="el-GR" b="1" dirty="0" smtClean="0"/>
              <a:t>μέγιστη</a:t>
            </a:r>
            <a:r>
              <a:rPr lang="el-GR" dirty="0" smtClean="0"/>
              <a:t> τιμή της.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000100" y="3429000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ταχύτητα</a:t>
            </a:r>
            <a:r>
              <a:rPr lang="en-US" b="1" dirty="0" smtClean="0"/>
              <a:t> u</a:t>
            </a:r>
            <a:r>
              <a:rPr lang="el-GR" dirty="0" smtClean="0"/>
              <a:t> με την οποία κινείται το σώμα γίνεται  </a:t>
            </a:r>
            <a:r>
              <a:rPr lang="el-GR" b="1" dirty="0" smtClean="0"/>
              <a:t>μηδέν</a:t>
            </a:r>
            <a:r>
              <a:rPr lang="el-GR" dirty="0" smtClean="0"/>
              <a:t>, αφού στα ακραία σημεία, το σώμα ακινητοποιείται για λίγο..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7286644" y="642939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6253483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59886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563143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60600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71472" y="1071546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</a:t>
            </a:r>
            <a:r>
              <a:rPr lang="en-US" dirty="0" smtClean="0"/>
              <a:t>o </a:t>
            </a:r>
            <a:r>
              <a:rPr lang="el-GR" dirty="0" smtClean="0"/>
              <a:t> </a:t>
            </a:r>
            <a:r>
              <a:rPr lang="el-GR" b="1" dirty="0" smtClean="0"/>
              <a:t>σημείο ισορροπίας </a:t>
            </a:r>
            <a:r>
              <a:rPr lang="el-GR" dirty="0" smtClean="0"/>
              <a:t>της ταλάντωσης :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928662" y="2214554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ή η συνολική – συνισταμένη  δύναμη) που ασκείται  στο σώμα του ταλαντώνεται ,  γίνεται </a:t>
            </a:r>
            <a:r>
              <a:rPr lang="el-GR" b="1" dirty="0" smtClean="0"/>
              <a:t>μηδέν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000100" y="342900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ταχύτητα</a:t>
            </a:r>
            <a:r>
              <a:rPr lang="en-US" b="1" dirty="0" smtClean="0"/>
              <a:t> u</a:t>
            </a:r>
            <a:r>
              <a:rPr lang="el-GR" dirty="0" smtClean="0"/>
              <a:t> με την οποία κινείται το σώμα γίνεται  </a:t>
            </a:r>
            <a:r>
              <a:rPr lang="el-GR" b="1" dirty="0" smtClean="0"/>
              <a:t>μέγιστη</a:t>
            </a:r>
            <a:r>
              <a:rPr lang="el-GR" dirty="0" smtClean="0"/>
              <a:t>..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7286644" y="642939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868" y="542926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 μηδέν,</a:t>
            </a:r>
          </a:p>
          <a:p>
            <a:r>
              <a:rPr lang="el-GR" sz="1200" dirty="0" smtClean="0"/>
              <a:t> </a:t>
            </a:r>
            <a:r>
              <a:rPr lang="en-US" sz="1200" dirty="0" smtClean="0"/>
              <a:t>u</a:t>
            </a:r>
            <a:r>
              <a:rPr lang="el-GR" sz="1200" dirty="0" smtClean="0"/>
              <a:t> μέγιστη</a:t>
            </a:r>
            <a:endParaRPr lang="el-GR" sz="12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628652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Δύναμη μέγιστη, </a:t>
            </a:r>
            <a:r>
              <a:rPr lang="en-US" sz="1200" dirty="0" smtClean="0"/>
              <a:t>u=0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2" grpId="0"/>
      <p:bldP spid="23" grpId="0"/>
      <p:bldP spid="24" grpId="0"/>
      <p:bldP spid="25" grpId="0"/>
      <p:bldP spid="1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439</Words>
  <Application>Microsoft Office PowerPoint</Application>
  <PresentationFormat>Προβολή στην οθόνη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139</cp:revision>
  <dcterms:created xsi:type="dcterms:W3CDTF">2020-04-12T13:43:29Z</dcterms:created>
  <dcterms:modified xsi:type="dcterms:W3CDTF">2023-03-14T18:45:28Z</dcterms:modified>
</cp:coreProperties>
</file>