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4656157" cy="4734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92675"/>
            <a:ext cx="2928926" cy="16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4929198"/>
            <a:ext cx="300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0    1      2    3     4     5      6    7</a:t>
            </a:r>
            <a:endParaRPr lang="el-GR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5386382"/>
            <a:ext cx="2745658" cy="147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5857884" y="5143512"/>
            <a:ext cx="300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7    8      9   10   11  12 13  14</a:t>
            </a:r>
            <a:endParaRPr lang="el-G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PresentationFormat>Προβολή στην οθόνη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2</cp:revision>
  <dcterms:created xsi:type="dcterms:W3CDTF">2023-12-04T21:26:14Z</dcterms:created>
  <dcterms:modified xsi:type="dcterms:W3CDTF">2023-12-04T21:35:36Z</dcterms:modified>
</cp:coreProperties>
</file>