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358" r:id="rId3"/>
    <p:sldId id="357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74" autoAdjust="0"/>
    <p:restoredTop sz="94613" autoAdjust="0"/>
  </p:normalViewPr>
  <p:slideViewPr>
    <p:cSldViewPr>
      <p:cViewPr>
        <p:scale>
          <a:sx n="71" d="100"/>
          <a:sy n="71" d="100"/>
        </p:scale>
        <p:origin x="-1786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10/12/2023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2038" y="2500306"/>
            <a:ext cx="3131962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2500298" y="0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Τήξη 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85794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Τήξη </a:t>
            </a:r>
            <a:r>
              <a:rPr lang="el-GR" sz="2000" dirty="0" smtClean="0"/>
              <a:t>είναι η μετατροπή   ενός υλικού από  στερεή </a:t>
            </a:r>
            <a:r>
              <a:rPr lang="en-US" sz="2000" dirty="0" smtClean="0"/>
              <a:t> </a:t>
            </a:r>
            <a:r>
              <a:rPr lang="el-GR" sz="2000" dirty="0" smtClean="0"/>
              <a:t>κατάσταση σε υγρή   κατάσταση.</a:t>
            </a:r>
            <a:endParaRPr lang="en-US" sz="20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4714844" y="1643050"/>
            <a:ext cx="4429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τήξη ενός στερεού συμβαίνει με άνοδο </a:t>
            </a:r>
            <a:r>
              <a:rPr lang="el-GR" sz="2000" b="1" dirty="0" smtClean="0"/>
              <a:t>της θερμοκρασίας. </a:t>
            </a:r>
            <a:endParaRPr lang="en-US" sz="2000" b="1" dirty="0" smtClean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16200000" flipH="1">
            <a:off x="7179487" y="3893347"/>
            <a:ext cx="2000264" cy="92869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643702" y="5000636"/>
            <a:ext cx="23574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Το </a:t>
            </a:r>
            <a:r>
              <a:rPr lang="el-GR" sz="1400" b="1" dirty="0" smtClean="0"/>
              <a:t>νερό αρχικά είναι σε στερεή κατάσταση (παγάκια) </a:t>
            </a:r>
            <a:r>
              <a:rPr lang="el-GR" sz="1400" dirty="0" smtClean="0"/>
              <a:t>με την άνοδο της θερμοκρασίας τα παγάκια θα λιώσουν (=τήξη) και το νερό θα </a:t>
            </a:r>
            <a:r>
              <a:rPr lang="el-GR" sz="1400" b="1" dirty="0" smtClean="0"/>
              <a:t>μετατραπεί σε υγρό </a:t>
            </a:r>
            <a:r>
              <a:rPr lang="el-GR" sz="1400" dirty="0" smtClean="0"/>
              <a:t>νερό. 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0" y="2571744"/>
            <a:ext cx="10715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στερεό 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3786214" y="2571744"/>
            <a:ext cx="10715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υγρό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1000132" y="2786058"/>
            <a:ext cx="2857520" cy="1651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785950" y="25003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τήξη</a:t>
            </a:r>
            <a:endParaRPr lang="en-US" sz="2400" b="1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357158" y="4786322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Σημείο τήξεως </a:t>
            </a:r>
            <a:r>
              <a:rPr lang="el-GR" dirty="0" smtClean="0"/>
              <a:t>είναι η </a:t>
            </a:r>
            <a:r>
              <a:rPr lang="el-GR" b="1" dirty="0" smtClean="0"/>
              <a:t>θερμοκρασία</a:t>
            </a:r>
            <a:r>
              <a:rPr lang="el-GR" dirty="0" smtClean="0"/>
              <a:t> στην οποία ένα υλικό τήκεται δηλαδή από στερεό γίνεται υγρό.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2571744"/>
            <a:ext cx="10715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Υγρό  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3786214" y="2571744"/>
            <a:ext cx="10715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Αέριο 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1000132" y="2786058"/>
            <a:ext cx="2857520" cy="1651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0" y="785794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Εξάτμιση </a:t>
            </a:r>
            <a:r>
              <a:rPr lang="en-US" sz="2000" b="1" dirty="0" smtClean="0"/>
              <a:t> </a:t>
            </a:r>
            <a:r>
              <a:rPr lang="el-GR" sz="2000" dirty="0" smtClean="0"/>
              <a:t>είναι </a:t>
            </a:r>
            <a:r>
              <a:rPr lang="el-GR" sz="2000" dirty="0" smtClean="0"/>
              <a:t>η μετατροπή   ενός υλικού από  την υγρή κατάσταση σε αέρια κατάσταση, η εξάτμιση όμως </a:t>
            </a:r>
            <a:r>
              <a:rPr lang="el-GR" sz="2000" b="1" dirty="0" smtClean="0"/>
              <a:t>συμβαίνει μόνο στην ελεύθερη επιφάνεια του υγρού</a:t>
            </a:r>
            <a:r>
              <a:rPr lang="el-GR" sz="2000" dirty="0" smtClean="0"/>
              <a:t> και όχι σε όλη την μάζα </a:t>
            </a:r>
            <a:r>
              <a:rPr lang="el-GR" sz="2000" dirty="0" smtClean="0"/>
              <a:t>του</a:t>
            </a:r>
            <a:r>
              <a:rPr lang="en-US" sz="2000" dirty="0" smtClean="0"/>
              <a:t>,</a:t>
            </a:r>
            <a:r>
              <a:rPr lang="el-GR" sz="2000" dirty="0" smtClean="0"/>
              <a:t> </a:t>
            </a:r>
            <a:r>
              <a:rPr lang="el-GR" sz="2000" dirty="0" smtClean="0"/>
              <a:t>όπως γίνεται με το βρασμό.</a:t>
            </a:r>
            <a:endParaRPr lang="en-US" sz="2000" dirty="0" smtClean="0"/>
          </a:p>
        </p:txBody>
      </p:sp>
      <p:sp>
        <p:nvSpPr>
          <p:cNvPr id="51" name="50 - TextBox"/>
          <p:cNvSpPr txBox="1"/>
          <p:nvPr/>
        </p:nvSpPr>
        <p:spPr>
          <a:xfrm>
            <a:off x="2500298" y="0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Εξάτμιση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1500166" y="242886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εξάτμιση</a:t>
            </a:r>
            <a:endParaRPr lang="en-US" b="1" dirty="0" smtClean="0"/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61723"/>
            <a:ext cx="1857356" cy="279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9" name="58 - Ευθύγραμμο βέλος σύνδεσης"/>
          <p:cNvCxnSpPr/>
          <p:nvPr/>
        </p:nvCxnSpPr>
        <p:spPr>
          <a:xfrm flipV="1">
            <a:off x="785786" y="4000504"/>
            <a:ext cx="1143008" cy="57150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1785918" y="3857628"/>
            <a:ext cx="20717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dirty="0" smtClean="0"/>
              <a:t>Ελεύθερη επιφάνεια υγρού  ή επιφάνεια υγρού</a:t>
            </a:r>
            <a:endParaRPr lang="en-US" sz="1400" dirty="0" smtClean="0"/>
          </a:p>
        </p:txBody>
      </p:sp>
      <p:sp>
        <p:nvSpPr>
          <p:cNvPr id="62" name="61 - Ορθογώνιο"/>
          <p:cNvSpPr/>
          <p:nvPr/>
        </p:nvSpPr>
        <p:spPr>
          <a:xfrm rot="18104570">
            <a:off x="500034" y="5429264"/>
            <a:ext cx="633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νερό</a:t>
            </a:r>
            <a:endParaRPr lang="en-US" dirty="0"/>
          </a:p>
        </p:txBody>
      </p:sp>
      <p:sp>
        <p:nvSpPr>
          <p:cNvPr id="16" name="15 - Έλλειψη"/>
          <p:cNvSpPr/>
          <p:nvPr/>
        </p:nvSpPr>
        <p:spPr>
          <a:xfrm>
            <a:off x="142844" y="4500570"/>
            <a:ext cx="1357322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50" grpId="0"/>
      <p:bldP spid="52" grpId="0"/>
      <p:bldP spid="60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387087"/>
            <a:ext cx="1714512" cy="2470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5572132" y="5688449"/>
            <a:ext cx="23574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Το </a:t>
            </a:r>
            <a:r>
              <a:rPr lang="el-GR" sz="1400" b="1" dirty="0" smtClean="0"/>
              <a:t>νερό που βράζει : αρχικά είναι σε υγρή κατάσταση , και με το βρασμό </a:t>
            </a:r>
            <a:r>
              <a:rPr lang="el-GR" sz="1400" dirty="0" smtClean="0"/>
              <a:t>και το νερό θα </a:t>
            </a:r>
            <a:r>
              <a:rPr lang="el-GR" sz="1400" b="1" dirty="0" smtClean="0"/>
              <a:t>μετατραπεί σε αέριο </a:t>
            </a:r>
            <a:r>
              <a:rPr lang="el-GR" sz="1400" dirty="0" smtClean="0"/>
              <a:t>νερό </a:t>
            </a:r>
            <a:r>
              <a:rPr lang="el-GR" sz="1400" b="1" dirty="0" smtClean="0"/>
              <a:t>(ατμός)</a:t>
            </a:r>
            <a:r>
              <a:rPr lang="el-GR" sz="1400" dirty="0" smtClean="0"/>
              <a:t>. 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0" y="2571744"/>
            <a:ext cx="10715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Υγρό  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3786214" y="2571744"/>
            <a:ext cx="10715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Αέριο </a:t>
            </a:r>
            <a:endParaRPr lang="en-US" sz="2400" dirty="0" smtClean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1000132" y="2786058"/>
            <a:ext cx="2857520" cy="1651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57158" y="4786322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Σημείο ζέσεως ή σημείο βρασμού </a:t>
            </a:r>
            <a:r>
              <a:rPr lang="el-GR" dirty="0" smtClean="0"/>
              <a:t>είναι η </a:t>
            </a:r>
            <a:r>
              <a:rPr lang="el-GR" b="1" dirty="0" smtClean="0"/>
              <a:t>θερμοκρασία</a:t>
            </a:r>
            <a:r>
              <a:rPr lang="el-GR" dirty="0" smtClean="0"/>
              <a:t> στην οποία ένα υλικό βράζει δηλαδή μετατρέπεται από υγρό (σε όλη την μάζα του) σε αέριο.</a:t>
            </a:r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3429000"/>
            <a:ext cx="1533228" cy="122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- Ελεύθερη σχεδίαση"/>
          <p:cNvSpPr/>
          <p:nvPr/>
        </p:nvSpPr>
        <p:spPr>
          <a:xfrm>
            <a:off x="8126817" y="4693024"/>
            <a:ext cx="570620" cy="185419"/>
          </a:xfrm>
          <a:custGeom>
            <a:avLst/>
            <a:gdLst>
              <a:gd name="connsiteX0" fmla="*/ 101992 w 570620"/>
              <a:gd name="connsiteY0" fmla="*/ 26894 h 185419"/>
              <a:gd name="connsiteX1" fmla="*/ 128886 w 570620"/>
              <a:gd name="connsiteY1" fmla="*/ 67235 h 185419"/>
              <a:gd name="connsiteX2" fmla="*/ 142333 w 570620"/>
              <a:gd name="connsiteY2" fmla="*/ 107576 h 185419"/>
              <a:gd name="connsiteX3" fmla="*/ 196121 w 570620"/>
              <a:gd name="connsiteY3" fmla="*/ 107576 h 185419"/>
              <a:gd name="connsiteX4" fmla="*/ 182674 w 570620"/>
              <a:gd name="connsiteY4" fmla="*/ 67235 h 185419"/>
              <a:gd name="connsiteX5" fmla="*/ 209569 w 570620"/>
              <a:gd name="connsiteY5" fmla="*/ 94129 h 185419"/>
              <a:gd name="connsiteX6" fmla="*/ 236463 w 570620"/>
              <a:gd name="connsiteY6" fmla="*/ 134470 h 185419"/>
              <a:gd name="connsiteX7" fmla="*/ 249910 w 570620"/>
              <a:gd name="connsiteY7" fmla="*/ 94129 h 185419"/>
              <a:gd name="connsiteX8" fmla="*/ 263357 w 570620"/>
              <a:gd name="connsiteY8" fmla="*/ 40341 h 185419"/>
              <a:gd name="connsiteX9" fmla="*/ 303698 w 570620"/>
              <a:gd name="connsiteY9" fmla="*/ 121023 h 185419"/>
              <a:gd name="connsiteX10" fmla="*/ 330592 w 570620"/>
              <a:gd name="connsiteY10" fmla="*/ 67235 h 185419"/>
              <a:gd name="connsiteX11" fmla="*/ 344039 w 570620"/>
              <a:gd name="connsiteY11" fmla="*/ 26894 h 185419"/>
              <a:gd name="connsiteX12" fmla="*/ 384380 w 570620"/>
              <a:gd name="connsiteY12" fmla="*/ 80682 h 185419"/>
              <a:gd name="connsiteX13" fmla="*/ 397827 w 570620"/>
              <a:gd name="connsiteY13" fmla="*/ 121023 h 185419"/>
              <a:gd name="connsiteX14" fmla="*/ 451616 w 570620"/>
              <a:gd name="connsiteY14" fmla="*/ 107576 h 185419"/>
              <a:gd name="connsiteX15" fmla="*/ 491957 w 570620"/>
              <a:gd name="connsiteY15" fmla="*/ 26894 h 185419"/>
              <a:gd name="connsiteX16" fmla="*/ 505404 w 570620"/>
              <a:gd name="connsiteY16" fmla="*/ 94129 h 185419"/>
              <a:gd name="connsiteX17" fmla="*/ 532298 w 570620"/>
              <a:gd name="connsiteY17" fmla="*/ 53788 h 185419"/>
              <a:gd name="connsiteX18" fmla="*/ 559192 w 570620"/>
              <a:gd name="connsiteY18" fmla="*/ 94129 h 185419"/>
              <a:gd name="connsiteX19" fmla="*/ 518851 w 570620"/>
              <a:gd name="connsiteY19" fmla="*/ 40341 h 185419"/>
              <a:gd name="connsiteX20" fmla="*/ 491957 w 570620"/>
              <a:gd name="connsiteY20" fmla="*/ 80682 h 185419"/>
              <a:gd name="connsiteX21" fmla="*/ 478510 w 570620"/>
              <a:gd name="connsiteY21" fmla="*/ 121023 h 185419"/>
              <a:gd name="connsiteX22" fmla="*/ 451616 w 570620"/>
              <a:gd name="connsiteY22" fmla="*/ 80682 h 185419"/>
              <a:gd name="connsiteX23" fmla="*/ 424721 w 570620"/>
              <a:gd name="connsiteY23" fmla="*/ 0 h 185419"/>
              <a:gd name="connsiteX24" fmla="*/ 397827 w 570620"/>
              <a:gd name="connsiteY24" fmla="*/ 80682 h 185419"/>
              <a:gd name="connsiteX25" fmla="*/ 384380 w 570620"/>
              <a:gd name="connsiteY25" fmla="*/ 121023 h 185419"/>
              <a:gd name="connsiteX26" fmla="*/ 344039 w 570620"/>
              <a:gd name="connsiteY26" fmla="*/ 80682 h 185419"/>
              <a:gd name="connsiteX27" fmla="*/ 330592 w 570620"/>
              <a:gd name="connsiteY27" fmla="*/ 40341 h 185419"/>
              <a:gd name="connsiteX28" fmla="*/ 290251 w 570620"/>
              <a:gd name="connsiteY28" fmla="*/ 53788 h 185419"/>
              <a:gd name="connsiteX29" fmla="*/ 276804 w 570620"/>
              <a:gd name="connsiteY29" fmla="*/ 107576 h 185419"/>
              <a:gd name="connsiteX30" fmla="*/ 209569 w 570620"/>
              <a:gd name="connsiteY30" fmla="*/ 40341 h 185419"/>
              <a:gd name="connsiteX31" fmla="*/ 196121 w 570620"/>
              <a:gd name="connsiteY31" fmla="*/ 80682 h 185419"/>
              <a:gd name="connsiteX32" fmla="*/ 182674 w 570620"/>
              <a:gd name="connsiteY32" fmla="*/ 147917 h 185419"/>
              <a:gd name="connsiteX33" fmla="*/ 155780 w 570620"/>
              <a:gd name="connsiteY33" fmla="*/ 107576 h 185419"/>
              <a:gd name="connsiteX34" fmla="*/ 115439 w 570620"/>
              <a:gd name="connsiteY34" fmla="*/ 80682 h 185419"/>
              <a:gd name="connsiteX35" fmla="*/ 101992 w 570620"/>
              <a:gd name="connsiteY35" fmla="*/ 147917 h 185419"/>
              <a:gd name="connsiteX36" fmla="*/ 61651 w 570620"/>
              <a:gd name="connsiteY36" fmla="*/ 121023 h 185419"/>
              <a:gd name="connsiteX37" fmla="*/ 21310 w 570620"/>
              <a:gd name="connsiteY37" fmla="*/ 80682 h 185419"/>
              <a:gd name="connsiteX38" fmla="*/ 7863 w 570620"/>
              <a:gd name="connsiteY38" fmla="*/ 40341 h 185419"/>
              <a:gd name="connsiteX39" fmla="*/ 75098 w 570620"/>
              <a:gd name="connsiteY39" fmla="*/ 107576 h 185419"/>
              <a:gd name="connsiteX40" fmla="*/ 115439 w 570620"/>
              <a:gd name="connsiteY40" fmla="*/ 94129 h 185419"/>
              <a:gd name="connsiteX41" fmla="*/ 128886 w 570620"/>
              <a:gd name="connsiteY41" fmla="*/ 40341 h 185419"/>
              <a:gd name="connsiteX42" fmla="*/ 182674 w 570620"/>
              <a:gd name="connsiteY42" fmla="*/ 121023 h 185419"/>
              <a:gd name="connsiteX43" fmla="*/ 196121 w 570620"/>
              <a:gd name="connsiteY43" fmla="*/ 13447 h 185419"/>
              <a:gd name="connsiteX44" fmla="*/ 249910 w 570620"/>
              <a:gd name="connsiteY44" fmla="*/ 94129 h 185419"/>
              <a:gd name="connsiteX45" fmla="*/ 290251 w 570620"/>
              <a:gd name="connsiteY45" fmla="*/ 147917 h 185419"/>
              <a:gd name="connsiteX46" fmla="*/ 317145 w 570620"/>
              <a:gd name="connsiteY46" fmla="*/ 107576 h 185419"/>
              <a:gd name="connsiteX47" fmla="*/ 330592 w 570620"/>
              <a:gd name="connsiteY47" fmla="*/ 67235 h 185419"/>
              <a:gd name="connsiteX48" fmla="*/ 370933 w 570620"/>
              <a:gd name="connsiteY48" fmla="*/ 53788 h 185419"/>
              <a:gd name="connsiteX49" fmla="*/ 411274 w 570620"/>
              <a:gd name="connsiteY49" fmla="*/ 67235 h 185419"/>
              <a:gd name="connsiteX50" fmla="*/ 438169 w 570620"/>
              <a:gd name="connsiteY50" fmla="*/ 40341 h 185419"/>
              <a:gd name="connsiteX51" fmla="*/ 505404 w 570620"/>
              <a:gd name="connsiteY51" fmla="*/ 147917 h 185419"/>
              <a:gd name="connsiteX52" fmla="*/ 518851 w 570620"/>
              <a:gd name="connsiteY52" fmla="*/ 94129 h 185419"/>
              <a:gd name="connsiteX53" fmla="*/ 532298 w 570620"/>
              <a:gd name="connsiteY53" fmla="*/ 134470 h 18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70620" h="185419">
                <a:moveTo>
                  <a:pt x="101992" y="26894"/>
                </a:moveTo>
                <a:cubicBezTo>
                  <a:pt x="110957" y="40341"/>
                  <a:pt x="132055" y="51388"/>
                  <a:pt x="128886" y="67235"/>
                </a:cubicBezTo>
                <a:cubicBezTo>
                  <a:pt x="119157" y="115878"/>
                  <a:pt x="20275" y="77062"/>
                  <a:pt x="142333" y="107576"/>
                </a:cubicBezTo>
                <a:cubicBezTo>
                  <a:pt x="166588" y="131831"/>
                  <a:pt x="196121" y="185419"/>
                  <a:pt x="196121" y="107576"/>
                </a:cubicBezTo>
                <a:cubicBezTo>
                  <a:pt x="196121" y="93402"/>
                  <a:pt x="172651" y="77257"/>
                  <a:pt x="182674" y="67235"/>
                </a:cubicBezTo>
                <a:cubicBezTo>
                  <a:pt x="191639" y="58270"/>
                  <a:pt x="201649" y="84229"/>
                  <a:pt x="209569" y="94129"/>
                </a:cubicBezTo>
                <a:cubicBezTo>
                  <a:pt x="219665" y="106749"/>
                  <a:pt x="227498" y="121023"/>
                  <a:pt x="236463" y="134470"/>
                </a:cubicBezTo>
                <a:cubicBezTo>
                  <a:pt x="240945" y="121023"/>
                  <a:pt x="246016" y="107758"/>
                  <a:pt x="249910" y="94129"/>
                </a:cubicBezTo>
                <a:cubicBezTo>
                  <a:pt x="254987" y="76359"/>
                  <a:pt x="245824" y="46185"/>
                  <a:pt x="263357" y="40341"/>
                </a:cubicBezTo>
                <a:cubicBezTo>
                  <a:pt x="278997" y="35128"/>
                  <a:pt x="301906" y="115648"/>
                  <a:pt x="303698" y="121023"/>
                </a:cubicBezTo>
                <a:cubicBezTo>
                  <a:pt x="312663" y="103094"/>
                  <a:pt x="322696" y="85660"/>
                  <a:pt x="330592" y="67235"/>
                </a:cubicBezTo>
                <a:cubicBezTo>
                  <a:pt x="336176" y="54207"/>
                  <a:pt x="330288" y="23456"/>
                  <a:pt x="344039" y="26894"/>
                </a:cubicBezTo>
                <a:cubicBezTo>
                  <a:pt x="365782" y="32330"/>
                  <a:pt x="370933" y="62753"/>
                  <a:pt x="384380" y="80682"/>
                </a:cubicBezTo>
                <a:cubicBezTo>
                  <a:pt x="388862" y="94129"/>
                  <a:pt x="384666" y="115759"/>
                  <a:pt x="397827" y="121023"/>
                </a:cubicBezTo>
                <a:cubicBezTo>
                  <a:pt x="414987" y="127887"/>
                  <a:pt x="436238" y="117828"/>
                  <a:pt x="451616" y="107576"/>
                </a:cubicBezTo>
                <a:cubicBezTo>
                  <a:pt x="473959" y="92681"/>
                  <a:pt x="484286" y="49906"/>
                  <a:pt x="491957" y="26894"/>
                </a:cubicBezTo>
                <a:cubicBezTo>
                  <a:pt x="496439" y="49306"/>
                  <a:pt x="486387" y="81451"/>
                  <a:pt x="505404" y="94129"/>
                </a:cubicBezTo>
                <a:cubicBezTo>
                  <a:pt x="518851" y="103094"/>
                  <a:pt x="516137" y="53788"/>
                  <a:pt x="532298" y="53788"/>
                </a:cubicBezTo>
                <a:cubicBezTo>
                  <a:pt x="548459" y="53788"/>
                  <a:pt x="570620" y="105557"/>
                  <a:pt x="559192" y="94129"/>
                </a:cubicBezTo>
                <a:cubicBezTo>
                  <a:pt x="543345" y="78282"/>
                  <a:pt x="532298" y="58270"/>
                  <a:pt x="518851" y="40341"/>
                </a:cubicBezTo>
                <a:cubicBezTo>
                  <a:pt x="509886" y="53788"/>
                  <a:pt x="499185" y="66227"/>
                  <a:pt x="491957" y="80682"/>
                </a:cubicBezTo>
                <a:cubicBezTo>
                  <a:pt x="485618" y="93360"/>
                  <a:pt x="492684" y="121023"/>
                  <a:pt x="478510" y="121023"/>
                </a:cubicBezTo>
                <a:cubicBezTo>
                  <a:pt x="462349" y="121023"/>
                  <a:pt x="458180" y="95450"/>
                  <a:pt x="451616" y="80682"/>
                </a:cubicBezTo>
                <a:cubicBezTo>
                  <a:pt x="440102" y="54777"/>
                  <a:pt x="424721" y="0"/>
                  <a:pt x="424721" y="0"/>
                </a:cubicBezTo>
                <a:lnTo>
                  <a:pt x="397827" y="80682"/>
                </a:lnTo>
                <a:lnTo>
                  <a:pt x="384380" y="121023"/>
                </a:lnTo>
                <a:cubicBezTo>
                  <a:pt x="370933" y="107576"/>
                  <a:pt x="354588" y="96505"/>
                  <a:pt x="344039" y="80682"/>
                </a:cubicBezTo>
                <a:cubicBezTo>
                  <a:pt x="336176" y="68888"/>
                  <a:pt x="343270" y="46680"/>
                  <a:pt x="330592" y="40341"/>
                </a:cubicBezTo>
                <a:cubicBezTo>
                  <a:pt x="317914" y="34002"/>
                  <a:pt x="303698" y="49306"/>
                  <a:pt x="290251" y="53788"/>
                </a:cubicBezTo>
                <a:cubicBezTo>
                  <a:pt x="285769" y="71717"/>
                  <a:pt x="293334" y="99311"/>
                  <a:pt x="276804" y="107576"/>
                </a:cubicBezTo>
                <a:cubicBezTo>
                  <a:pt x="254392" y="118782"/>
                  <a:pt x="214051" y="47064"/>
                  <a:pt x="209569" y="40341"/>
                </a:cubicBezTo>
                <a:cubicBezTo>
                  <a:pt x="205086" y="53788"/>
                  <a:pt x="199559" y="66931"/>
                  <a:pt x="196121" y="80682"/>
                </a:cubicBezTo>
                <a:cubicBezTo>
                  <a:pt x="190578" y="102855"/>
                  <a:pt x="201691" y="135239"/>
                  <a:pt x="182674" y="147917"/>
                </a:cubicBezTo>
                <a:cubicBezTo>
                  <a:pt x="169227" y="156882"/>
                  <a:pt x="167208" y="119004"/>
                  <a:pt x="155780" y="107576"/>
                </a:cubicBezTo>
                <a:cubicBezTo>
                  <a:pt x="144352" y="96148"/>
                  <a:pt x="128886" y="89647"/>
                  <a:pt x="115439" y="80682"/>
                </a:cubicBezTo>
                <a:cubicBezTo>
                  <a:pt x="110957" y="103094"/>
                  <a:pt x="120276" y="134204"/>
                  <a:pt x="101992" y="147917"/>
                </a:cubicBezTo>
                <a:cubicBezTo>
                  <a:pt x="89063" y="157614"/>
                  <a:pt x="74066" y="131369"/>
                  <a:pt x="61651" y="121023"/>
                </a:cubicBezTo>
                <a:cubicBezTo>
                  <a:pt x="47042" y="108849"/>
                  <a:pt x="34757" y="94129"/>
                  <a:pt x="21310" y="80682"/>
                </a:cubicBezTo>
                <a:cubicBezTo>
                  <a:pt x="21310" y="80682"/>
                  <a:pt x="0" y="28547"/>
                  <a:pt x="7863" y="40341"/>
                </a:cubicBezTo>
                <a:cubicBezTo>
                  <a:pt x="43722" y="94129"/>
                  <a:pt x="21310" y="71717"/>
                  <a:pt x="75098" y="107576"/>
                </a:cubicBezTo>
                <a:cubicBezTo>
                  <a:pt x="88545" y="103094"/>
                  <a:pt x="106584" y="105197"/>
                  <a:pt x="115439" y="94129"/>
                </a:cubicBezTo>
                <a:cubicBezTo>
                  <a:pt x="126984" y="79698"/>
                  <a:pt x="111727" y="33477"/>
                  <a:pt x="128886" y="40341"/>
                </a:cubicBezTo>
                <a:cubicBezTo>
                  <a:pt x="158897" y="52345"/>
                  <a:pt x="182674" y="121023"/>
                  <a:pt x="182674" y="121023"/>
                </a:cubicBezTo>
                <a:cubicBezTo>
                  <a:pt x="187156" y="85164"/>
                  <a:pt x="162568" y="26868"/>
                  <a:pt x="196121" y="13447"/>
                </a:cubicBezTo>
                <a:cubicBezTo>
                  <a:pt x="226132" y="1443"/>
                  <a:pt x="230516" y="68271"/>
                  <a:pt x="249910" y="94129"/>
                </a:cubicBezTo>
                <a:lnTo>
                  <a:pt x="290251" y="147917"/>
                </a:lnTo>
                <a:cubicBezTo>
                  <a:pt x="299216" y="134470"/>
                  <a:pt x="309917" y="122031"/>
                  <a:pt x="317145" y="107576"/>
                </a:cubicBezTo>
                <a:cubicBezTo>
                  <a:pt x="323484" y="94898"/>
                  <a:pt x="320569" y="77258"/>
                  <a:pt x="330592" y="67235"/>
                </a:cubicBezTo>
                <a:cubicBezTo>
                  <a:pt x="340615" y="57212"/>
                  <a:pt x="357486" y="58270"/>
                  <a:pt x="370933" y="53788"/>
                </a:cubicBezTo>
                <a:cubicBezTo>
                  <a:pt x="414342" y="140605"/>
                  <a:pt x="384293" y="112203"/>
                  <a:pt x="411274" y="67235"/>
                </a:cubicBezTo>
                <a:cubicBezTo>
                  <a:pt x="417797" y="56364"/>
                  <a:pt x="429204" y="49306"/>
                  <a:pt x="438169" y="40341"/>
                </a:cubicBezTo>
                <a:cubicBezTo>
                  <a:pt x="470174" y="136355"/>
                  <a:pt x="441475" y="105298"/>
                  <a:pt x="505404" y="147917"/>
                </a:cubicBezTo>
                <a:cubicBezTo>
                  <a:pt x="509886" y="129988"/>
                  <a:pt x="502321" y="102394"/>
                  <a:pt x="518851" y="94129"/>
                </a:cubicBezTo>
                <a:cubicBezTo>
                  <a:pt x="531529" y="87790"/>
                  <a:pt x="532298" y="134470"/>
                  <a:pt x="532298" y="134470"/>
                </a:cubicBezTo>
              </a:path>
            </a:pathLst>
          </a:cu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8096358" y="4683836"/>
            <a:ext cx="640015" cy="210124"/>
          </a:xfrm>
          <a:custGeom>
            <a:avLst/>
            <a:gdLst>
              <a:gd name="connsiteX0" fmla="*/ 92110 w 640015"/>
              <a:gd name="connsiteY0" fmla="*/ 49529 h 210124"/>
              <a:gd name="connsiteX1" fmla="*/ 145898 w 640015"/>
              <a:gd name="connsiteY1" fmla="*/ 62976 h 210124"/>
              <a:gd name="connsiteX2" fmla="*/ 186239 w 640015"/>
              <a:gd name="connsiteY2" fmla="*/ 62976 h 210124"/>
              <a:gd name="connsiteX3" fmla="*/ 226580 w 640015"/>
              <a:gd name="connsiteY3" fmla="*/ 183999 h 210124"/>
              <a:gd name="connsiteX4" fmla="*/ 240028 w 640015"/>
              <a:gd name="connsiteY4" fmla="*/ 143658 h 210124"/>
              <a:gd name="connsiteX5" fmla="*/ 280369 w 640015"/>
              <a:gd name="connsiteY5" fmla="*/ 157105 h 210124"/>
              <a:gd name="connsiteX6" fmla="*/ 293816 w 640015"/>
              <a:gd name="connsiteY6" fmla="*/ 197446 h 210124"/>
              <a:gd name="connsiteX7" fmla="*/ 307263 w 640015"/>
              <a:gd name="connsiteY7" fmla="*/ 103317 h 210124"/>
              <a:gd name="connsiteX8" fmla="*/ 361051 w 640015"/>
              <a:gd name="connsiteY8" fmla="*/ 143658 h 210124"/>
              <a:gd name="connsiteX9" fmla="*/ 401392 w 640015"/>
              <a:gd name="connsiteY9" fmla="*/ 62976 h 210124"/>
              <a:gd name="connsiteX10" fmla="*/ 441733 w 640015"/>
              <a:gd name="connsiteY10" fmla="*/ 89870 h 210124"/>
              <a:gd name="connsiteX11" fmla="*/ 468628 w 640015"/>
              <a:gd name="connsiteY11" fmla="*/ 116764 h 210124"/>
              <a:gd name="connsiteX12" fmla="*/ 508969 w 640015"/>
              <a:gd name="connsiteY12" fmla="*/ 62976 h 210124"/>
              <a:gd name="connsiteX13" fmla="*/ 522416 w 640015"/>
              <a:gd name="connsiteY13" fmla="*/ 22635 h 210124"/>
              <a:gd name="connsiteX14" fmla="*/ 576204 w 640015"/>
              <a:gd name="connsiteY14" fmla="*/ 62976 h 210124"/>
              <a:gd name="connsiteX15" fmla="*/ 616545 w 640015"/>
              <a:gd name="connsiteY15" fmla="*/ 89870 h 210124"/>
              <a:gd name="connsiteX16" fmla="*/ 629992 w 640015"/>
              <a:gd name="connsiteY16" fmla="*/ 49529 h 210124"/>
              <a:gd name="connsiteX17" fmla="*/ 589651 w 640015"/>
              <a:gd name="connsiteY17" fmla="*/ 62976 h 210124"/>
              <a:gd name="connsiteX18" fmla="*/ 576204 w 640015"/>
              <a:gd name="connsiteY18" fmla="*/ 116764 h 210124"/>
              <a:gd name="connsiteX19" fmla="*/ 535863 w 640015"/>
              <a:gd name="connsiteY19" fmla="*/ 103317 h 210124"/>
              <a:gd name="connsiteX20" fmla="*/ 495522 w 640015"/>
              <a:gd name="connsiteY20" fmla="*/ 62976 h 210124"/>
              <a:gd name="connsiteX21" fmla="*/ 482075 w 640015"/>
              <a:gd name="connsiteY21" fmla="*/ 103317 h 210124"/>
              <a:gd name="connsiteX22" fmla="*/ 441733 w 640015"/>
              <a:gd name="connsiteY22" fmla="*/ 116764 h 210124"/>
              <a:gd name="connsiteX23" fmla="*/ 347604 w 640015"/>
              <a:gd name="connsiteY23" fmla="*/ 76423 h 210124"/>
              <a:gd name="connsiteX24" fmla="*/ 361051 w 640015"/>
              <a:gd name="connsiteY24" fmla="*/ 116764 h 210124"/>
              <a:gd name="connsiteX25" fmla="*/ 293816 w 640015"/>
              <a:gd name="connsiteY25" fmla="*/ 36082 h 210124"/>
              <a:gd name="connsiteX26" fmla="*/ 280369 w 640015"/>
              <a:gd name="connsiteY26" fmla="*/ 76423 h 210124"/>
              <a:gd name="connsiteX27" fmla="*/ 266922 w 640015"/>
              <a:gd name="connsiteY27" fmla="*/ 130211 h 210124"/>
              <a:gd name="connsiteX28" fmla="*/ 240028 w 640015"/>
              <a:gd name="connsiteY28" fmla="*/ 89870 h 210124"/>
              <a:gd name="connsiteX29" fmla="*/ 213133 w 640015"/>
              <a:gd name="connsiteY29" fmla="*/ 62976 h 210124"/>
              <a:gd name="connsiteX30" fmla="*/ 186239 w 640015"/>
              <a:gd name="connsiteY30" fmla="*/ 103317 h 210124"/>
              <a:gd name="connsiteX31" fmla="*/ 119004 w 640015"/>
              <a:gd name="connsiteY31" fmla="*/ 49529 h 210124"/>
              <a:gd name="connsiteX32" fmla="*/ 105557 w 640015"/>
              <a:gd name="connsiteY32" fmla="*/ 89870 h 210124"/>
              <a:gd name="connsiteX33" fmla="*/ 65216 w 640015"/>
              <a:gd name="connsiteY33" fmla="*/ 76423 h 210124"/>
              <a:gd name="connsiteX34" fmla="*/ 51769 w 640015"/>
              <a:gd name="connsiteY34" fmla="*/ 116764 h 210124"/>
              <a:gd name="connsiteX35" fmla="*/ 24875 w 640015"/>
              <a:gd name="connsiteY35" fmla="*/ 76423 h 210124"/>
              <a:gd name="connsiteX36" fmla="*/ 51769 w 640015"/>
              <a:gd name="connsiteY36" fmla="*/ 130211 h 210124"/>
              <a:gd name="connsiteX37" fmla="*/ 38322 w 640015"/>
              <a:gd name="connsiteY37" fmla="*/ 62976 h 210124"/>
              <a:gd name="connsiteX38" fmla="*/ 11428 w 640015"/>
              <a:gd name="connsiteY38" fmla="*/ 22635 h 210124"/>
              <a:gd name="connsiteX39" fmla="*/ 119004 w 640015"/>
              <a:gd name="connsiteY39" fmla="*/ 89870 h 210124"/>
              <a:gd name="connsiteX40" fmla="*/ 145898 w 640015"/>
              <a:gd name="connsiteY40" fmla="*/ 49529 h 210124"/>
              <a:gd name="connsiteX41" fmla="*/ 240028 w 640015"/>
              <a:gd name="connsiteY41" fmla="*/ 116764 h 210124"/>
              <a:gd name="connsiteX42" fmla="*/ 293816 w 640015"/>
              <a:gd name="connsiteY42" fmla="*/ 62976 h 210124"/>
              <a:gd name="connsiteX43" fmla="*/ 320710 w 640015"/>
              <a:gd name="connsiteY43" fmla="*/ 103317 h 210124"/>
              <a:gd name="connsiteX44" fmla="*/ 334157 w 640015"/>
              <a:gd name="connsiteY44" fmla="*/ 62976 h 210124"/>
              <a:gd name="connsiteX45" fmla="*/ 441733 w 640015"/>
              <a:gd name="connsiteY45" fmla="*/ 116764 h 210124"/>
              <a:gd name="connsiteX46" fmla="*/ 455180 w 640015"/>
              <a:gd name="connsiteY46" fmla="*/ 62976 h 210124"/>
              <a:gd name="connsiteX47" fmla="*/ 508969 w 640015"/>
              <a:gd name="connsiteY47" fmla="*/ 89870 h 210124"/>
              <a:gd name="connsiteX48" fmla="*/ 535863 w 640015"/>
              <a:gd name="connsiteY48" fmla="*/ 130211 h 210124"/>
              <a:gd name="connsiteX49" fmla="*/ 576204 w 640015"/>
              <a:gd name="connsiteY49" fmla="*/ 170552 h 210124"/>
              <a:gd name="connsiteX50" fmla="*/ 589651 w 640015"/>
              <a:gd name="connsiteY50" fmla="*/ 130211 h 210124"/>
              <a:gd name="connsiteX51" fmla="*/ 576204 w 640015"/>
              <a:gd name="connsiteY51" fmla="*/ 76423 h 210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40015" h="210124">
                <a:moveTo>
                  <a:pt x="92110" y="49529"/>
                </a:moveTo>
                <a:cubicBezTo>
                  <a:pt x="110039" y="54011"/>
                  <a:pt x="130521" y="52725"/>
                  <a:pt x="145898" y="62976"/>
                </a:cubicBezTo>
                <a:cubicBezTo>
                  <a:pt x="188554" y="91413"/>
                  <a:pt x="160753" y="139433"/>
                  <a:pt x="186239" y="62976"/>
                </a:cubicBezTo>
                <a:cubicBezTo>
                  <a:pt x="188504" y="74299"/>
                  <a:pt x="202720" y="176046"/>
                  <a:pt x="226580" y="183999"/>
                </a:cubicBezTo>
                <a:cubicBezTo>
                  <a:pt x="240027" y="188481"/>
                  <a:pt x="235545" y="157105"/>
                  <a:pt x="240028" y="143658"/>
                </a:cubicBezTo>
                <a:cubicBezTo>
                  <a:pt x="253475" y="148140"/>
                  <a:pt x="270346" y="147082"/>
                  <a:pt x="280369" y="157105"/>
                </a:cubicBezTo>
                <a:cubicBezTo>
                  <a:pt x="290392" y="167128"/>
                  <a:pt x="287477" y="210124"/>
                  <a:pt x="293816" y="197446"/>
                </a:cubicBezTo>
                <a:cubicBezTo>
                  <a:pt x="307990" y="169097"/>
                  <a:pt x="302781" y="134693"/>
                  <a:pt x="307263" y="103317"/>
                </a:cubicBezTo>
                <a:cubicBezTo>
                  <a:pt x="325192" y="116764"/>
                  <a:pt x="338639" y="143658"/>
                  <a:pt x="361051" y="143658"/>
                </a:cubicBezTo>
                <a:cubicBezTo>
                  <a:pt x="378429" y="143658"/>
                  <a:pt x="398076" y="72924"/>
                  <a:pt x="401392" y="62976"/>
                </a:cubicBezTo>
                <a:cubicBezTo>
                  <a:pt x="414839" y="71941"/>
                  <a:pt x="429113" y="79774"/>
                  <a:pt x="441733" y="89870"/>
                </a:cubicBezTo>
                <a:cubicBezTo>
                  <a:pt x="451633" y="97790"/>
                  <a:pt x="456857" y="121473"/>
                  <a:pt x="468628" y="116764"/>
                </a:cubicBezTo>
                <a:cubicBezTo>
                  <a:pt x="489437" y="108441"/>
                  <a:pt x="495522" y="80905"/>
                  <a:pt x="508969" y="62976"/>
                </a:cubicBezTo>
                <a:cubicBezTo>
                  <a:pt x="513451" y="49529"/>
                  <a:pt x="508242" y="22635"/>
                  <a:pt x="522416" y="22635"/>
                </a:cubicBezTo>
                <a:cubicBezTo>
                  <a:pt x="544828" y="22635"/>
                  <a:pt x="557967" y="49949"/>
                  <a:pt x="576204" y="62976"/>
                </a:cubicBezTo>
                <a:cubicBezTo>
                  <a:pt x="589355" y="72370"/>
                  <a:pt x="603098" y="80905"/>
                  <a:pt x="616545" y="89870"/>
                </a:cubicBezTo>
                <a:cubicBezTo>
                  <a:pt x="621027" y="76423"/>
                  <a:pt x="640015" y="59552"/>
                  <a:pt x="629992" y="49529"/>
                </a:cubicBezTo>
                <a:cubicBezTo>
                  <a:pt x="619969" y="39506"/>
                  <a:pt x="598506" y="51908"/>
                  <a:pt x="589651" y="62976"/>
                </a:cubicBezTo>
                <a:cubicBezTo>
                  <a:pt x="578106" y="77407"/>
                  <a:pt x="580686" y="98835"/>
                  <a:pt x="576204" y="116764"/>
                </a:cubicBezTo>
                <a:cubicBezTo>
                  <a:pt x="562757" y="112282"/>
                  <a:pt x="547657" y="111180"/>
                  <a:pt x="535863" y="103317"/>
                </a:cubicBezTo>
                <a:cubicBezTo>
                  <a:pt x="520040" y="92768"/>
                  <a:pt x="514539" y="62976"/>
                  <a:pt x="495522" y="62976"/>
                </a:cubicBezTo>
                <a:cubicBezTo>
                  <a:pt x="481348" y="62976"/>
                  <a:pt x="492098" y="93294"/>
                  <a:pt x="482075" y="103317"/>
                </a:cubicBezTo>
                <a:cubicBezTo>
                  <a:pt x="472052" y="113340"/>
                  <a:pt x="455180" y="112282"/>
                  <a:pt x="441733" y="116764"/>
                </a:cubicBezTo>
                <a:cubicBezTo>
                  <a:pt x="351028" y="26059"/>
                  <a:pt x="373078" y="0"/>
                  <a:pt x="347604" y="76423"/>
                </a:cubicBezTo>
                <a:cubicBezTo>
                  <a:pt x="352086" y="89870"/>
                  <a:pt x="375225" y="116764"/>
                  <a:pt x="361051" y="116764"/>
                </a:cubicBezTo>
                <a:cubicBezTo>
                  <a:pt x="343795" y="116764"/>
                  <a:pt x="301929" y="48251"/>
                  <a:pt x="293816" y="36082"/>
                </a:cubicBezTo>
                <a:cubicBezTo>
                  <a:pt x="289334" y="49529"/>
                  <a:pt x="284263" y="62794"/>
                  <a:pt x="280369" y="76423"/>
                </a:cubicBezTo>
                <a:cubicBezTo>
                  <a:pt x="275292" y="94193"/>
                  <a:pt x="284455" y="124367"/>
                  <a:pt x="266922" y="130211"/>
                </a:cubicBezTo>
                <a:cubicBezTo>
                  <a:pt x="251590" y="135322"/>
                  <a:pt x="250124" y="102490"/>
                  <a:pt x="240028" y="89870"/>
                </a:cubicBezTo>
                <a:cubicBezTo>
                  <a:pt x="232108" y="79970"/>
                  <a:pt x="222098" y="71941"/>
                  <a:pt x="213133" y="62976"/>
                </a:cubicBezTo>
                <a:cubicBezTo>
                  <a:pt x="204168" y="76423"/>
                  <a:pt x="201244" y="97315"/>
                  <a:pt x="186239" y="103317"/>
                </a:cubicBezTo>
                <a:cubicBezTo>
                  <a:pt x="152054" y="116991"/>
                  <a:pt x="129261" y="64914"/>
                  <a:pt x="119004" y="49529"/>
                </a:cubicBezTo>
                <a:cubicBezTo>
                  <a:pt x="114522" y="62976"/>
                  <a:pt x="118235" y="83531"/>
                  <a:pt x="105557" y="89870"/>
                </a:cubicBezTo>
                <a:cubicBezTo>
                  <a:pt x="92879" y="96209"/>
                  <a:pt x="77894" y="70084"/>
                  <a:pt x="65216" y="76423"/>
                </a:cubicBezTo>
                <a:cubicBezTo>
                  <a:pt x="52538" y="82762"/>
                  <a:pt x="56251" y="103317"/>
                  <a:pt x="51769" y="116764"/>
                </a:cubicBezTo>
                <a:cubicBezTo>
                  <a:pt x="51769" y="116764"/>
                  <a:pt x="24875" y="60262"/>
                  <a:pt x="24875" y="76423"/>
                </a:cubicBezTo>
                <a:cubicBezTo>
                  <a:pt x="24875" y="96469"/>
                  <a:pt x="42804" y="112282"/>
                  <a:pt x="51769" y="130211"/>
                </a:cubicBezTo>
                <a:cubicBezTo>
                  <a:pt x="47287" y="107799"/>
                  <a:pt x="46347" y="84376"/>
                  <a:pt x="38322" y="62976"/>
                </a:cubicBezTo>
                <a:cubicBezTo>
                  <a:pt x="32647" y="47844"/>
                  <a:pt x="0" y="11207"/>
                  <a:pt x="11428" y="22635"/>
                </a:cubicBezTo>
                <a:cubicBezTo>
                  <a:pt x="88005" y="99212"/>
                  <a:pt x="6824" y="67434"/>
                  <a:pt x="119004" y="89870"/>
                </a:cubicBezTo>
                <a:cubicBezTo>
                  <a:pt x="127969" y="76423"/>
                  <a:pt x="129899" y="51815"/>
                  <a:pt x="145898" y="49529"/>
                </a:cubicBezTo>
                <a:cubicBezTo>
                  <a:pt x="200962" y="41663"/>
                  <a:pt x="217939" y="83631"/>
                  <a:pt x="240028" y="116764"/>
                </a:cubicBezTo>
                <a:cubicBezTo>
                  <a:pt x="246356" y="97780"/>
                  <a:pt x="251629" y="46101"/>
                  <a:pt x="293816" y="62976"/>
                </a:cubicBezTo>
                <a:cubicBezTo>
                  <a:pt x="308821" y="68978"/>
                  <a:pt x="311745" y="89870"/>
                  <a:pt x="320710" y="103317"/>
                </a:cubicBezTo>
                <a:cubicBezTo>
                  <a:pt x="325192" y="89870"/>
                  <a:pt x="320175" y="65306"/>
                  <a:pt x="334157" y="62976"/>
                </a:cubicBezTo>
                <a:cubicBezTo>
                  <a:pt x="360474" y="58590"/>
                  <a:pt x="418751" y="101442"/>
                  <a:pt x="441733" y="116764"/>
                </a:cubicBezTo>
                <a:cubicBezTo>
                  <a:pt x="446215" y="98835"/>
                  <a:pt x="438021" y="69840"/>
                  <a:pt x="455180" y="62976"/>
                </a:cubicBezTo>
                <a:cubicBezTo>
                  <a:pt x="473792" y="55531"/>
                  <a:pt x="493569" y="77037"/>
                  <a:pt x="508969" y="89870"/>
                </a:cubicBezTo>
                <a:cubicBezTo>
                  <a:pt x="521385" y="100216"/>
                  <a:pt x="525517" y="117796"/>
                  <a:pt x="535863" y="130211"/>
                </a:cubicBezTo>
                <a:cubicBezTo>
                  <a:pt x="548037" y="144820"/>
                  <a:pt x="562757" y="157105"/>
                  <a:pt x="576204" y="170552"/>
                </a:cubicBezTo>
                <a:cubicBezTo>
                  <a:pt x="580686" y="157105"/>
                  <a:pt x="589651" y="144385"/>
                  <a:pt x="589651" y="130211"/>
                </a:cubicBezTo>
                <a:cubicBezTo>
                  <a:pt x="589651" y="111730"/>
                  <a:pt x="576204" y="76423"/>
                  <a:pt x="576204" y="7642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8222131" y="2218765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8374531" y="2371165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Ελεύθερη σχεδίαση"/>
          <p:cNvSpPr/>
          <p:nvPr/>
        </p:nvSpPr>
        <p:spPr>
          <a:xfrm>
            <a:off x="8526931" y="2523565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λεύθερη σχεδίαση"/>
          <p:cNvSpPr/>
          <p:nvPr/>
        </p:nvSpPr>
        <p:spPr>
          <a:xfrm>
            <a:off x="8679331" y="2675965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λεύθερη σχεδίαση"/>
          <p:cNvSpPr/>
          <p:nvPr/>
        </p:nvSpPr>
        <p:spPr>
          <a:xfrm>
            <a:off x="7929586" y="2071678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7929586" y="2143116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8215338" y="1428736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7929586" y="1285860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7858148" y="1214422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8215338" y="1785926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8358214" y="1643050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8215338" y="2357430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8072462" y="2214554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Ελεύθερη σχεδίαση"/>
          <p:cNvSpPr/>
          <p:nvPr/>
        </p:nvSpPr>
        <p:spPr>
          <a:xfrm>
            <a:off x="8001024" y="1714488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7858148" y="2000240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8001024" y="2009501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8286776" y="1357298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8072462" y="1500174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8358214" y="1500174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8501090" y="1214422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8072462" y="1928802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Ελεύθερη σχεδίαση"/>
          <p:cNvSpPr/>
          <p:nvPr/>
        </p:nvSpPr>
        <p:spPr>
          <a:xfrm>
            <a:off x="8286776" y="1357298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Ελεύθερη σχεδίαση"/>
          <p:cNvSpPr/>
          <p:nvPr/>
        </p:nvSpPr>
        <p:spPr>
          <a:xfrm>
            <a:off x="8286776" y="1500174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Ελεύθερη σχεδίαση"/>
          <p:cNvSpPr/>
          <p:nvPr/>
        </p:nvSpPr>
        <p:spPr>
          <a:xfrm>
            <a:off x="7929586" y="1428736"/>
            <a:ext cx="410090" cy="2205317"/>
          </a:xfrm>
          <a:custGeom>
            <a:avLst/>
            <a:gdLst>
              <a:gd name="connsiteX0" fmla="*/ 73913 w 410090"/>
              <a:gd name="connsiteY0" fmla="*/ 2205317 h 2205317"/>
              <a:gd name="connsiteX1" fmla="*/ 168043 w 410090"/>
              <a:gd name="connsiteY1" fmla="*/ 2178423 h 2205317"/>
              <a:gd name="connsiteX2" fmla="*/ 208384 w 410090"/>
              <a:gd name="connsiteY2" fmla="*/ 2151529 h 2205317"/>
              <a:gd name="connsiteX3" fmla="*/ 248725 w 410090"/>
              <a:gd name="connsiteY3" fmla="*/ 2070847 h 2205317"/>
              <a:gd name="connsiteX4" fmla="*/ 235278 w 410090"/>
              <a:gd name="connsiteY4" fmla="*/ 2030506 h 2205317"/>
              <a:gd name="connsiteX5" fmla="*/ 47019 w 410090"/>
              <a:gd name="connsiteY5" fmla="*/ 2017059 h 2205317"/>
              <a:gd name="connsiteX6" fmla="*/ 20125 w 410090"/>
              <a:gd name="connsiteY6" fmla="*/ 1990164 h 2205317"/>
              <a:gd name="connsiteX7" fmla="*/ 20125 w 410090"/>
              <a:gd name="connsiteY7" fmla="*/ 1882588 h 2205317"/>
              <a:gd name="connsiteX8" fmla="*/ 60466 w 410090"/>
              <a:gd name="connsiteY8" fmla="*/ 1869141 h 2205317"/>
              <a:gd name="connsiteX9" fmla="*/ 100807 w 410090"/>
              <a:gd name="connsiteY9" fmla="*/ 1842247 h 2205317"/>
              <a:gd name="connsiteX10" fmla="*/ 181490 w 410090"/>
              <a:gd name="connsiteY10" fmla="*/ 1815353 h 2205317"/>
              <a:gd name="connsiteX11" fmla="*/ 221831 w 410090"/>
              <a:gd name="connsiteY11" fmla="*/ 1801906 h 2205317"/>
              <a:gd name="connsiteX12" fmla="*/ 248725 w 410090"/>
              <a:gd name="connsiteY12" fmla="*/ 1775011 h 2205317"/>
              <a:gd name="connsiteX13" fmla="*/ 289066 w 410090"/>
              <a:gd name="connsiteY13" fmla="*/ 1748117 h 2205317"/>
              <a:gd name="connsiteX14" fmla="*/ 302513 w 410090"/>
              <a:gd name="connsiteY14" fmla="*/ 1707776 h 2205317"/>
              <a:gd name="connsiteX15" fmla="*/ 289066 w 410090"/>
              <a:gd name="connsiteY15" fmla="*/ 1627094 h 2205317"/>
              <a:gd name="connsiteX16" fmla="*/ 248725 w 410090"/>
              <a:gd name="connsiteY16" fmla="*/ 1640541 h 2205317"/>
              <a:gd name="connsiteX17" fmla="*/ 87360 w 410090"/>
              <a:gd name="connsiteY17" fmla="*/ 1627094 h 2205317"/>
              <a:gd name="connsiteX18" fmla="*/ 47019 w 410090"/>
              <a:gd name="connsiteY18" fmla="*/ 1613647 h 2205317"/>
              <a:gd name="connsiteX19" fmla="*/ 33572 w 410090"/>
              <a:gd name="connsiteY19" fmla="*/ 1573306 h 2205317"/>
              <a:gd name="connsiteX20" fmla="*/ 73913 w 410090"/>
              <a:gd name="connsiteY20" fmla="*/ 1398494 h 2205317"/>
              <a:gd name="connsiteX21" fmla="*/ 114255 w 410090"/>
              <a:gd name="connsiteY21" fmla="*/ 1385047 h 2205317"/>
              <a:gd name="connsiteX22" fmla="*/ 181490 w 410090"/>
              <a:gd name="connsiteY22" fmla="*/ 1317811 h 2205317"/>
              <a:gd name="connsiteX23" fmla="*/ 221831 w 410090"/>
              <a:gd name="connsiteY23" fmla="*/ 1237129 h 2205317"/>
              <a:gd name="connsiteX24" fmla="*/ 248725 w 410090"/>
              <a:gd name="connsiteY24" fmla="*/ 1196788 h 2205317"/>
              <a:gd name="connsiteX25" fmla="*/ 262172 w 410090"/>
              <a:gd name="connsiteY25" fmla="*/ 1143000 h 2205317"/>
              <a:gd name="connsiteX26" fmla="*/ 235278 w 410090"/>
              <a:gd name="connsiteY26" fmla="*/ 1008529 h 2205317"/>
              <a:gd name="connsiteX27" fmla="*/ 221831 w 410090"/>
              <a:gd name="connsiteY27" fmla="*/ 941294 h 2205317"/>
              <a:gd name="connsiteX28" fmla="*/ 248725 w 410090"/>
              <a:gd name="connsiteY28" fmla="*/ 739588 h 2205317"/>
              <a:gd name="connsiteX29" fmla="*/ 329407 w 410090"/>
              <a:gd name="connsiteY29" fmla="*/ 632011 h 2205317"/>
              <a:gd name="connsiteX30" fmla="*/ 383196 w 410090"/>
              <a:gd name="connsiteY30" fmla="*/ 537882 h 2205317"/>
              <a:gd name="connsiteX31" fmla="*/ 410090 w 410090"/>
              <a:gd name="connsiteY31" fmla="*/ 457200 h 2205317"/>
              <a:gd name="connsiteX32" fmla="*/ 396643 w 410090"/>
              <a:gd name="connsiteY32" fmla="*/ 147917 h 2205317"/>
              <a:gd name="connsiteX33" fmla="*/ 383196 w 410090"/>
              <a:gd name="connsiteY33" fmla="*/ 0 h 2205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10090" h="2205317">
                <a:moveTo>
                  <a:pt x="73913" y="2205317"/>
                </a:moveTo>
                <a:cubicBezTo>
                  <a:pt x="91148" y="2201008"/>
                  <a:pt x="148751" y="2188069"/>
                  <a:pt x="168043" y="2178423"/>
                </a:cubicBezTo>
                <a:cubicBezTo>
                  <a:pt x="182498" y="2171195"/>
                  <a:pt x="194937" y="2160494"/>
                  <a:pt x="208384" y="2151529"/>
                </a:cubicBezTo>
                <a:cubicBezTo>
                  <a:pt x="221982" y="2131133"/>
                  <a:pt x="248725" y="2098683"/>
                  <a:pt x="248725" y="2070847"/>
                </a:cubicBezTo>
                <a:cubicBezTo>
                  <a:pt x="248725" y="2056673"/>
                  <a:pt x="248974" y="2034158"/>
                  <a:pt x="235278" y="2030506"/>
                </a:cubicBezTo>
                <a:cubicBezTo>
                  <a:pt x="174489" y="2014296"/>
                  <a:pt x="109772" y="2021541"/>
                  <a:pt x="47019" y="2017059"/>
                </a:cubicBezTo>
                <a:cubicBezTo>
                  <a:pt x="38054" y="2008094"/>
                  <a:pt x="26648" y="2001036"/>
                  <a:pt x="20125" y="1990164"/>
                </a:cubicBezTo>
                <a:cubicBezTo>
                  <a:pt x="1868" y="1959736"/>
                  <a:pt x="0" y="1912776"/>
                  <a:pt x="20125" y="1882588"/>
                </a:cubicBezTo>
                <a:cubicBezTo>
                  <a:pt x="27988" y="1870794"/>
                  <a:pt x="47788" y="1875480"/>
                  <a:pt x="60466" y="1869141"/>
                </a:cubicBezTo>
                <a:cubicBezTo>
                  <a:pt x="74921" y="1861913"/>
                  <a:pt x="86039" y="1848811"/>
                  <a:pt x="100807" y="1842247"/>
                </a:cubicBezTo>
                <a:cubicBezTo>
                  <a:pt x="126713" y="1830733"/>
                  <a:pt x="154596" y="1824318"/>
                  <a:pt x="181490" y="1815353"/>
                </a:cubicBezTo>
                <a:lnTo>
                  <a:pt x="221831" y="1801906"/>
                </a:lnTo>
                <a:cubicBezTo>
                  <a:pt x="230796" y="1792941"/>
                  <a:pt x="238825" y="1782931"/>
                  <a:pt x="248725" y="1775011"/>
                </a:cubicBezTo>
                <a:cubicBezTo>
                  <a:pt x="261345" y="1764915"/>
                  <a:pt x="278970" y="1760737"/>
                  <a:pt x="289066" y="1748117"/>
                </a:cubicBezTo>
                <a:cubicBezTo>
                  <a:pt x="297921" y="1737049"/>
                  <a:pt x="298031" y="1721223"/>
                  <a:pt x="302513" y="1707776"/>
                </a:cubicBezTo>
                <a:cubicBezTo>
                  <a:pt x="298031" y="1680882"/>
                  <a:pt x="306098" y="1648384"/>
                  <a:pt x="289066" y="1627094"/>
                </a:cubicBezTo>
                <a:cubicBezTo>
                  <a:pt x="280211" y="1616026"/>
                  <a:pt x="262899" y="1640541"/>
                  <a:pt x="248725" y="1640541"/>
                </a:cubicBezTo>
                <a:cubicBezTo>
                  <a:pt x="194750" y="1640541"/>
                  <a:pt x="141148" y="1631576"/>
                  <a:pt x="87360" y="1627094"/>
                </a:cubicBezTo>
                <a:cubicBezTo>
                  <a:pt x="73913" y="1622612"/>
                  <a:pt x="57042" y="1623670"/>
                  <a:pt x="47019" y="1613647"/>
                </a:cubicBezTo>
                <a:cubicBezTo>
                  <a:pt x="36996" y="1603624"/>
                  <a:pt x="33572" y="1587480"/>
                  <a:pt x="33572" y="1573306"/>
                </a:cubicBezTo>
                <a:cubicBezTo>
                  <a:pt x="33572" y="1536028"/>
                  <a:pt x="27433" y="1435678"/>
                  <a:pt x="73913" y="1398494"/>
                </a:cubicBezTo>
                <a:cubicBezTo>
                  <a:pt x="84982" y="1389639"/>
                  <a:pt x="100808" y="1389529"/>
                  <a:pt x="114255" y="1385047"/>
                </a:cubicBezTo>
                <a:cubicBezTo>
                  <a:pt x="185972" y="1277472"/>
                  <a:pt x="91844" y="1407459"/>
                  <a:pt x="181490" y="1317811"/>
                </a:cubicBezTo>
                <a:cubicBezTo>
                  <a:pt x="220028" y="1279273"/>
                  <a:pt x="199957" y="1280877"/>
                  <a:pt x="221831" y="1237129"/>
                </a:cubicBezTo>
                <a:cubicBezTo>
                  <a:pt x="229059" y="1222674"/>
                  <a:pt x="239760" y="1210235"/>
                  <a:pt x="248725" y="1196788"/>
                </a:cubicBezTo>
                <a:cubicBezTo>
                  <a:pt x="253207" y="1178859"/>
                  <a:pt x="262172" y="1161481"/>
                  <a:pt x="262172" y="1143000"/>
                </a:cubicBezTo>
                <a:cubicBezTo>
                  <a:pt x="262172" y="1044163"/>
                  <a:pt x="251838" y="1074768"/>
                  <a:pt x="235278" y="1008529"/>
                </a:cubicBezTo>
                <a:cubicBezTo>
                  <a:pt x="229735" y="986356"/>
                  <a:pt x="226313" y="963706"/>
                  <a:pt x="221831" y="941294"/>
                </a:cubicBezTo>
                <a:cubicBezTo>
                  <a:pt x="221951" y="940212"/>
                  <a:pt x="239579" y="761537"/>
                  <a:pt x="248725" y="739588"/>
                </a:cubicBezTo>
                <a:cubicBezTo>
                  <a:pt x="289515" y="641692"/>
                  <a:pt x="287515" y="684376"/>
                  <a:pt x="329407" y="632011"/>
                </a:cubicBezTo>
                <a:cubicBezTo>
                  <a:pt x="348816" y="607749"/>
                  <a:pt x="372151" y="565494"/>
                  <a:pt x="383196" y="537882"/>
                </a:cubicBezTo>
                <a:cubicBezTo>
                  <a:pt x="393724" y="511561"/>
                  <a:pt x="410090" y="457200"/>
                  <a:pt x="410090" y="457200"/>
                </a:cubicBezTo>
                <a:cubicBezTo>
                  <a:pt x="405608" y="354106"/>
                  <a:pt x="402703" y="250931"/>
                  <a:pt x="396643" y="147917"/>
                </a:cubicBezTo>
                <a:cubicBezTo>
                  <a:pt x="393736" y="98493"/>
                  <a:pt x="383196" y="0"/>
                  <a:pt x="383196" y="0"/>
                </a:cubicBezTo>
              </a:path>
            </a:pathLst>
          </a:cu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TextBox"/>
          <p:cNvSpPr txBox="1"/>
          <p:nvPr/>
        </p:nvSpPr>
        <p:spPr>
          <a:xfrm>
            <a:off x="7929586" y="264318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bg1">
                    <a:lumMod val="50000"/>
                  </a:schemeClr>
                </a:solidFill>
              </a:rPr>
              <a:t>ατμός</a:t>
            </a: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0" y="785794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Ζέση (ή βρασμός) </a:t>
            </a:r>
            <a:r>
              <a:rPr lang="el-GR" sz="2000" dirty="0" smtClean="0"/>
              <a:t>είναι η μετατροπή   ενός υλικού από  την υγρή κατάσταση σε αέρια κατάσταση.</a:t>
            </a:r>
            <a:endParaRPr lang="en-US" sz="2000" dirty="0" smtClean="0"/>
          </a:p>
        </p:txBody>
      </p:sp>
      <p:sp>
        <p:nvSpPr>
          <p:cNvPr id="49" name="48 - TextBox"/>
          <p:cNvSpPr txBox="1"/>
          <p:nvPr/>
        </p:nvSpPr>
        <p:spPr>
          <a:xfrm>
            <a:off x="2357422" y="142852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Βρασμός  - ζέση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1643042" y="250030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Βρασμός</a:t>
            </a:r>
          </a:p>
          <a:p>
            <a:pPr algn="ctr"/>
            <a:r>
              <a:rPr lang="el-GR" b="1" dirty="0" smtClean="0"/>
              <a:t>ζέση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202</Words>
  <PresentationFormat>Προβολή στην οθόνη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476</cp:revision>
  <dcterms:created xsi:type="dcterms:W3CDTF">2020-03-28T09:35:19Z</dcterms:created>
  <dcterms:modified xsi:type="dcterms:W3CDTF">2023-12-10T07:31:56Z</dcterms:modified>
</cp:coreProperties>
</file>