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3" r:id="rId2"/>
    <p:sldId id="414" r:id="rId3"/>
    <p:sldId id="415" r:id="rId4"/>
    <p:sldId id="416" r:id="rId5"/>
    <p:sldId id="417" r:id="rId6"/>
    <p:sldId id="418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62" autoAdjust="0"/>
    <p:restoredTop sz="95455" autoAdjust="0"/>
  </p:normalViewPr>
  <p:slideViewPr>
    <p:cSldViewPr>
      <p:cViewPr>
        <p:scale>
          <a:sx n="71" d="100"/>
          <a:sy n="71" d="100"/>
        </p:scale>
        <p:origin x="-1642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14282" y="128586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2786082" cy="419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643042" y="128586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αλάτι</a:t>
            </a:r>
            <a:endParaRPr lang="en-US" sz="2400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464315" y="1893083"/>
            <a:ext cx="714380" cy="21431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>
            <a:off x="1633518" y="1795450"/>
            <a:ext cx="652466" cy="34766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500034" y="621508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Αλατόνερο ή </a:t>
            </a:r>
            <a:r>
              <a:rPr lang="el-GR" b="1" u="sng" dirty="0" smtClean="0"/>
              <a:t>διάλυμα αλατιού</a:t>
            </a:r>
            <a:endParaRPr lang="en-US" b="1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4714876" y="214311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Διαλυμένη ουσία: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429520" y="214311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αλάτι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5072066" y="357187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Διαλύτης: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6929454" y="3538839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5357818" y="500063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Διάλυμα: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786578" y="502689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αλατόνερο</a:t>
            </a:r>
            <a:endParaRPr lang="en-US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357158" y="571480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παράδειγμα</a:t>
            </a:r>
            <a:endParaRPr lang="en-US" sz="20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14282" y="128586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2786082" cy="419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643042" y="128586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464315" y="1893083"/>
            <a:ext cx="714380" cy="21431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>
            <a:off x="1633518" y="1795450"/>
            <a:ext cx="652466" cy="34766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500034" y="621508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 smtClean="0"/>
              <a:t>Ζαχαρόνερο</a:t>
            </a:r>
            <a:r>
              <a:rPr lang="el-GR" b="1" dirty="0" smtClean="0"/>
              <a:t> ή </a:t>
            </a:r>
            <a:r>
              <a:rPr lang="el-GR" b="1" u="sng" dirty="0" smtClean="0"/>
              <a:t>διάλυμα ζάχαρης</a:t>
            </a:r>
            <a:endParaRPr lang="en-US" b="1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4714876" y="214311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Διαλυμένη ουσία: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429520" y="214311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5072066" y="357187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Διαλύτης: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6929454" y="3538839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5357818" y="500063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Διάλυμα: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786578" y="502689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ζαχαρόνερο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571480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παράδειγμα</a:t>
            </a:r>
            <a:endParaRPr lang="en-US" sz="20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3797" y="5020966"/>
            <a:ext cx="1220203" cy="183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7358082" y="6143644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Διάλυμα ζάχαρης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500034" y="1214422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Κάθε </a:t>
            </a:r>
            <a:r>
              <a:rPr lang="el-GR" sz="2400" u="sng" dirty="0" smtClean="0"/>
              <a:t>διάλυμα</a:t>
            </a:r>
            <a:r>
              <a:rPr lang="el-GR" sz="2400" dirty="0" smtClean="0"/>
              <a:t> είναι ένα ομογενές μίγμα και </a:t>
            </a:r>
            <a:r>
              <a:rPr lang="el-GR" sz="2400" u="sng" dirty="0" smtClean="0"/>
              <a:t>αποτελείται από δύο ή παραπάνω συστατικά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2857496"/>
            <a:ext cx="7072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l-GR" sz="2400" u="sng" dirty="0" smtClean="0"/>
              <a:t>Ένα</a:t>
            </a:r>
            <a:r>
              <a:rPr lang="el-GR" sz="2400" dirty="0" smtClean="0"/>
              <a:t> από τα συστατικά του διαλύματος είναι ο </a:t>
            </a:r>
            <a:r>
              <a:rPr lang="el-GR" sz="2400" u="sng" dirty="0" smtClean="0"/>
              <a:t>διαλύτης</a:t>
            </a:r>
            <a:r>
              <a:rPr lang="el-GR" sz="2400" dirty="0" smtClean="0"/>
              <a:t> .</a:t>
            </a:r>
          </a:p>
          <a:p>
            <a:pPr lvl="2"/>
            <a:endParaRPr lang="el-GR" sz="2400" dirty="0" smtClean="0"/>
          </a:p>
          <a:p>
            <a:pPr lvl="2"/>
            <a:r>
              <a:rPr lang="el-GR" sz="2400" dirty="0" smtClean="0"/>
              <a:t>Τα </a:t>
            </a:r>
            <a:r>
              <a:rPr lang="el-GR" sz="2400" u="sng" dirty="0" smtClean="0"/>
              <a:t>υπόλοιπα συστατικά </a:t>
            </a:r>
            <a:r>
              <a:rPr lang="el-GR" sz="2400" dirty="0" smtClean="0"/>
              <a:t>του διαλύματος είναι </a:t>
            </a:r>
            <a:r>
              <a:rPr lang="el-GR" sz="2400" u="sng" dirty="0" smtClean="0"/>
              <a:t>διαλυμένες ουσίες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142976" y="1214422"/>
            <a:ext cx="4214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u="sng" dirty="0" smtClean="0"/>
              <a:t>Παράδειγμα</a:t>
            </a:r>
            <a:r>
              <a:rPr lang="el-GR" sz="2000" dirty="0" smtClean="0"/>
              <a:t> το κρασί είναι διάλυμα, όπου ο διαλύτης είναι το νερό… και τα υπόλοιπα συστατικά του (όπως η αλκοόλη </a:t>
            </a:r>
            <a:r>
              <a:rPr lang="el-GR" sz="2000" dirty="0" err="1" smtClean="0"/>
              <a:t>κ.α</a:t>
            </a:r>
            <a:r>
              <a:rPr lang="en-US" sz="2000" smtClean="0"/>
              <a:t>.</a:t>
            </a:r>
            <a:r>
              <a:rPr lang="el-GR" sz="2000" smtClean="0"/>
              <a:t>)  </a:t>
            </a:r>
            <a:r>
              <a:rPr lang="el-GR" sz="2000" dirty="0" smtClean="0"/>
              <a:t>είναι διαλυμένες ουσίες.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714488"/>
            <a:ext cx="3428992" cy="20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636"/>
            <a:ext cx="4357686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4357686" y="5226784"/>
            <a:ext cx="37147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u="sng" dirty="0" smtClean="0"/>
              <a:t>Παράδειγμα</a:t>
            </a:r>
            <a:r>
              <a:rPr lang="el-GR" sz="2000" dirty="0" smtClean="0"/>
              <a:t>   η θάλασσα είναι διάλυμα, όπου ο διαλύτης είναι το νερό… και τα υπόλοιπα συστατικά της είναι διαλυμένες ουσίες.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1275" y="4010025"/>
            <a:ext cx="27527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-214346" y="856357"/>
            <a:ext cx="7572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l-GR" sz="2400" u="sng" dirty="0" smtClean="0"/>
              <a:t>Ένα</a:t>
            </a:r>
            <a:r>
              <a:rPr lang="el-GR" sz="2400" dirty="0" smtClean="0"/>
              <a:t> από τα συστατικά του διαλύματος είναι ο </a:t>
            </a:r>
            <a:r>
              <a:rPr lang="el-GR" sz="2400" u="sng" dirty="0" smtClean="0"/>
              <a:t>διαλύτης</a:t>
            </a:r>
            <a:r>
              <a:rPr lang="el-GR" sz="2400" dirty="0" smtClean="0"/>
              <a:t> . </a:t>
            </a:r>
          </a:p>
          <a:p>
            <a:pPr lvl="2"/>
            <a:endParaRPr lang="el-GR" sz="2400" dirty="0" smtClean="0"/>
          </a:p>
          <a:p>
            <a:pPr lvl="2"/>
            <a:r>
              <a:rPr lang="el-GR" sz="2400" dirty="0" smtClean="0"/>
              <a:t>1. Ο </a:t>
            </a:r>
            <a:r>
              <a:rPr lang="el-GR" sz="2400" i="1" u="sng" dirty="0" smtClean="0"/>
              <a:t>διαλύτης έχει την ίδια φυσική κατάσταση με το διάλυμα</a:t>
            </a:r>
            <a:r>
              <a:rPr lang="el-GR" sz="2400" dirty="0" smtClean="0"/>
              <a:t>. </a:t>
            </a:r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r>
              <a:rPr lang="el-GR" sz="2400" i="1" u="sng" dirty="0" smtClean="0"/>
              <a:t>Παράδειγμα</a:t>
            </a:r>
            <a:r>
              <a:rPr lang="el-GR" sz="2400" dirty="0" smtClean="0"/>
              <a:t> στην πορτοκαλάδα,  διαλύτης είναι το νερό και είναι σε υγρή κατάσταση, στην ίδια υγρή κατάσταση  είναι και η πορτοκαλάδα (διάλυμα).</a:t>
            </a:r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r>
              <a:rPr lang="el-GR" sz="2400" dirty="0" smtClean="0"/>
              <a:t>2. Συνήθως ο διαλύτης βρίσκεται σε μεγαλύτερη αναλογία από τα υπόλοιπα συστατικά…….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1275" y="4010025"/>
            <a:ext cx="27527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-214346" y="856357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l-GR" sz="2400" dirty="0" smtClean="0"/>
          </a:p>
          <a:p>
            <a:pPr lvl="2"/>
            <a:r>
              <a:rPr lang="el-GR" sz="2400" u="sng" dirty="0" smtClean="0"/>
              <a:t>Υδατικά διαλύματα </a:t>
            </a:r>
            <a:r>
              <a:rPr lang="el-GR" sz="2400" dirty="0" smtClean="0"/>
              <a:t>είναι αυτά, που έχουν ως </a:t>
            </a:r>
            <a:r>
              <a:rPr lang="el-GR" sz="2400" u="sng" dirty="0" smtClean="0"/>
              <a:t>διαλύτη  το νερό</a:t>
            </a:r>
            <a:r>
              <a:rPr lang="el-GR" sz="2400" dirty="0" smtClean="0"/>
              <a:t>. </a:t>
            </a:r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r>
              <a:rPr lang="el-GR" sz="2400" i="1" u="sng" dirty="0" smtClean="0"/>
              <a:t>Παράδειγμα</a:t>
            </a:r>
            <a:r>
              <a:rPr lang="el-GR" sz="2400" dirty="0" smtClean="0"/>
              <a:t> :  υδατικά διαλύματα είναι το νερό της θάλασσας, η πορτοκαλάδα κ.α.</a:t>
            </a:r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  <a:p>
            <a:pPr lvl="2"/>
            <a:endParaRPr lang="el-GR" sz="2400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57826"/>
            <a:ext cx="435768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4683</TotalTime>
  <Words>213</Words>
  <PresentationFormat>Προβολή στην οθόνη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708</cp:revision>
  <dcterms:created xsi:type="dcterms:W3CDTF">2020-03-28T09:35:19Z</dcterms:created>
  <dcterms:modified xsi:type="dcterms:W3CDTF">2023-11-02T03:30:50Z</dcterms:modified>
</cp:coreProperties>
</file>