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391" r:id="rId3"/>
    <p:sldId id="392" r:id="rId4"/>
    <p:sldId id="393" r:id="rId5"/>
    <p:sldId id="394" r:id="rId6"/>
    <p:sldId id="395" r:id="rId7"/>
    <p:sldId id="397" r:id="rId8"/>
    <p:sldId id="398" r:id="rId9"/>
    <p:sldId id="401" r:id="rId10"/>
    <p:sldId id="400" r:id="rId11"/>
    <p:sldId id="407" r:id="rId12"/>
    <p:sldId id="363" r:id="rId13"/>
    <p:sldId id="402" r:id="rId14"/>
    <p:sldId id="403" r:id="rId15"/>
    <p:sldId id="404" r:id="rId16"/>
    <p:sldId id="405" r:id="rId17"/>
    <p:sldId id="406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410"/>
    <a:srgbClr val="9EA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24" autoAdjust="0"/>
  </p:normalViewPr>
  <p:slideViewPr>
    <p:cSldViewPr>
      <p:cViewPr>
        <p:scale>
          <a:sx n="71" d="100"/>
          <a:sy n="71" d="100"/>
        </p:scale>
        <p:origin x="-1786" y="-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9C037-E98B-4CC2-9699-B572F9ACA37B}" type="datetimeFigureOut">
              <a:rPr lang="el-GR" smtClean="0"/>
              <a:t>15/5/2024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D347-DDC9-47AF-B55D-3F6F3B76637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D347-DDC9-47AF-B55D-3F6F3B766379}" type="slidenum">
              <a:rPr lang="el-GR" smtClean="0"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15/5/2024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1000100" y="357166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Το οξυγόνο στη γη βρίσκεται :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285720" y="1928802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sz="2400" dirty="0" smtClean="0"/>
              <a:t>     Στην </a:t>
            </a:r>
            <a:r>
              <a:rPr lang="el-GR" sz="2400" dirty="0" smtClean="0"/>
              <a:t>ατμόσφαιρα της γης υπάρχει αέριο οξυγόνο. 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0" y="307181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sz="2400" dirty="0" smtClean="0"/>
              <a:t> </a:t>
            </a:r>
            <a:r>
              <a:rPr lang="el-GR" sz="2400" dirty="0" smtClean="0"/>
              <a:t>  Ο </a:t>
            </a:r>
            <a:r>
              <a:rPr lang="el-GR" sz="2400" dirty="0" smtClean="0"/>
              <a:t>στερεός φλοιός της Γης ( το έδαφος), αποτελείτε  47% w/w από οξυγόνο.  </a:t>
            </a:r>
            <a:endParaRPr lang="el-GR" sz="2400" dirty="0" smtClean="0"/>
          </a:p>
          <a:p>
            <a:pPr>
              <a:buClr>
                <a:srgbClr val="FF0000"/>
              </a:buClr>
              <a:buSzPct val="150000"/>
            </a:pPr>
            <a:r>
              <a:rPr lang="el-GR" sz="2400" dirty="0" smtClean="0"/>
              <a:t>Στο </a:t>
            </a:r>
            <a:r>
              <a:rPr lang="el-GR" sz="2400" dirty="0" smtClean="0"/>
              <a:t>έδαφος το οξυγόνο  βρίσκεται ενωμένο με άλλα στοιχεία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5525" y="5572140"/>
            <a:ext cx="2148475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2363" y="0"/>
            <a:ext cx="294163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4214819"/>
            <a:ext cx="4364615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TextBox"/>
          <p:cNvSpPr txBox="1"/>
          <p:nvPr/>
        </p:nvSpPr>
        <p:spPr>
          <a:xfrm>
            <a:off x="214282" y="42860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Όταν διασπάται Υπεροξείδιο του υδρογόνου , τότε προκύπτει οξυγόνο </a:t>
            </a:r>
            <a:r>
              <a:rPr lang="el-GR" sz="2400" b="1" dirty="0" smtClean="0"/>
              <a:t> </a:t>
            </a:r>
            <a:endParaRPr lang="el-GR" sz="2400" dirty="0" smtClean="0"/>
          </a:p>
        </p:txBody>
      </p:sp>
      <p:grpSp>
        <p:nvGrpSpPr>
          <p:cNvPr id="17" name="16 - Ομάδα"/>
          <p:cNvGrpSpPr/>
          <p:nvPr/>
        </p:nvGrpSpPr>
        <p:grpSpPr>
          <a:xfrm>
            <a:off x="857224" y="4429132"/>
            <a:ext cx="928694" cy="428628"/>
            <a:chOff x="785786" y="4929198"/>
            <a:chExt cx="1714512" cy="785818"/>
          </a:xfrm>
        </p:grpSpPr>
        <p:sp>
          <p:nvSpPr>
            <p:cNvPr id="11" name="10 - Έλλειψη"/>
            <p:cNvSpPr/>
            <p:nvPr/>
          </p:nvSpPr>
          <p:spPr>
            <a:xfrm>
              <a:off x="857224" y="5000636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- Έλλειψη"/>
            <p:cNvSpPr/>
            <p:nvPr/>
          </p:nvSpPr>
          <p:spPr>
            <a:xfrm>
              <a:off x="1571604" y="4929198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- Έλλειψη"/>
            <p:cNvSpPr/>
            <p:nvPr/>
          </p:nvSpPr>
          <p:spPr>
            <a:xfrm>
              <a:off x="785786" y="4929198"/>
              <a:ext cx="285752" cy="2143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13 - Έλλειψη"/>
            <p:cNvSpPr/>
            <p:nvPr/>
          </p:nvSpPr>
          <p:spPr>
            <a:xfrm>
              <a:off x="2214546" y="5429264"/>
              <a:ext cx="285752" cy="2143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14 - TextBox"/>
          <p:cNvSpPr txBox="1"/>
          <p:nvPr/>
        </p:nvSpPr>
        <p:spPr>
          <a:xfrm>
            <a:off x="571472" y="178592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Χημική αντίδραση διάσπασης υπεροξειδίου του υδρογόνου:</a:t>
            </a:r>
          </a:p>
        </p:txBody>
      </p:sp>
      <p:sp>
        <p:nvSpPr>
          <p:cNvPr id="16" name="15 - Ορθογώνιο"/>
          <p:cNvSpPr/>
          <p:nvPr/>
        </p:nvSpPr>
        <p:spPr>
          <a:xfrm>
            <a:off x="1214414" y="3786190"/>
            <a:ext cx="1079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2Η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grpSp>
        <p:nvGrpSpPr>
          <p:cNvPr id="18" name="17 - Ομάδα"/>
          <p:cNvGrpSpPr/>
          <p:nvPr/>
        </p:nvGrpSpPr>
        <p:grpSpPr>
          <a:xfrm>
            <a:off x="1071538" y="5000636"/>
            <a:ext cx="928694" cy="428628"/>
            <a:chOff x="785786" y="4929198"/>
            <a:chExt cx="1714512" cy="785818"/>
          </a:xfrm>
        </p:grpSpPr>
        <p:sp>
          <p:nvSpPr>
            <p:cNvPr id="19" name="18 - Έλλειψη"/>
            <p:cNvSpPr/>
            <p:nvPr/>
          </p:nvSpPr>
          <p:spPr>
            <a:xfrm>
              <a:off x="857224" y="5000636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22 - Έλλειψη"/>
            <p:cNvSpPr/>
            <p:nvPr/>
          </p:nvSpPr>
          <p:spPr>
            <a:xfrm>
              <a:off x="1571604" y="4929198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23 - Έλλειψη"/>
            <p:cNvSpPr/>
            <p:nvPr/>
          </p:nvSpPr>
          <p:spPr>
            <a:xfrm>
              <a:off x="785786" y="4929198"/>
              <a:ext cx="285752" cy="2143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- Έλλειψη"/>
            <p:cNvSpPr/>
            <p:nvPr/>
          </p:nvSpPr>
          <p:spPr>
            <a:xfrm>
              <a:off x="2214546" y="5429264"/>
              <a:ext cx="285752" cy="21431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25 - Ευθύγραμμο βέλος σύνδεσης"/>
          <p:cNvCxnSpPr/>
          <p:nvPr/>
        </p:nvCxnSpPr>
        <p:spPr>
          <a:xfrm>
            <a:off x="2571736" y="4071942"/>
            <a:ext cx="2071702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- Ορθογώνιο"/>
          <p:cNvSpPr/>
          <p:nvPr/>
        </p:nvSpPr>
        <p:spPr>
          <a:xfrm>
            <a:off x="4786314" y="3786190"/>
            <a:ext cx="1011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2Η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l-GR" sz="2800" b="1" baseline="-25000" dirty="0" smtClean="0"/>
              <a:t> </a:t>
            </a:r>
            <a:endParaRPr lang="el-GR" sz="2800" b="1" dirty="0"/>
          </a:p>
        </p:txBody>
      </p:sp>
      <p:sp>
        <p:nvSpPr>
          <p:cNvPr id="28" name="27 - Ορθογώνιο"/>
          <p:cNvSpPr/>
          <p:nvPr/>
        </p:nvSpPr>
        <p:spPr>
          <a:xfrm>
            <a:off x="6000760" y="371475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29" name="28 - Ορθογώνιο"/>
          <p:cNvSpPr/>
          <p:nvPr/>
        </p:nvSpPr>
        <p:spPr>
          <a:xfrm>
            <a:off x="6786578" y="3714752"/>
            <a:ext cx="63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grpSp>
        <p:nvGrpSpPr>
          <p:cNvPr id="33" name="32 - Ομάδα"/>
          <p:cNvGrpSpPr/>
          <p:nvPr/>
        </p:nvGrpSpPr>
        <p:grpSpPr>
          <a:xfrm>
            <a:off x="4929190" y="4429132"/>
            <a:ext cx="714380" cy="571504"/>
            <a:chOff x="4429124" y="4929198"/>
            <a:chExt cx="1428760" cy="857256"/>
          </a:xfrm>
        </p:grpSpPr>
        <p:sp>
          <p:nvSpPr>
            <p:cNvPr id="30" name="29 - Έλλειψη"/>
            <p:cNvSpPr/>
            <p:nvPr/>
          </p:nvSpPr>
          <p:spPr>
            <a:xfrm>
              <a:off x="4429124" y="5000636"/>
              <a:ext cx="428628" cy="4286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30 - Έλλειψη"/>
            <p:cNvSpPr/>
            <p:nvPr/>
          </p:nvSpPr>
          <p:spPr>
            <a:xfrm>
              <a:off x="4786314" y="5072074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31 - Έλλειψη"/>
            <p:cNvSpPr/>
            <p:nvPr/>
          </p:nvSpPr>
          <p:spPr>
            <a:xfrm>
              <a:off x="5429256" y="4929198"/>
              <a:ext cx="428628" cy="4286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33 - Ομάδα"/>
          <p:cNvGrpSpPr/>
          <p:nvPr/>
        </p:nvGrpSpPr>
        <p:grpSpPr>
          <a:xfrm>
            <a:off x="5000628" y="4929198"/>
            <a:ext cx="714380" cy="571504"/>
            <a:chOff x="4429124" y="4929198"/>
            <a:chExt cx="1428760" cy="857256"/>
          </a:xfrm>
        </p:grpSpPr>
        <p:sp>
          <p:nvSpPr>
            <p:cNvPr id="35" name="34 - Έλλειψη"/>
            <p:cNvSpPr/>
            <p:nvPr/>
          </p:nvSpPr>
          <p:spPr>
            <a:xfrm>
              <a:off x="4429124" y="5000636"/>
              <a:ext cx="428628" cy="4286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- Έλλειψη"/>
            <p:cNvSpPr/>
            <p:nvPr/>
          </p:nvSpPr>
          <p:spPr>
            <a:xfrm>
              <a:off x="4786314" y="5072074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- Έλλειψη"/>
            <p:cNvSpPr/>
            <p:nvPr/>
          </p:nvSpPr>
          <p:spPr>
            <a:xfrm>
              <a:off x="5429256" y="4929198"/>
              <a:ext cx="428628" cy="4286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39 - Ομάδα"/>
          <p:cNvGrpSpPr/>
          <p:nvPr/>
        </p:nvGrpSpPr>
        <p:grpSpPr>
          <a:xfrm>
            <a:off x="6858016" y="4286256"/>
            <a:ext cx="714380" cy="428628"/>
            <a:chOff x="6929454" y="4929198"/>
            <a:chExt cx="1500198" cy="714380"/>
          </a:xfrm>
        </p:grpSpPr>
        <p:sp>
          <p:nvSpPr>
            <p:cNvPr id="38" name="37 - Έλλειψη"/>
            <p:cNvSpPr/>
            <p:nvPr/>
          </p:nvSpPr>
          <p:spPr>
            <a:xfrm>
              <a:off x="6929454" y="4929198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- Έλλειψη"/>
            <p:cNvSpPr/>
            <p:nvPr/>
          </p:nvSpPr>
          <p:spPr>
            <a:xfrm>
              <a:off x="7643834" y="4929198"/>
              <a:ext cx="785818" cy="7143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/>
      <p:bldP spid="1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- TextBox"/>
          <p:cNvSpPr txBox="1"/>
          <p:nvPr/>
        </p:nvSpPr>
        <p:spPr>
          <a:xfrm>
            <a:off x="285720" y="428604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Στο εργαστήριο μπορούμε να παρασκευάσουμε οξυγόνο:</a:t>
            </a:r>
          </a:p>
        </p:txBody>
      </p:sp>
      <p:sp>
        <p:nvSpPr>
          <p:cNvPr id="19" name="18 - TextBox"/>
          <p:cNvSpPr txBox="1"/>
          <p:nvPr/>
        </p:nvSpPr>
        <p:spPr>
          <a:xfrm>
            <a:off x="428596" y="171448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60000"/>
              <a:buFont typeface="Wingdings" pitchFamily="2" charset="2"/>
              <a:buChar char="ü"/>
            </a:pPr>
            <a:r>
              <a:rPr lang="el-GR" sz="2400" dirty="0" smtClean="0"/>
              <a:t>   Με </a:t>
            </a:r>
            <a:r>
              <a:rPr lang="el-GR" sz="2400" dirty="0" smtClean="0"/>
              <a:t>ηλεκτρόλυση νερού (όπως την παρουσίασα προηγουμένως)</a:t>
            </a:r>
          </a:p>
        </p:txBody>
      </p:sp>
      <p:sp>
        <p:nvSpPr>
          <p:cNvPr id="4" name="3 - TextBox"/>
          <p:cNvSpPr txBox="1"/>
          <p:nvPr/>
        </p:nvSpPr>
        <p:spPr>
          <a:xfrm>
            <a:off x="1071538" y="3714752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70C0"/>
              </a:buClr>
              <a:buSzPct val="160000"/>
              <a:buFont typeface="Wingdings" pitchFamily="2" charset="2"/>
              <a:buChar char="ü"/>
            </a:pPr>
            <a:r>
              <a:rPr lang="el-GR" sz="2400" dirty="0" smtClean="0"/>
              <a:t>   Όταν </a:t>
            </a:r>
            <a:r>
              <a:rPr lang="el-GR" sz="2400" dirty="0" smtClean="0"/>
              <a:t>διασπάται Υπεροξείδιο του υδρογόνου , τότε προκύπτει οξυγόνο </a:t>
            </a:r>
            <a:r>
              <a:rPr lang="el-GR" sz="2400" b="1" dirty="0" smtClean="0"/>
              <a:t> </a:t>
            </a:r>
            <a:endParaRPr lang="el-G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- Θέση περιεχομένου"/>
          <p:cNvSpPr>
            <a:spLocks noGrp="1"/>
          </p:cNvSpPr>
          <p:nvPr>
            <p:ph idx="1"/>
          </p:nvPr>
        </p:nvSpPr>
        <p:spPr>
          <a:xfrm>
            <a:off x="1071538" y="0"/>
            <a:ext cx="6500858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FF0000"/>
                </a:solidFill>
              </a:rPr>
              <a:t>Διαχωρισμός μιγμάτων – Απόσταξη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071802" y="57148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Συσκευή απόσταξης</a:t>
            </a:r>
            <a:endParaRPr lang="en-US" sz="24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85828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13 - TextBox"/>
          <p:cNvSpPr txBox="1"/>
          <p:nvPr/>
        </p:nvSpPr>
        <p:spPr>
          <a:xfrm>
            <a:off x="2285984" y="5357826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λύχνος</a:t>
            </a:r>
            <a:endParaRPr lang="en-US" sz="1600" b="1" dirty="0" smtClean="0"/>
          </a:p>
        </p:txBody>
      </p:sp>
      <p:sp>
        <p:nvSpPr>
          <p:cNvPr id="20" name="19 - Ελεύθερη σχεδίαση"/>
          <p:cNvSpPr/>
          <p:nvPr/>
        </p:nvSpPr>
        <p:spPr>
          <a:xfrm>
            <a:off x="1928794" y="2917694"/>
            <a:ext cx="3046364" cy="3940306"/>
          </a:xfrm>
          <a:custGeom>
            <a:avLst/>
            <a:gdLst>
              <a:gd name="connsiteX0" fmla="*/ 1766425 w 3046364"/>
              <a:gd name="connsiteY0" fmla="*/ 687200 h 3940306"/>
              <a:gd name="connsiteX1" fmla="*/ 1739531 w 3046364"/>
              <a:gd name="connsiteY1" fmla="*/ 606518 h 3940306"/>
              <a:gd name="connsiteX2" fmla="*/ 1847107 w 3046364"/>
              <a:gd name="connsiteY2" fmla="*/ 256894 h 3940306"/>
              <a:gd name="connsiteX3" fmla="*/ 1699190 w 3046364"/>
              <a:gd name="connsiteY3" fmla="*/ 149318 h 3940306"/>
              <a:gd name="connsiteX4" fmla="*/ 1457143 w 3046364"/>
              <a:gd name="connsiteY4" fmla="*/ 149318 h 3940306"/>
              <a:gd name="connsiteX5" fmla="*/ 1120966 w 3046364"/>
              <a:gd name="connsiteY5" fmla="*/ 28294 h 3940306"/>
              <a:gd name="connsiteX6" fmla="*/ 959601 w 3046364"/>
              <a:gd name="connsiteY6" fmla="*/ 41741 h 3940306"/>
              <a:gd name="connsiteX7" fmla="*/ 462060 w 3046364"/>
              <a:gd name="connsiteY7" fmla="*/ 68635 h 3940306"/>
              <a:gd name="connsiteX8" fmla="*/ 421719 w 3046364"/>
              <a:gd name="connsiteY8" fmla="*/ 55188 h 3940306"/>
              <a:gd name="connsiteX9" fmla="*/ 394825 w 3046364"/>
              <a:gd name="connsiteY9" fmla="*/ 55188 h 3940306"/>
              <a:gd name="connsiteX10" fmla="*/ 125884 w 3046364"/>
              <a:gd name="connsiteY10" fmla="*/ 1400 h 3940306"/>
              <a:gd name="connsiteX11" fmla="*/ 85543 w 3046364"/>
              <a:gd name="connsiteY11" fmla="*/ 28294 h 3940306"/>
              <a:gd name="connsiteX12" fmla="*/ 85543 w 3046364"/>
              <a:gd name="connsiteY12" fmla="*/ 68635 h 3940306"/>
              <a:gd name="connsiteX13" fmla="*/ 85543 w 3046364"/>
              <a:gd name="connsiteY13" fmla="*/ 660306 h 3940306"/>
              <a:gd name="connsiteX14" fmla="*/ 260354 w 3046364"/>
              <a:gd name="connsiteY14" fmla="*/ 821671 h 3940306"/>
              <a:gd name="connsiteX15" fmla="*/ 448613 w 3046364"/>
              <a:gd name="connsiteY15" fmla="*/ 983035 h 3940306"/>
              <a:gd name="connsiteX16" fmla="*/ 462060 w 3046364"/>
              <a:gd name="connsiteY16" fmla="*/ 1238529 h 3940306"/>
              <a:gd name="connsiteX17" fmla="*/ 650319 w 3046364"/>
              <a:gd name="connsiteY17" fmla="*/ 1278871 h 3940306"/>
              <a:gd name="connsiteX18" fmla="*/ 623425 w 3046364"/>
              <a:gd name="connsiteY18" fmla="*/ 1494024 h 3940306"/>
              <a:gd name="connsiteX19" fmla="*/ 583084 w 3046364"/>
              <a:gd name="connsiteY19" fmla="*/ 1520918 h 3940306"/>
              <a:gd name="connsiteX20" fmla="*/ 515848 w 3046364"/>
              <a:gd name="connsiteY20" fmla="*/ 1601600 h 3940306"/>
              <a:gd name="connsiteX21" fmla="*/ 448613 w 3046364"/>
              <a:gd name="connsiteY21" fmla="*/ 1682282 h 3940306"/>
              <a:gd name="connsiteX22" fmla="*/ 314143 w 3046364"/>
              <a:gd name="connsiteY22" fmla="*/ 1857094 h 3940306"/>
              <a:gd name="connsiteX23" fmla="*/ 273801 w 3046364"/>
              <a:gd name="connsiteY23" fmla="*/ 1883988 h 3940306"/>
              <a:gd name="connsiteX24" fmla="*/ 4860 w 3046364"/>
              <a:gd name="connsiteY24" fmla="*/ 2327741 h 3940306"/>
              <a:gd name="connsiteX25" fmla="*/ 18307 w 3046364"/>
              <a:gd name="connsiteY25" fmla="*/ 2865624 h 3940306"/>
              <a:gd name="connsiteX26" fmla="*/ 462060 w 3046364"/>
              <a:gd name="connsiteY26" fmla="*/ 2892518 h 3940306"/>
              <a:gd name="connsiteX27" fmla="*/ 623425 w 3046364"/>
              <a:gd name="connsiteY27" fmla="*/ 2919412 h 3940306"/>
              <a:gd name="connsiteX28" fmla="*/ 502401 w 3046364"/>
              <a:gd name="connsiteY28" fmla="*/ 3201800 h 3940306"/>
              <a:gd name="connsiteX29" fmla="*/ 435166 w 3046364"/>
              <a:gd name="connsiteY29" fmla="*/ 3403506 h 3940306"/>
              <a:gd name="connsiteX30" fmla="*/ 354484 w 3046364"/>
              <a:gd name="connsiteY30" fmla="*/ 3537976 h 3940306"/>
              <a:gd name="connsiteX31" fmla="*/ 663766 w 3046364"/>
              <a:gd name="connsiteY31" fmla="*/ 3578318 h 3940306"/>
              <a:gd name="connsiteX32" fmla="*/ 825131 w 3046364"/>
              <a:gd name="connsiteY32" fmla="*/ 3578318 h 3940306"/>
              <a:gd name="connsiteX33" fmla="*/ 1537825 w 3046364"/>
              <a:gd name="connsiteY33" fmla="*/ 3685894 h 3940306"/>
              <a:gd name="connsiteX34" fmla="*/ 1645401 w 3046364"/>
              <a:gd name="connsiteY34" fmla="*/ 3537976 h 3940306"/>
              <a:gd name="connsiteX35" fmla="*/ 1645401 w 3046364"/>
              <a:gd name="connsiteY35" fmla="*/ 3524529 h 3940306"/>
              <a:gd name="connsiteX36" fmla="*/ 1645401 w 3046364"/>
              <a:gd name="connsiteY36" fmla="*/ 3376612 h 3940306"/>
              <a:gd name="connsiteX37" fmla="*/ 1645401 w 3046364"/>
              <a:gd name="connsiteY37" fmla="*/ 3215247 h 3940306"/>
              <a:gd name="connsiteX38" fmla="*/ 1726084 w 3046364"/>
              <a:gd name="connsiteY38" fmla="*/ 3067329 h 3940306"/>
              <a:gd name="connsiteX39" fmla="*/ 1726084 w 3046364"/>
              <a:gd name="connsiteY39" fmla="*/ 3000094 h 3940306"/>
              <a:gd name="connsiteX40" fmla="*/ 1739531 w 3046364"/>
              <a:gd name="connsiteY40" fmla="*/ 2946306 h 3940306"/>
              <a:gd name="connsiteX41" fmla="*/ 1752978 w 3046364"/>
              <a:gd name="connsiteY41" fmla="*/ 2865624 h 3940306"/>
              <a:gd name="connsiteX42" fmla="*/ 1779872 w 3046364"/>
              <a:gd name="connsiteY42" fmla="*/ 2838729 h 3940306"/>
              <a:gd name="connsiteX43" fmla="*/ 2008472 w 3046364"/>
              <a:gd name="connsiteY43" fmla="*/ 2852176 h 3940306"/>
              <a:gd name="connsiteX44" fmla="*/ 2062260 w 3046364"/>
              <a:gd name="connsiteY44" fmla="*/ 2865624 h 3940306"/>
              <a:gd name="connsiteX45" fmla="*/ 2223625 w 3046364"/>
              <a:gd name="connsiteY45" fmla="*/ 2852176 h 3940306"/>
              <a:gd name="connsiteX46" fmla="*/ 2263966 w 3046364"/>
              <a:gd name="connsiteY46" fmla="*/ 2838729 h 3940306"/>
              <a:gd name="connsiteX47" fmla="*/ 2344648 w 3046364"/>
              <a:gd name="connsiteY47" fmla="*/ 2838729 h 3940306"/>
              <a:gd name="connsiteX48" fmla="*/ 2506013 w 3046364"/>
              <a:gd name="connsiteY48" fmla="*/ 2798388 h 3940306"/>
              <a:gd name="connsiteX49" fmla="*/ 2546354 w 3046364"/>
              <a:gd name="connsiteY49" fmla="*/ 2784941 h 3940306"/>
              <a:gd name="connsiteX50" fmla="*/ 2627037 w 3046364"/>
              <a:gd name="connsiteY50" fmla="*/ 2784941 h 3940306"/>
              <a:gd name="connsiteX51" fmla="*/ 2895978 w 3046364"/>
              <a:gd name="connsiteY51" fmla="*/ 2758047 h 3940306"/>
              <a:gd name="connsiteX52" fmla="*/ 3017001 w 3046364"/>
              <a:gd name="connsiteY52" fmla="*/ 2704259 h 3940306"/>
              <a:gd name="connsiteX53" fmla="*/ 3017001 w 3046364"/>
              <a:gd name="connsiteY53" fmla="*/ 2690812 h 3940306"/>
              <a:gd name="connsiteX54" fmla="*/ 3043896 w 3046364"/>
              <a:gd name="connsiteY54" fmla="*/ 2623576 h 3940306"/>
              <a:gd name="connsiteX55" fmla="*/ 3030448 w 3046364"/>
              <a:gd name="connsiteY55" fmla="*/ 2542894 h 3940306"/>
              <a:gd name="connsiteX56" fmla="*/ 3017001 w 3046364"/>
              <a:gd name="connsiteY56" fmla="*/ 2489106 h 3940306"/>
              <a:gd name="connsiteX57" fmla="*/ 2963213 w 3046364"/>
              <a:gd name="connsiteY57" fmla="*/ 2341188 h 3940306"/>
              <a:gd name="connsiteX58" fmla="*/ 2963213 w 3046364"/>
              <a:gd name="connsiteY58" fmla="*/ 2247059 h 3940306"/>
              <a:gd name="connsiteX59" fmla="*/ 2949766 w 3046364"/>
              <a:gd name="connsiteY59" fmla="*/ 1991565 h 3940306"/>
              <a:gd name="connsiteX60" fmla="*/ 2963213 w 3046364"/>
              <a:gd name="connsiteY60" fmla="*/ 1870541 h 3940306"/>
              <a:gd name="connsiteX61" fmla="*/ 2976660 w 3046364"/>
              <a:gd name="connsiteY61" fmla="*/ 1830200 h 3940306"/>
              <a:gd name="connsiteX62" fmla="*/ 2976660 w 3046364"/>
              <a:gd name="connsiteY62" fmla="*/ 1561259 h 3940306"/>
              <a:gd name="connsiteX63" fmla="*/ 2949766 w 3046364"/>
              <a:gd name="connsiteY63" fmla="*/ 1494024 h 3940306"/>
              <a:gd name="connsiteX64" fmla="*/ 2922872 w 3046364"/>
              <a:gd name="connsiteY64" fmla="*/ 1117506 h 3940306"/>
              <a:gd name="connsiteX65" fmla="*/ 2895978 w 3046364"/>
              <a:gd name="connsiteY65" fmla="*/ 848565 h 3940306"/>
              <a:gd name="connsiteX66" fmla="*/ 2909425 w 3046364"/>
              <a:gd name="connsiteY66" fmla="*/ 566176 h 3940306"/>
              <a:gd name="connsiteX67" fmla="*/ 2667378 w 3046364"/>
              <a:gd name="connsiteY67" fmla="*/ 364471 h 3940306"/>
              <a:gd name="connsiteX68" fmla="*/ 2331201 w 3046364"/>
              <a:gd name="connsiteY68" fmla="*/ 297235 h 3940306"/>
              <a:gd name="connsiteX69" fmla="*/ 2263966 w 3046364"/>
              <a:gd name="connsiteY69" fmla="*/ 418259 h 3940306"/>
              <a:gd name="connsiteX70" fmla="*/ 2169837 w 3046364"/>
              <a:gd name="connsiteY70" fmla="*/ 606518 h 3940306"/>
              <a:gd name="connsiteX71" fmla="*/ 2102601 w 3046364"/>
              <a:gd name="connsiteY71" fmla="*/ 902353 h 3940306"/>
              <a:gd name="connsiteX72" fmla="*/ 2116048 w 3046364"/>
              <a:gd name="connsiteY72" fmla="*/ 942694 h 3940306"/>
              <a:gd name="connsiteX73" fmla="*/ 2035366 w 3046364"/>
              <a:gd name="connsiteY73" fmla="*/ 983035 h 3940306"/>
              <a:gd name="connsiteX74" fmla="*/ 2035366 w 3046364"/>
              <a:gd name="connsiteY74" fmla="*/ 969588 h 3940306"/>
              <a:gd name="connsiteX75" fmla="*/ 1995025 w 3046364"/>
              <a:gd name="connsiteY75" fmla="*/ 821671 h 3940306"/>
              <a:gd name="connsiteX76" fmla="*/ 1927790 w 3046364"/>
              <a:gd name="connsiteY76" fmla="*/ 606518 h 3940306"/>
              <a:gd name="connsiteX77" fmla="*/ 1900896 w 3046364"/>
              <a:gd name="connsiteY77" fmla="*/ 485494 h 3940306"/>
              <a:gd name="connsiteX78" fmla="*/ 1887448 w 3046364"/>
              <a:gd name="connsiteY78" fmla="*/ 431706 h 3940306"/>
              <a:gd name="connsiteX79" fmla="*/ 1833660 w 3046364"/>
              <a:gd name="connsiteY79" fmla="*/ 297235 h 3940306"/>
              <a:gd name="connsiteX80" fmla="*/ 1806766 w 3046364"/>
              <a:gd name="connsiteY80" fmla="*/ 297235 h 394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046364" h="3940306">
                <a:moveTo>
                  <a:pt x="1766425" y="687200"/>
                </a:moveTo>
                <a:cubicBezTo>
                  <a:pt x="1737866" y="615803"/>
                  <a:pt x="1739531" y="644103"/>
                  <a:pt x="1739531" y="606518"/>
                </a:cubicBezTo>
                <a:cubicBezTo>
                  <a:pt x="1855085" y="303186"/>
                  <a:pt x="1847107" y="424858"/>
                  <a:pt x="1847107" y="256894"/>
                </a:cubicBezTo>
                <a:cubicBezTo>
                  <a:pt x="1719384" y="143362"/>
                  <a:pt x="1780058" y="149318"/>
                  <a:pt x="1699190" y="149318"/>
                </a:cubicBezTo>
                <a:lnTo>
                  <a:pt x="1457143" y="149318"/>
                </a:lnTo>
                <a:cubicBezTo>
                  <a:pt x="1130216" y="26720"/>
                  <a:pt x="1249305" y="28294"/>
                  <a:pt x="1120966" y="28294"/>
                </a:cubicBezTo>
                <a:lnTo>
                  <a:pt x="959601" y="41741"/>
                </a:lnTo>
                <a:cubicBezTo>
                  <a:pt x="793754" y="50706"/>
                  <a:pt x="628097" y="64484"/>
                  <a:pt x="462060" y="68635"/>
                </a:cubicBezTo>
                <a:cubicBezTo>
                  <a:pt x="447890" y="68989"/>
                  <a:pt x="435618" y="57968"/>
                  <a:pt x="421719" y="55188"/>
                </a:cubicBezTo>
                <a:cubicBezTo>
                  <a:pt x="412928" y="53430"/>
                  <a:pt x="403790" y="55188"/>
                  <a:pt x="394825" y="55188"/>
                </a:cubicBezTo>
                <a:cubicBezTo>
                  <a:pt x="305178" y="37259"/>
                  <a:pt x="216963" y="9320"/>
                  <a:pt x="125884" y="1400"/>
                </a:cubicBezTo>
                <a:cubicBezTo>
                  <a:pt x="109783" y="0"/>
                  <a:pt x="93858" y="14436"/>
                  <a:pt x="85543" y="28294"/>
                </a:cubicBezTo>
                <a:cubicBezTo>
                  <a:pt x="78625" y="39825"/>
                  <a:pt x="85543" y="55188"/>
                  <a:pt x="85543" y="68635"/>
                </a:cubicBezTo>
                <a:lnTo>
                  <a:pt x="85543" y="660306"/>
                </a:lnTo>
                <a:cubicBezTo>
                  <a:pt x="263776" y="811119"/>
                  <a:pt x="260354" y="731892"/>
                  <a:pt x="260354" y="821671"/>
                </a:cubicBezTo>
                <a:lnTo>
                  <a:pt x="448613" y="983035"/>
                </a:lnTo>
                <a:cubicBezTo>
                  <a:pt x="463253" y="1202631"/>
                  <a:pt x="462060" y="1117356"/>
                  <a:pt x="462060" y="1238529"/>
                </a:cubicBezTo>
                <a:cubicBezTo>
                  <a:pt x="604346" y="1285958"/>
                  <a:pt x="540560" y="1278871"/>
                  <a:pt x="650319" y="1278871"/>
                </a:cubicBezTo>
                <a:cubicBezTo>
                  <a:pt x="641354" y="1350589"/>
                  <a:pt x="642769" y="1424385"/>
                  <a:pt x="623425" y="1494024"/>
                </a:cubicBezTo>
                <a:cubicBezTo>
                  <a:pt x="619100" y="1509596"/>
                  <a:pt x="595247" y="1510276"/>
                  <a:pt x="583084" y="1520918"/>
                </a:cubicBezTo>
                <a:cubicBezTo>
                  <a:pt x="512678" y="1582522"/>
                  <a:pt x="515848" y="1557702"/>
                  <a:pt x="515848" y="1601600"/>
                </a:cubicBezTo>
                <a:cubicBezTo>
                  <a:pt x="454973" y="1662475"/>
                  <a:pt x="473400" y="1632709"/>
                  <a:pt x="448613" y="1682282"/>
                </a:cubicBezTo>
                <a:cubicBezTo>
                  <a:pt x="403790" y="1740553"/>
                  <a:pt x="360068" y="1799688"/>
                  <a:pt x="314143" y="1857094"/>
                </a:cubicBezTo>
                <a:cubicBezTo>
                  <a:pt x="290092" y="1887157"/>
                  <a:pt x="297800" y="1883988"/>
                  <a:pt x="273801" y="1883988"/>
                </a:cubicBezTo>
                <a:cubicBezTo>
                  <a:pt x="0" y="2308380"/>
                  <a:pt x="4860" y="2135485"/>
                  <a:pt x="4860" y="2327741"/>
                </a:cubicBezTo>
                <a:lnTo>
                  <a:pt x="18307" y="2865624"/>
                </a:lnTo>
                <a:lnTo>
                  <a:pt x="462060" y="2892518"/>
                </a:lnTo>
                <a:lnTo>
                  <a:pt x="623425" y="2919412"/>
                </a:lnTo>
                <a:lnTo>
                  <a:pt x="502401" y="3201800"/>
                </a:lnTo>
                <a:cubicBezTo>
                  <a:pt x="459209" y="3388965"/>
                  <a:pt x="504346" y="3334326"/>
                  <a:pt x="435166" y="3403506"/>
                </a:cubicBezTo>
                <a:lnTo>
                  <a:pt x="354484" y="3537976"/>
                </a:lnTo>
                <a:cubicBezTo>
                  <a:pt x="645747" y="3579586"/>
                  <a:pt x="541787" y="3578318"/>
                  <a:pt x="663766" y="3578318"/>
                </a:cubicBezTo>
                <a:lnTo>
                  <a:pt x="825131" y="3578318"/>
                </a:lnTo>
                <a:cubicBezTo>
                  <a:pt x="1542244" y="3700091"/>
                  <a:pt x="1537825" y="3940306"/>
                  <a:pt x="1537825" y="3685894"/>
                </a:cubicBezTo>
                <a:cubicBezTo>
                  <a:pt x="1630492" y="3593227"/>
                  <a:pt x="1627244" y="3628761"/>
                  <a:pt x="1645401" y="3537976"/>
                </a:cubicBezTo>
                <a:cubicBezTo>
                  <a:pt x="1646280" y="3533581"/>
                  <a:pt x="1645401" y="3529011"/>
                  <a:pt x="1645401" y="3524529"/>
                </a:cubicBezTo>
                <a:lnTo>
                  <a:pt x="1645401" y="3376612"/>
                </a:lnTo>
                <a:cubicBezTo>
                  <a:pt x="1631380" y="3222381"/>
                  <a:pt x="1596946" y="3263702"/>
                  <a:pt x="1645401" y="3215247"/>
                </a:cubicBezTo>
                <a:cubicBezTo>
                  <a:pt x="1657645" y="3195656"/>
                  <a:pt x="1720217" y="3114265"/>
                  <a:pt x="1726084" y="3067329"/>
                </a:cubicBezTo>
                <a:cubicBezTo>
                  <a:pt x="1728864" y="3045090"/>
                  <a:pt x="1726084" y="3022506"/>
                  <a:pt x="1726084" y="3000094"/>
                </a:cubicBezTo>
                <a:lnTo>
                  <a:pt x="1739531" y="2946306"/>
                </a:lnTo>
                <a:cubicBezTo>
                  <a:pt x="1744013" y="2919412"/>
                  <a:pt x="1743405" y="2891153"/>
                  <a:pt x="1752978" y="2865624"/>
                </a:cubicBezTo>
                <a:cubicBezTo>
                  <a:pt x="1757430" y="2853753"/>
                  <a:pt x="1779872" y="2838729"/>
                  <a:pt x="1779872" y="2838729"/>
                </a:cubicBezTo>
                <a:cubicBezTo>
                  <a:pt x="1856072" y="2843211"/>
                  <a:pt x="1932519" y="2844580"/>
                  <a:pt x="2008472" y="2852176"/>
                </a:cubicBezTo>
                <a:cubicBezTo>
                  <a:pt x="2157122" y="2867042"/>
                  <a:pt x="2001733" y="2865624"/>
                  <a:pt x="2062260" y="2865624"/>
                </a:cubicBezTo>
                <a:cubicBezTo>
                  <a:pt x="2116048" y="2861141"/>
                  <a:pt x="2170124" y="2859310"/>
                  <a:pt x="2223625" y="2852176"/>
                </a:cubicBezTo>
                <a:cubicBezTo>
                  <a:pt x="2237675" y="2850303"/>
                  <a:pt x="2249878" y="2840294"/>
                  <a:pt x="2263966" y="2838729"/>
                </a:cubicBezTo>
                <a:cubicBezTo>
                  <a:pt x="2290696" y="2835759"/>
                  <a:pt x="2317754" y="2838729"/>
                  <a:pt x="2344648" y="2838729"/>
                </a:cubicBezTo>
                <a:lnTo>
                  <a:pt x="2506013" y="2798388"/>
                </a:lnTo>
                <a:cubicBezTo>
                  <a:pt x="2519709" y="2794736"/>
                  <a:pt x="2532266" y="2786506"/>
                  <a:pt x="2546354" y="2784941"/>
                </a:cubicBezTo>
                <a:cubicBezTo>
                  <a:pt x="2573084" y="2781971"/>
                  <a:pt x="2600143" y="2784941"/>
                  <a:pt x="2627037" y="2784941"/>
                </a:cubicBezTo>
                <a:cubicBezTo>
                  <a:pt x="2716684" y="2775976"/>
                  <a:pt x="2806932" y="2771746"/>
                  <a:pt x="2895978" y="2758047"/>
                </a:cubicBezTo>
                <a:cubicBezTo>
                  <a:pt x="2927450" y="2753205"/>
                  <a:pt x="2989867" y="2731393"/>
                  <a:pt x="3017001" y="2704259"/>
                </a:cubicBezTo>
                <a:lnTo>
                  <a:pt x="3017001" y="2690812"/>
                </a:lnTo>
                <a:cubicBezTo>
                  <a:pt x="3025966" y="2668400"/>
                  <a:pt x="3041711" y="2647615"/>
                  <a:pt x="3043896" y="2623576"/>
                </a:cubicBezTo>
                <a:cubicBezTo>
                  <a:pt x="3046364" y="2596423"/>
                  <a:pt x="3036363" y="2569510"/>
                  <a:pt x="3030448" y="2542894"/>
                </a:cubicBezTo>
                <a:cubicBezTo>
                  <a:pt x="3015584" y="2476007"/>
                  <a:pt x="3017001" y="2523777"/>
                  <a:pt x="3017001" y="2489106"/>
                </a:cubicBezTo>
                <a:cubicBezTo>
                  <a:pt x="3001794" y="2453622"/>
                  <a:pt x="2967391" y="2387147"/>
                  <a:pt x="2963213" y="2341188"/>
                </a:cubicBezTo>
                <a:cubicBezTo>
                  <a:pt x="2960372" y="2309941"/>
                  <a:pt x="2963213" y="2278435"/>
                  <a:pt x="2963213" y="2247059"/>
                </a:cubicBezTo>
                <a:cubicBezTo>
                  <a:pt x="2958731" y="2161894"/>
                  <a:pt x="2949766" y="2076848"/>
                  <a:pt x="2949766" y="1991565"/>
                </a:cubicBezTo>
                <a:cubicBezTo>
                  <a:pt x="2949766" y="1950975"/>
                  <a:pt x="2956540" y="1910578"/>
                  <a:pt x="2963213" y="1870541"/>
                </a:cubicBezTo>
                <a:cubicBezTo>
                  <a:pt x="2965543" y="1856559"/>
                  <a:pt x="2976044" y="1844361"/>
                  <a:pt x="2976660" y="1830200"/>
                </a:cubicBezTo>
                <a:cubicBezTo>
                  <a:pt x="2980554" y="1740638"/>
                  <a:pt x="2976660" y="1650906"/>
                  <a:pt x="2976660" y="1561259"/>
                </a:cubicBezTo>
                <a:lnTo>
                  <a:pt x="2949766" y="1494024"/>
                </a:lnTo>
                <a:cubicBezTo>
                  <a:pt x="2922184" y="1135462"/>
                  <a:pt x="2922872" y="1261286"/>
                  <a:pt x="2922872" y="1117506"/>
                </a:cubicBezTo>
                <a:cubicBezTo>
                  <a:pt x="2894407" y="875551"/>
                  <a:pt x="2895978" y="965632"/>
                  <a:pt x="2895978" y="848565"/>
                </a:cubicBezTo>
                <a:lnTo>
                  <a:pt x="2909425" y="566176"/>
                </a:lnTo>
                <a:cubicBezTo>
                  <a:pt x="2663840" y="375166"/>
                  <a:pt x="2667378" y="480131"/>
                  <a:pt x="2667378" y="364471"/>
                </a:cubicBezTo>
                <a:lnTo>
                  <a:pt x="2331201" y="297235"/>
                </a:lnTo>
                <a:cubicBezTo>
                  <a:pt x="2272440" y="400067"/>
                  <a:pt x="2293574" y="359042"/>
                  <a:pt x="2263966" y="418259"/>
                </a:cubicBezTo>
                <a:cubicBezTo>
                  <a:pt x="2167712" y="597018"/>
                  <a:pt x="2169837" y="526890"/>
                  <a:pt x="2169837" y="606518"/>
                </a:cubicBezTo>
                <a:cubicBezTo>
                  <a:pt x="2147425" y="705130"/>
                  <a:pt x="2118578" y="802497"/>
                  <a:pt x="2102601" y="902353"/>
                </a:cubicBezTo>
                <a:cubicBezTo>
                  <a:pt x="2100362" y="916349"/>
                  <a:pt x="2116048" y="942694"/>
                  <a:pt x="2116048" y="942694"/>
                </a:cubicBezTo>
                <a:cubicBezTo>
                  <a:pt x="2051384" y="1020291"/>
                  <a:pt x="2055169" y="1062246"/>
                  <a:pt x="2035366" y="983035"/>
                </a:cubicBezTo>
                <a:cubicBezTo>
                  <a:pt x="2034279" y="978686"/>
                  <a:pt x="2035366" y="974070"/>
                  <a:pt x="2035366" y="969588"/>
                </a:cubicBezTo>
                <a:cubicBezTo>
                  <a:pt x="1976199" y="890699"/>
                  <a:pt x="1995025" y="938212"/>
                  <a:pt x="1995025" y="821671"/>
                </a:cubicBezTo>
                <a:cubicBezTo>
                  <a:pt x="1924775" y="624970"/>
                  <a:pt x="1927790" y="700047"/>
                  <a:pt x="1927790" y="606518"/>
                </a:cubicBezTo>
                <a:cubicBezTo>
                  <a:pt x="1918825" y="566177"/>
                  <a:pt x="1910919" y="525585"/>
                  <a:pt x="1900896" y="485494"/>
                </a:cubicBezTo>
                <a:cubicBezTo>
                  <a:pt x="1886030" y="426033"/>
                  <a:pt x="1887448" y="464029"/>
                  <a:pt x="1887448" y="431706"/>
                </a:cubicBezTo>
                <a:lnTo>
                  <a:pt x="1833660" y="297235"/>
                </a:lnTo>
                <a:lnTo>
                  <a:pt x="1806766" y="297235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1855694" y="1021976"/>
            <a:ext cx="7168198" cy="5196367"/>
          </a:xfrm>
          <a:custGeom>
            <a:avLst/>
            <a:gdLst>
              <a:gd name="connsiteX0" fmla="*/ 13447 w 7168198"/>
              <a:gd name="connsiteY0" fmla="*/ 201706 h 5196367"/>
              <a:gd name="connsiteX1" fmla="*/ 0 w 7168198"/>
              <a:gd name="connsiteY1" fmla="*/ 632012 h 5196367"/>
              <a:gd name="connsiteX2" fmla="*/ 0 w 7168198"/>
              <a:gd name="connsiteY2" fmla="*/ 941295 h 5196367"/>
              <a:gd name="connsiteX3" fmla="*/ 107577 w 7168198"/>
              <a:gd name="connsiteY3" fmla="*/ 1075765 h 5196367"/>
              <a:gd name="connsiteX4" fmla="*/ 147918 w 7168198"/>
              <a:gd name="connsiteY4" fmla="*/ 1532965 h 5196367"/>
              <a:gd name="connsiteX5" fmla="*/ 268941 w 7168198"/>
              <a:gd name="connsiteY5" fmla="*/ 1627095 h 5196367"/>
              <a:gd name="connsiteX6" fmla="*/ 537882 w 7168198"/>
              <a:gd name="connsiteY6" fmla="*/ 1573306 h 5196367"/>
              <a:gd name="connsiteX7" fmla="*/ 874059 w 7168198"/>
              <a:gd name="connsiteY7" fmla="*/ 1532965 h 5196367"/>
              <a:gd name="connsiteX8" fmla="*/ 1089212 w 7168198"/>
              <a:gd name="connsiteY8" fmla="*/ 1573306 h 5196367"/>
              <a:gd name="connsiteX9" fmla="*/ 1196788 w 7168198"/>
              <a:gd name="connsiteY9" fmla="*/ 1694330 h 5196367"/>
              <a:gd name="connsiteX10" fmla="*/ 1438835 w 7168198"/>
              <a:gd name="connsiteY10" fmla="*/ 1640542 h 5196367"/>
              <a:gd name="connsiteX11" fmla="*/ 1559859 w 7168198"/>
              <a:gd name="connsiteY11" fmla="*/ 1640542 h 5196367"/>
              <a:gd name="connsiteX12" fmla="*/ 2057400 w 7168198"/>
              <a:gd name="connsiteY12" fmla="*/ 1694330 h 5196367"/>
              <a:gd name="connsiteX13" fmla="*/ 2272553 w 7168198"/>
              <a:gd name="connsiteY13" fmla="*/ 1707777 h 5196367"/>
              <a:gd name="connsiteX14" fmla="*/ 2514600 w 7168198"/>
              <a:gd name="connsiteY14" fmla="*/ 1761565 h 5196367"/>
              <a:gd name="connsiteX15" fmla="*/ 3052482 w 7168198"/>
              <a:gd name="connsiteY15" fmla="*/ 1801906 h 5196367"/>
              <a:gd name="connsiteX16" fmla="*/ 3025588 w 7168198"/>
              <a:gd name="connsiteY16" fmla="*/ 1653989 h 5196367"/>
              <a:gd name="connsiteX17" fmla="*/ 3039035 w 7168198"/>
              <a:gd name="connsiteY17" fmla="*/ 1613648 h 5196367"/>
              <a:gd name="connsiteX18" fmla="*/ 3039035 w 7168198"/>
              <a:gd name="connsiteY18" fmla="*/ 1586753 h 5196367"/>
              <a:gd name="connsiteX19" fmla="*/ 3039035 w 7168198"/>
              <a:gd name="connsiteY19" fmla="*/ 1452283 h 5196367"/>
              <a:gd name="connsiteX20" fmla="*/ 3039035 w 7168198"/>
              <a:gd name="connsiteY20" fmla="*/ 1304365 h 5196367"/>
              <a:gd name="connsiteX21" fmla="*/ 3092824 w 7168198"/>
              <a:gd name="connsiteY21" fmla="*/ 1102659 h 5196367"/>
              <a:gd name="connsiteX22" fmla="*/ 3173506 w 7168198"/>
              <a:gd name="connsiteY22" fmla="*/ 1035424 h 5196367"/>
              <a:gd name="connsiteX23" fmla="*/ 3186953 w 7168198"/>
              <a:gd name="connsiteY23" fmla="*/ 1035424 h 5196367"/>
              <a:gd name="connsiteX24" fmla="*/ 3267635 w 7168198"/>
              <a:gd name="connsiteY24" fmla="*/ 1116106 h 5196367"/>
              <a:gd name="connsiteX25" fmla="*/ 3267635 w 7168198"/>
              <a:gd name="connsiteY25" fmla="*/ 1196789 h 5196367"/>
              <a:gd name="connsiteX26" fmla="*/ 3294530 w 7168198"/>
              <a:gd name="connsiteY26" fmla="*/ 1506071 h 5196367"/>
              <a:gd name="connsiteX27" fmla="*/ 3307977 w 7168198"/>
              <a:gd name="connsiteY27" fmla="*/ 1761565 h 5196367"/>
              <a:gd name="connsiteX28" fmla="*/ 3321424 w 7168198"/>
              <a:gd name="connsiteY28" fmla="*/ 1801906 h 5196367"/>
              <a:gd name="connsiteX29" fmla="*/ 3334871 w 7168198"/>
              <a:gd name="connsiteY29" fmla="*/ 1869142 h 5196367"/>
              <a:gd name="connsiteX30" fmla="*/ 3388659 w 7168198"/>
              <a:gd name="connsiteY30" fmla="*/ 1936377 h 5196367"/>
              <a:gd name="connsiteX31" fmla="*/ 3429000 w 7168198"/>
              <a:gd name="connsiteY31" fmla="*/ 1949824 h 5196367"/>
              <a:gd name="connsiteX32" fmla="*/ 3455894 w 7168198"/>
              <a:gd name="connsiteY32" fmla="*/ 1976718 h 5196367"/>
              <a:gd name="connsiteX33" fmla="*/ 3859306 w 7168198"/>
              <a:gd name="connsiteY33" fmla="*/ 2030506 h 5196367"/>
              <a:gd name="connsiteX34" fmla="*/ 4087906 w 7168198"/>
              <a:gd name="connsiteY34" fmla="*/ 2030506 h 5196367"/>
              <a:gd name="connsiteX35" fmla="*/ 4208930 w 7168198"/>
              <a:gd name="connsiteY35" fmla="*/ 2043953 h 5196367"/>
              <a:gd name="connsiteX36" fmla="*/ 4289612 w 7168198"/>
              <a:gd name="connsiteY36" fmla="*/ 2070848 h 5196367"/>
              <a:gd name="connsiteX37" fmla="*/ 4329953 w 7168198"/>
              <a:gd name="connsiteY37" fmla="*/ 2084295 h 5196367"/>
              <a:gd name="connsiteX38" fmla="*/ 4572000 w 7168198"/>
              <a:gd name="connsiteY38" fmla="*/ 2138083 h 5196367"/>
              <a:gd name="connsiteX39" fmla="*/ 4612341 w 7168198"/>
              <a:gd name="connsiteY39" fmla="*/ 2151530 h 5196367"/>
              <a:gd name="connsiteX40" fmla="*/ 4679577 w 7168198"/>
              <a:gd name="connsiteY40" fmla="*/ 2164977 h 5196367"/>
              <a:gd name="connsiteX41" fmla="*/ 5069541 w 7168198"/>
              <a:gd name="connsiteY41" fmla="*/ 2218765 h 5196367"/>
              <a:gd name="connsiteX42" fmla="*/ 5136777 w 7168198"/>
              <a:gd name="connsiteY42" fmla="*/ 2232212 h 5196367"/>
              <a:gd name="connsiteX43" fmla="*/ 5190565 w 7168198"/>
              <a:gd name="connsiteY43" fmla="*/ 2245659 h 5196367"/>
              <a:gd name="connsiteX44" fmla="*/ 5230906 w 7168198"/>
              <a:gd name="connsiteY44" fmla="*/ 2245659 h 5196367"/>
              <a:gd name="connsiteX45" fmla="*/ 5405718 w 7168198"/>
              <a:gd name="connsiteY45" fmla="*/ 2259106 h 5196367"/>
              <a:gd name="connsiteX46" fmla="*/ 5486400 w 7168198"/>
              <a:gd name="connsiteY46" fmla="*/ 2339789 h 5196367"/>
              <a:gd name="connsiteX47" fmla="*/ 5930153 w 7168198"/>
              <a:gd name="connsiteY47" fmla="*/ 2366683 h 5196367"/>
              <a:gd name="connsiteX48" fmla="*/ 6239435 w 7168198"/>
              <a:gd name="connsiteY48" fmla="*/ 2850777 h 5196367"/>
              <a:gd name="connsiteX49" fmla="*/ 6266330 w 7168198"/>
              <a:gd name="connsiteY49" fmla="*/ 2918012 h 5196367"/>
              <a:gd name="connsiteX50" fmla="*/ 6239435 w 7168198"/>
              <a:gd name="connsiteY50" fmla="*/ 3186953 h 5196367"/>
              <a:gd name="connsiteX51" fmla="*/ 6239435 w 7168198"/>
              <a:gd name="connsiteY51" fmla="*/ 3523130 h 5196367"/>
              <a:gd name="connsiteX52" fmla="*/ 6239435 w 7168198"/>
              <a:gd name="connsiteY52" fmla="*/ 3926542 h 5196367"/>
              <a:gd name="connsiteX53" fmla="*/ 6602506 w 7168198"/>
              <a:gd name="connsiteY53" fmla="*/ 5029200 h 5196367"/>
              <a:gd name="connsiteX54" fmla="*/ 6911788 w 7168198"/>
              <a:gd name="connsiteY54" fmla="*/ 5190565 h 5196367"/>
              <a:gd name="connsiteX55" fmla="*/ 6952130 w 7168198"/>
              <a:gd name="connsiteY55" fmla="*/ 5163671 h 5196367"/>
              <a:gd name="connsiteX56" fmla="*/ 6979024 w 7168198"/>
              <a:gd name="connsiteY56" fmla="*/ 5123330 h 5196367"/>
              <a:gd name="connsiteX57" fmla="*/ 7019365 w 7168198"/>
              <a:gd name="connsiteY57" fmla="*/ 5082989 h 5196367"/>
              <a:gd name="connsiteX58" fmla="*/ 7032812 w 7168198"/>
              <a:gd name="connsiteY58" fmla="*/ 5029200 h 5196367"/>
              <a:gd name="connsiteX59" fmla="*/ 7167282 w 7168198"/>
              <a:gd name="connsiteY59" fmla="*/ 3200400 h 5196367"/>
              <a:gd name="connsiteX60" fmla="*/ 7153835 w 7168198"/>
              <a:gd name="connsiteY60" fmla="*/ 3160059 h 5196367"/>
              <a:gd name="connsiteX61" fmla="*/ 7140388 w 7168198"/>
              <a:gd name="connsiteY61" fmla="*/ 3092824 h 5196367"/>
              <a:gd name="connsiteX62" fmla="*/ 6064624 w 7168198"/>
              <a:gd name="connsiteY62" fmla="*/ 416859 h 5196367"/>
              <a:gd name="connsiteX63" fmla="*/ 3832412 w 7168198"/>
              <a:gd name="connsiteY63" fmla="*/ 564777 h 5196367"/>
              <a:gd name="connsiteX64" fmla="*/ 3765177 w 7168198"/>
              <a:gd name="connsiteY64" fmla="*/ 551330 h 5196367"/>
              <a:gd name="connsiteX65" fmla="*/ 3684494 w 7168198"/>
              <a:gd name="connsiteY65" fmla="*/ 537883 h 5196367"/>
              <a:gd name="connsiteX66" fmla="*/ 658906 w 7168198"/>
              <a:gd name="connsiteY66" fmla="*/ 282389 h 5196367"/>
              <a:gd name="connsiteX67" fmla="*/ 201706 w 7168198"/>
              <a:gd name="connsiteY67" fmla="*/ 0 h 5196367"/>
              <a:gd name="connsiteX68" fmla="*/ 26894 w 7168198"/>
              <a:gd name="connsiteY68" fmla="*/ 268942 h 519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168198" h="5196367">
                <a:moveTo>
                  <a:pt x="13447" y="201706"/>
                </a:moveTo>
                <a:lnTo>
                  <a:pt x="0" y="632012"/>
                </a:lnTo>
                <a:lnTo>
                  <a:pt x="0" y="941295"/>
                </a:lnTo>
                <a:cubicBezTo>
                  <a:pt x="110555" y="1065668"/>
                  <a:pt x="107577" y="1008343"/>
                  <a:pt x="107577" y="1075765"/>
                </a:cubicBezTo>
                <a:cubicBezTo>
                  <a:pt x="121428" y="1228129"/>
                  <a:pt x="147918" y="1379973"/>
                  <a:pt x="147918" y="1532965"/>
                </a:cubicBezTo>
                <a:cubicBezTo>
                  <a:pt x="258867" y="1630047"/>
                  <a:pt x="207846" y="1627095"/>
                  <a:pt x="268941" y="1627095"/>
                </a:cubicBezTo>
                <a:cubicBezTo>
                  <a:pt x="528821" y="1572383"/>
                  <a:pt x="437403" y="1573306"/>
                  <a:pt x="537882" y="1573306"/>
                </a:cubicBezTo>
                <a:cubicBezTo>
                  <a:pt x="847042" y="1531148"/>
                  <a:pt x="734193" y="1532965"/>
                  <a:pt x="874059" y="1532965"/>
                </a:cubicBezTo>
                <a:cubicBezTo>
                  <a:pt x="1082048" y="1560697"/>
                  <a:pt x="1027802" y="1511896"/>
                  <a:pt x="1089212" y="1573306"/>
                </a:cubicBezTo>
                <a:cubicBezTo>
                  <a:pt x="1186093" y="1697868"/>
                  <a:pt x="1132234" y="1694330"/>
                  <a:pt x="1196788" y="1694330"/>
                </a:cubicBezTo>
                <a:cubicBezTo>
                  <a:pt x="1333727" y="1616080"/>
                  <a:pt x="1254780" y="1640542"/>
                  <a:pt x="1438835" y="1640542"/>
                </a:cubicBezTo>
                <a:lnTo>
                  <a:pt x="1559859" y="1640542"/>
                </a:lnTo>
                <a:cubicBezTo>
                  <a:pt x="1958215" y="1701827"/>
                  <a:pt x="1791570" y="1694330"/>
                  <a:pt x="2057400" y="1694330"/>
                </a:cubicBezTo>
                <a:lnTo>
                  <a:pt x="2272553" y="1707777"/>
                </a:lnTo>
                <a:cubicBezTo>
                  <a:pt x="2459432" y="1770070"/>
                  <a:pt x="2377220" y="1761565"/>
                  <a:pt x="2514600" y="1761565"/>
                </a:cubicBezTo>
                <a:lnTo>
                  <a:pt x="3052482" y="1801906"/>
                </a:lnTo>
                <a:cubicBezTo>
                  <a:pt x="3043517" y="1752600"/>
                  <a:pt x="3029158" y="1703976"/>
                  <a:pt x="3025588" y="1653989"/>
                </a:cubicBezTo>
                <a:cubicBezTo>
                  <a:pt x="3024578" y="1639851"/>
                  <a:pt x="3036255" y="1627547"/>
                  <a:pt x="3039035" y="1613648"/>
                </a:cubicBezTo>
                <a:cubicBezTo>
                  <a:pt x="3040793" y="1604857"/>
                  <a:pt x="3039035" y="1595718"/>
                  <a:pt x="3039035" y="1586753"/>
                </a:cubicBezTo>
                <a:lnTo>
                  <a:pt x="3039035" y="1452283"/>
                </a:lnTo>
                <a:lnTo>
                  <a:pt x="3039035" y="1304365"/>
                </a:lnTo>
                <a:cubicBezTo>
                  <a:pt x="3081631" y="1119787"/>
                  <a:pt x="3052633" y="1183042"/>
                  <a:pt x="3092824" y="1102659"/>
                </a:cubicBezTo>
                <a:cubicBezTo>
                  <a:pt x="3144915" y="998478"/>
                  <a:pt x="3102089" y="1017570"/>
                  <a:pt x="3173506" y="1035424"/>
                </a:cubicBezTo>
                <a:cubicBezTo>
                  <a:pt x="3177855" y="1036511"/>
                  <a:pt x="3182471" y="1035424"/>
                  <a:pt x="3186953" y="1035424"/>
                </a:cubicBezTo>
                <a:cubicBezTo>
                  <a:pt x="3210042" y="1052741"/>
                  <a:pt x="3259770" y="1080713"/>
                  <a:pt x="3267635" y="1116106"/>
                </a:cubicBezTo>
                <a:cubicBezTo>
                  <a:pt x="3273469" y="1142360"/>
                  <a:pt x="3267635" y="1169895"/>
                  <a:pt x="3267635" y="1196789"/>
                </a:cubicBezTo>
                <a:cubicBezTo>
                  <a:pt x="3296407" y="1470114"/>
                  <a:pt x="3294530" y="1366648"/>
                  <a:pt x="3294530" y="1506071"/>
                </a:cubicBezTo>
                <a:cubicBezTo>
                  <a:pt x="3299012" y="1591236"/>
                  <a:pt x="3300256" y="1676633"/>
                  <a:pt x="3307977" y="1761565"/>
                </a:cubicBezTo>
                <a:cubicBezTo>
                  <a:pt x="3309260" y="1775681"/>
                  <a:pt x="3317530" y="1788277"/>
                  <a:pt x="3321424" y="1801906"/>
                </a:cubicBezTo>
                <a:cubicBezTo>
                  <a:pt x="3335958" y="1852776"/>
                  <a:pt x="3334871" y="1838976"/>
                  <a:pt x="3334871" y="1869142"/>
                </a:cubicBezTo>
                <a:cubicBezTo>
                  <a:pt x="3352800" y="1891554"/>
                  <a:pt x="3366868" y="1917699"/>
                  <a:pt x="3388659" y="1936377"/>
                </a:cubicBezTo>
                <a:cubicBezTo>
                  <a:pt x="3399421" y="1945602"/>
                  <a:pt x="3416846" y="1942531"/>
                  <a:pt x="3429000" y="1949824"/>
                </a:cubicBezTo>
                <a:cubicBezTo>
                  <a:pt x="3439871" y="1956347"/>
                  <a:pt x="3446929" y="1967753"/>
                  <a:pt x="3455894" y="1976718"/>
                </a:cubicBezTo>
                <a:cubicBezTo>
                  <a:pt x="3741216" y="2043852"/>
                  <a:pt x="3606213" y="2030506"/>
                  <a:pt x="3859306" y="2030506"/>
                </a:cubicBezTo>
                <a:lnTo>
                  <a:pt x="4087906" y="2030506"/>
                </a:lnTo>
                <a:cubicBezTo>
                  <a:pt x="4128247" y="2034988"/>
                  <a:pt x="4169129" y="2035993"/>
                  <a:pt x="4208930" y="2043953"/>
                </a:cubicBezTo>
                <a:cubicBezTo>
                  <a:pt x="4236728" y="2049513"/>
                  <a:pt x="4262718" y="2061883"/>
                  <a:pt x="4289612" y="2070848"/>
                </a:cubicBezTo>
                <a:lnTo>
                  <a:pt x="4329953" y="2084295"/>
                </a:lnTo>
                <a:cubicBezTo>
                  <a:pt x="4519281" y="2115849"/>
                  <a:pt x="4439586" y="2093945"/>
                  <a:pt x="4572000" y="2138083"/>
                </a:cubicBezTo>
                <a:cubicBezTo>
                  <a:pt x="4585447" y="2142565"/>
                  <a:pt x="4598442" y="2148750"/>
                  <a:pt x="4612341" y="2151530"/>
                </a:cubicBezTo>
                <a:lnTo>
                  <a:pt x="4679577" y="2164977"/>
                </a:lnTo>
                <a:cubicBezTo>
                  <a:pt x="5052609" y="2206425"/>
                  <a:pt x="4933734" y="2150862"/>
                  <a:pt x="5069541" y="2218765"/>
                </a:cubicBezTo>
                <a:cubicBezTo>
                  <a:pt x="5091953" y="2223247"/>
                  <a:pt x="5114465" y="2227254"/>
                  <a:pt x="5136777" y="2232212"/>
                </a:cubicBezTo>
                <a:cubicBezTo>
                  <a:pt x="5154818" y="2236221"/>
                  <a:pt x="5172270" y="2243045"/>
                  <a:pt x="5190565" y="2245659"/>
                </a:cubicBezTo>
                <a:cubicBezTo>
                  <a:pt x="5203877" y="2247561"/>
                  <a:pt x="5217459" y="2245659"/>
                  <a:pt x="5230906" y="2245659"/>
                </a:cubicBezTo>
                <a:lnTo>
                  <a:pt x="5405718" y="2259106"/>
                </a:lnTo>
                <a:lnTo>
                  <a:pt x="5486400" y="2339789"/>
                </a:lnTo>
                <a:cubicBezTo>
                  <a:pt x="5867308" y="2369089"/>
                  <a:pt x="5719138" y="2366683"/>
                  <a:pt x="5930153" y="2366683"/>
                </a:cubicBezTo>
                <a:lnTo>
                  <a:pt x="6239435" y="2850777"/>
                </a:lnTo>
                <a:cubicBezTo>
                  <a:pt x="6256052" y="2900627"/>
                  <a:pt x="6246543" y="2878440"/>
                  <a:pt x="6266330" y="2918012"/>
                </a:cubicBezTo>
                <a:cubicBezTo>
                  <a:pt x="6237864" y="3159967"/>
                  <a:pt x="6239435" y="3069886"/>
                  <a:pt x="6239435" y="3186953"/>
                </a:cubicBezTo>
                <a:lnTo>
                  <a:pt x="6239435" y="3523130"/>
                </a:lnTo>
                <a:lnTo>
                  <a:pt x="6239435" y="3926542"/>
                </a:lnTo>
                <a:lnTo>
                  <a:pt x="6602506" y="5029200"/>
                </a:lnTo>
                <a:cubicBezTo>
                  <a:pt x="6705600" y="5082988"/>
                  <a:pt x="6803257" y="5148822"/>
                  <a:pt x="6911788" y="5190565"/>
                </a:cubicBezTo>
                <a:cubicBezTo>
                  <a:pt x="6926872" y="5196367"/>
                  <a:pt x="6940702" y="5175099"/>
                  <a:pt x="6952130" y="5163671"/>
                </a:cubicBezTo>
                <a:cubicBezTo>
                  <a:pt x="6963558" y="5152243"/>
                  <a:pt x="6968678" y="5135745"/>
                  <a:pt x="6979024" y="5123330"/>
                </a:cubicBezTo>
                <a:cubicBezTo>
                  <a:pt x="6991198" y="5108721"/>
                  <a:pt x="7005918" y="5096436"/>
                  <a:pt x="7019365" y="5082989"/>
                </a:cubicBezTo>
                <a:lnTo>
                  <a:pt x="7032812" y="5029200"/>
                </a:lnTo>
                <a:cubicBezTo>
                  <a:pt x="7077635" y="4419600"/>
                  <a:pt x="7127788" y="3810368"/>
                  <a:pt x="7167282" y="3200400"/>
                </a:cubicBezTo>
                <a:cubicBezTo>
                  <a:pt x="7168198" y="3186255"/>
                  <a:pt x="7157273" y="3173810"/>
                  <a:pt x="7153835" y="3160059"/>
                </a:cubicBezTo>
                <a:cubicBezTo>
                  <a:pt x="7148292" y="3137886"/>
                  <a:pt x="7140388" y="3092824"/>
                  <a:pt x="7140388" y="3092824"/>
                </a:cubicBezTo>
                <a:cubicBezTo>
                  <a:pt x="6789558" y="2197756"/>
                  <a:pt x="7025992" y="416859"/>
                  <a:pt x="6064624" y="416859"/>
                </a:cubicBezTo>
                <a:lnTo>
                  <a:pt x="3832412" y="564777"/>
                </a:lnTo>
                <a:cubicBezTo>
                  <a:pt x="3809595" y="566111"/>
                  <a:pt x="3787664" y="555418"/>
                  <a:pt x="3765177" y="551330"/>
                </a:cubicBezTo>
                <a:cubicBezTo>
                  <a:pt x="3738351" y="546453"/>
                  <a:pt x="3684494" y="537883"/>
                  <a:pt x="3684494" y="537883"/>
                </a:cubicBezTo>
                <a:cubicBezTo>
                  <a:pt x="2675599" y="457171"/>
                  <a:pt x="658906" y="1294508"/>
                  <a:pt x="658906" y="282389"/>
                </a:cubicBezTo>
                <a:lnTo>
                  <a:pt x="201706" y="0"/>
                </a:lnTo>
                <a:lnTo>
                  <a:pt x="26894" y="26894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- Ελεύθερη σχεδίαση"/>
          <p:cNvSpPr/>
          <p:nvPr/>
        </p:nvSpPr>
        <p:spPr>
          <a:xfrm>
            <a:off x="5096435" y="3415553"/>
            <a:ext cx="2649071" cy="3421041"/>
          </a:xfrm>
          <a:custGeom>
            <a:avLst/>
            <a:gdLst>
              <a:gd name="connsiteX0" fmla="*/ 0 w 2649071"/>
              <a:gd name="connsiteY0" fmla="*/ 26894 h 3421041"/>
              <a:gd name="connsiteX1" fmla="*/ 0 w 2649071"/>
              <a:gd name="connsiteY1" fmla="*/ 2433918 h 3421041"/>
              <a:gd name="connsiteX2" fmla="*/ 147918 w 2649071"/>
              <a:gd name="connsiteY2" fmla="*/ 2447365 h 3421041"/>
              <a:gd name="connsiteX3" fmla="*/ 295836 w 2649071"/>
              <a:gd name="connsiteY3" fmla="*/ 2608729 h 3421041"/>
              <a:gd name="connsiteX4" fmla="*/ 363071 w 2649071"/>
              <a:gd name="connsiteY4" fmla="*/ 2944906 h 3421041"/>
              <a:gd name="connsiteX5" fmla="*/ 443753 w 2649071"/>
              <a:gd name="connsiteY5" fmla="*/ 3092823 h 3421041"/>
              <a:gd name="connsiteX6" fmla="*/ 887506 w 2649071"/>
              <a:gd name="connsiteY6" fmla="*/ 3415553 h 3421041"/>
              <a:gd name="connsiteX7" fmla="*/ 1680883 w 2649071"/>
              <a:gd name="connsiteY7" fmla="*/ 3375212 h 3421041"/>
              <a:gd name="connsiteX8" fmla="*/ 2043953 w 2649071"/>
              <a:gd name="connsiteY8" fmla="*/ 3321423 h 3421041"/>
              <a:gd name="connsiteX9" fmla="*/ 2057400 w 2649071"/>
              <a:gd name="connsiteY9" fmla="*/ 3227294 h 3421041"/>
              <a:gd name="connsiteX10" fmla="*/ 2043953 w 2649071"/>
              <a:gd name="connsiteY10" fmla="*/ 3146612 h 3421041"/>
              <a:gd name="connsiteX11" fmla="*/ 1909483 w 2649071"/>
              <a:gd name="connsiteY11" fmla="*/ 3039035 h 3421041"/>
              <a:gd name="connsiteX12" fmla="*/ 1801906 w 2649071"/>
              <a:gd name="connsiteY12" fmla="*/ 2918012 h 3421041"/>
              <a:gd name="connsiteX13" fmla="*/ 1573306 w 2649071"/>
              <a:gd name="connsiteY13" fmla="*/ 2702859 h 3421041"/>
              <a:gd name="connsiteX14" fmla="*/ 1398494 w 2649071"/>
              <a:gd name="connsiteY14" fmla="*/ 2568388 h 3421041"/>
              <a:gd name="connsiteX15" fmla="*/ 1398494 w 2649071"/>
              <a:gd name="connsiteY15" fmla="*/ 2433918 h 3421041"/>
              <a:gd name="connsiteX16" fmla="*/ 1465730 w 2649071"/>
              <a:gd name="connsiteY16" fmla="*/ 2380129 h 3421041"/>
              <a:gd name="connsiteX17" fmla="*/ 1775012 w 2649071"/>
              <a:gd name="connsiteY17" fmla="*/ 2366682 h 3421041"/>
              <a:gd name="connsiteX18" fmla="*/ 1869141 w 2649071"/>
              <a:gd name="connsiteY18" fmla="*/ 2366682 h 3421041"/>
              <a:gd name="connsiteX19" fmla="*/ 2178424 w 2649071"/>
              <a:gd name="connsiteY19" fmla="*/ 2366682 h 3421041"/>
              <a:gd name="connsiteX20" fmla="*/ 2380130 w 2649071"/>
              <a:gd name="connsiteY20" fmla="*/ 2339788 h 3421041"/>
              <a:gd name="connsiteX21" fmla="*/ 2635624 w 2649071"/>
              <a:gd name="connsiteY21" fmla="*/ 1452282 h 3421041"/>
              <a:gd name="connsiteX22" fmla="*/ 2649071 w 2649071"/>
              <a:gd name="connsiteY22" fmla="*/ 1143000 h 3421041"/>
              <a:gd name="connsiteX23" fmla="*/ 2649071 w 2649071"/>
              <a:gd name="connsiteY23" fmla="*/ 470647 h 3421041"/>
              <a:gd name="connsiteX24" fmla="*/ 2326341 w 2649071"/>
              <a:gd name="connsiteY24" fmla="*/ 295835 h 3421041"/>
              <a:gd name="connsiteX25" fmla="*/ 2191871 w 2649071"/>
              <a:gd name="connsiteY25" fmla="*/ 268941 h 3421041"/>
              <a:gd name="connsiteX26" fmla="*/ 1775012 w 2649071"/>
              <a:gd name="connsiteY26" fmla="*/ 349623 h 3421041"/>
              <a:gd name="connsiteX27" fmla="*/ 1398494 w 2649071"/>
              <a:gd name="connsiteY27" fmla="*/ 174812 h 3421041"/>
              <a:gd name="connsiteX28" fmla="*/ 1331259 w 2649071"/>
              <a:gd name="connsiteY28" fmla="*/ 322729 h 3421041"/>
              <a:gd name="connsiteX29" fmla="*/ 1304365 w 2649071"/>
              <a:gd name="connsiteY29" fmla="*/ 537882 h 3421041"/>
              <a:gd name="connsiteX30" fmla="*/ 1277471 w 2649071"/>
              <a:gd name="connsiteY30" fmla="*/ 578223 h 3421041"/>
              <a:gd name="connsiteX31" fmla="*/ 1264024 w 2649071"/>
              <a:gd name="connsiteY31" fmla="*/ 618565 h 3421041"/>
              <a:gd name="connsiteX32" fmla="*/ 1210236 w 2649071"/>
              <a:gd name="connsiteY32" fmla="*/ 820271 h 3421041"/>
              <a:gd name="connsiteX33" fmla="*/ 1008530 w 2649071"/>
              <a:gd name="connsiteY33" fmla="*/ 847165 h 3421041"/>
              <a:gd name="connsiteX34" fmla="*/ 981636 w 2649071"/>
              <a:gd name="connsiteY34" fmla="*/ 712694 h 3421041"/>
              <a:gd name="connsiteX35" fmla="*/ 995083 w 2649071"/>
              <a:gd name="connsiteY35" fmla="*/ 645459 h 3421041"/>
              <a:gd name="connsiteX36" fmla="*/ 995083 w 2649071"/>
              <a:gd name="connsiteY36" fmla="*/ 605118 h 3421041"/>
              <a:gd name="connsiteX37" fmla="*/ 995083 w 2649071"/>
              <a:gd name="connsiteY37" fmla="*/ 510988 h 3421041"/>
              <a:gd name="connsiteX38" fmla="*/ 995083 w 2649071"/>
              <a:gd name="connsiteY38" fmla="*/ 282388 h 3421041"/>
              <a:gd name="connsiteX39" fmla="*/ 981636 w 2649071"/>
              <a:gd name="connsiteY39" fmla="*/ 161365 h 3421041"/>
              <a:gd name="connsiteX40" fmla="*/ 914400 w 2649071"/>
              <a:gd name="connsiteY40" fmla="*/ 121023 h 3421041"/>
              <a:gd name="connsiteX41" fmla="*/ 403412 w 2649071"/>
              <a:gd name="connsiteY41" fmla="*/ 0 h 3421041"/>
              <a:gd name="connsiteX42" fmla="*/ 94130 w 2649071"/>
              <a:gd name="connsiteY42" fmla="*/ 0 h 3421041"/>
              <a:gd name="connsiteX43" fmla="*/ 0 w 2649071"/>
              <a:gd name="connsiteY43" fmla="*/ 26894 h 342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649071" h="3421041">
                <a:moveTo>
                  <a:pt x="0" y="26894"/>
                </a:moveTo>
                <a:lnTo>
                  <a:pt x="0" y="2433918"/>
                </a:lnTo>
                <a:cubicBezTo>
                  <a:pt x="165832" y="2447737"/>
                  <a:pt x="215340" y="2447365"/>
                  <a:pt x="147918" y="2447365"/>
                </a:cubicBezTo>
                <a:lnTo>
                  <a:pt x="295836" y="2608729"/>
                </a:lnTo>
                <a:lnTo>
                  <a:pt x="363071" y="2944906"/>
                </a:lnTo>
                <a:lnTo>
                  <a:pt x="443753" y="3092823"/>
                </a:lnTo>
                <a:cubicBezTo>
                  <a:pt x="867701" y="3421041"/>
                  <a:pt x="684883" y="3415553"/>
                  <a:pt x="887506" y="3415553"/>
                </a:cubicBezTo>
                <a:cubicBezTo>
                  <a:pt x="1528289" y="3369783"/>
                  <a:pt x="1263544" y="3375212"/>
                  <a:pt x="1680883" y="3375212"/>
                </a:cubicBezTo>
                <a:lnTo>
                  <a:pt x="2043953" y="3321423"/>
                </a:lnTo>
                <a:lnTo>
                  <a:pt x="2057400" y="3227294"/>
                </a:lnTo>
                <a:lnTo>
                  <a:pt x="2043953" y="3146612"/>
                </a:lnTo>
                <a:cubicBezTo>
                  <a:pt x="1919580" y="3036057"/>
                  <a:pt x="1976905" y="3039035"/>
                  <a:pt x="1909483" y="3039035"/>
                </a:cubicBezTo>
                <a:cubicBezTo>
                  <a:pt x="1822786" y="2923441"/>
                  <a:pt x="1868891" y="2951505"/>
                  <a:pt x="1801906" y="2918012"/>
                </a:cubicBezTo>
                <a:cubicBezTo>
                  <a:pt x="1590932" y="2721103"/>
                  <a:pt x="1665233" y="2794786"/>
                  <a:pt x="1573306" y="2702859"/>
                </a:cubicBezTo>
                <a:lnTo>
                  <a:pt x="1398494" y="2568388"/>
                </a:lnTo>
                <a:lnTo>
                  <a:pt x="1398494" y="2433918"/>
                </a:lnTo>
                <a:cubicBezTo>
                  <a:pt x="1445923" y="2386489"/>
                  <a:pt x="1421826" y="2402081"/>
                  <a:pt x="1465730" y="2380129"/>
                </a:cubicBezTo>
                <a:cubicBezTo>
                  <a:pt x="1658181" y="2360884"/>
                  <a:pt x="1555153" y="2366682"/>
                  <a:pt x="1775012" y="2366682"/>
                </a:cubicBezTo>
                <a:lnTo>
                  <a:pt x="1869141" y="2366682"/>
                </a:lnTo>
                <a:lnTo>
                  <a:pt x="2178424" y="2366682"/>
                </a:lnTo>
                <a:lnTo>
                  <a:pt x="2380130" y="2339788"/>
                </a:lnTo>
                <a:lnTo>
                  <a:pt x="2635624" y="1452282"/>
                </a:lnTo>
                <a:cubicBezTo>
                  <a:pt x="2640310" y="1349197"/>
                  <a:pt x="2649071" y="1246191"/>
                  <a:pt x="2649071" y="1143000"/>
                </a:cubicBezTo>
                <a:lnTo>
                  <a:pt x="2649071" y="470647"/>
                </a:lnTo>
                <a:cubicBezTo>
                  <a:pt x="2322332" y="307277"/>
                  <a:pt x="2326341" y="429556"/>
                  <a:pt x="2326341" y="295835"/>
                </a:cubicBezTo>
                <a:cubicBezTo>
                  <a:pt x="2200942" y="267969"/>
                  <a:pt x="2246643" y="268941"/>
                  <a:pt x="2191871" y="268941"/>
                </a:cubicBezTo>
                <a:lnTo>
                  <a:pt x="1775012" y="349623"/>
                </a:lnTo>
                <a:lnTo>
                  <a:pt x="1398494" y="174812"/>
                </a:lnTo>
                <a:lnTo>
                  <a:pt x="1331259" y="322729"/>
                </a:lnTo>
                <a:cubicBezTo>
                  <a:pt x="1322294" y="394447"/>
                  <a:pt x="1319255" y="467157"/>
                  <a:pt x="1304365" y="537882"/>
                </a:cubicBezTo>
                <a:cubicBezTo>
                  <a:pt x="1301036" y="553697"/>
                  <a:pt x="1284698" y="563768"/>
                  <a:pt x="1277471" y="578223"/>
                </a:cubicBezTo>
                <a:cubicBezTo>
                  <a:pt x="1271132" y="590901"/>
                  <a:pt x="1264024" y="618565"/>
                  <a:pt x="1264024" y="618565"/>
                </a:cubicBezTo>
                <a:cubicBezTo>
                  <a:pt x="1222355" y="813021"/>
                  <a:pt x="1269061" y="761441"/>
                  <a:pt x="1210236" y="820271"/>
                </a:cubicBezTo>
                <a:cubicBezTo>
                  <a:pt x="995773" y="891758"/>
                  <a:pt x="1008530" y="958378"/>
                  <a:pt x="1008530" y="847165"/>
                </a:cubicBezTo>
                <a:cubicBezTo>
                  <a:pt x="999565" y="802341"/>
                  <a:pt x="984677" y="758304"/>
                  <a:pt x="981636" y="712694"/>
                </a:cubicBezTo>
                <a:cubicBezTo>
                  <a:pt x="980116" y="689889"/>
                  <a:pt x="992248" y="668138"/>
                  <a:pt x="995083" y="645459"/>
                </a:cubicBezTo>
                <a:cubicBezTo>
                  <a:pt x="996751" y="632116"/>
                  <a:pt x="995083" y="618565"/>
                  <a:pt x="995083" y="605118"/>
                </a:cubicBezTo>
                <a:lnTo>
                  <a:pt x="995083" y="510988"/>
                </a:lnTo>
                <a:lnTo>
                  <a:pt x="995083" y="282388"/>
                </a:lnTo>
                <a:lnTo>
                  <a:pt x="981636" y="161365"/>
                </a:lnTo>
                <a:lnTo>
                  <a:pt x="914400" y="121023"/>
                </a:lnTo>
                <a:lnTo>
                  <a:pt x="403412" y="0"/>
                </a:lnTo>
                <a:lnTo>
                  <a:pt x="94130" y="0"/>
                </a:lnTo>
                <a:lnTo>
                  <a:pt x="0" y="268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- Ευθεία γραμμή σύνδεσης"/>
          <p:cNvCxnSpPr/>
          <p:nvPr/>
        </p:nvCxnSpPr>
        <p:spPr>
          <a:xfrm flipV="1">
            <a:off x="1857356" y="3500438"/>
            <a:ext cx="642942" cy="71438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/>
          <p:cNvCxnSpPr/>
          <p:nvPr/>
        </p:nvCxnSpPr>
        <p:spPr>
          <a:xfrm rot="16200000" flipH="1">
            <a:off x="3786182" y="3929066"/>
            <a:ext cx="428628" cy="142876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εία γραμμή σύνδεσης"/>
          <p:cNvCxnSpPr/>
          <p:nvPr/>
        </p:nvCxnSpPr>
        <p:spPr>
          <a:xfrm rot="5400000">
            <a:off x="5838820" y="4305320"/>
            <a:ext cx="519114" cy="195234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- Ευθεία γραμμή σύνδεσης"/>
          <p:cNvCxnSpPr/>
          <p:nvPr/>
        </p:nvCxnSpPr>
        <p:spPr>
          <a:xfrm>
            <a:off x="8001024" y="5572140"/>
            <a:ext cx="571504" cy="71438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εία γραμμή σύνδεσης"/>
          <p:cNvCxnSpPr/>
          <p:nvPr/>
        </p:nvCxnSpPr>
        <p:spPr>
          <a:xfrm rot="5400000" flipH="1" flipV="1">
            <a:off x="2821769" y="2321711"/>
            <a:ext cx="642942" cy="428628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εία γραμμή σύνδεσης"/>
          <p:cNvCxnSpPr/>
          <p:nvPr/>
        </p:nvCxnSpPr>
        <p:spPr>
          <a:xfrm flipV="1">
            <a:off x="1785918" y="1643050"/>
            <a:ext cx="571504" cy="71438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εία γραμμή σύνδεσης"/>
          <p:cNvCxnSpPr/>
          <p:nvPr/>
        </p:nvCxnSpPr>
        <p:spPr>
          <a:xfrm>
            <a:off x="2143108" y="4214818"/>
            <a:ext cx="500066" cy="285752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εία γραμμή σύνδεσης"/>
          <p:cNvCxnSpPr/>
          <p:nvPr/>
        </p:nvCxnSpPr>
        <p:spPr>
          <a:xfrm>
            <a:off x="1857356" y="5500702"/>
            <a:ext cx="571504" cy="71438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34 - TextBox"/>
          <p:cNvSpPr txBox="1"/>
          <p:nvPr/>
        </p:nvSpPr>
        <p:spPr>
          <a:xfrm>
            <a:off x="5643570" y="214311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err="1" smtClean="0"/>
              <a:t>ψύκτης</a:t>
            </a:r>
            <a:endParaRPr lang="en-US" b="1" dirty="0" smtClean="0"/>
          </a:p>
        </p:txBody>
      </p:sp>
      <p:sp>
        <p:nvSpPr>
          <p:cNvPr id="36" name="35 - TextBox"/>
          <p:cNvSpPr txBox="1"/>
          <p:nvPr/>
        </p:nvSpPr>
        <p:spPr>
          <a:xfrm>
            <a:off x="2928926" y="192880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Σωλήνας </a:t>
            </a:r>
            <a:endParaRPr lang="en-US" dirty="0" smtClean="0"/>
          </a:p>
        </p:txBody>
      </p:sp>
      <p:sp>
        <p:nvSpPr>
          <p:cNvPr id="37" name="36 - TextBox"/>
          <p:cNvSpPr txBox="1"/>
          <p:nvPr/>
        </p:nvSpPr>
        <p:spPr>
          <a:xfrm>
            <a:off x="8572496" y="542926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υγρό</a:t>
            </a:r>
            <a:endParaRPr lang="en-US" b="1" dirty="0" smtClean="0"/>
          </a:p>
        </p:txBody>
      </p:sp>
      <p:sp>
        <p:nvSpPr>
          <p:cNvPr id="38" name="37 - TextBox"/>
          <p:cNvSpPr txBox="1"/>
          <p:nvPr/>
        </p:nvSpPr>
        <p:spPr>
          <a:xfrm>
            <a:off x="2214546" y="442913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διάλυμα</a:t>
            </a:r>
            <a:endParaRPr lang="en-US" dirty="0" smtClean="0"/>
          </a:p>
        </p:txBody>
      </p:sp>
      <p:sp>
        <p:nvSpPr>
          <p:cNvPr id="39" name="38 - TextBox"/>
          <p:cNvSpPr txBox="1"/>
          <p:nvPr/>
        </p:nvSpPr>
        <p:spPr>
          <a:xfrm>
            <a:off x="2285984" y="5429264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Λύχνος</a:t>
            </a:r>
            <a:r>
              <a:rPr lang="en-US" dirty="0" smtClean="0"/>
              <a:t> (</a:t>
            </a:r>
            <a:r>
              <a:rPr lang="el-GR" dirty="0" smtClean="0"/>
              <a:t>φωτιά)</a:t>
            </a:r>
            <a:endParaRPr lang="en-US" dirty="0" smtClean="0"/>
          </a:p>
        </p:txBody>
      </p:sp>
      <p:sp>
        <p:nvSpPr>
          <p:cNvPr id="40" name="39 - TextBox"/>
          <p:cNvSpPr txBox="1"/>
          <p:nvPr/>
        </p:nvSpPr>
        <p:spPr>
          <a:xfrm>
            <a:off x="2500298" y="32861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ατμοί</a:t>
            </a:r>
            <a:endParaRPr lang="en-US" dirty="0" smtClean="0"/>
          </a:p>
        </p:txBody>
      </p:sp>
      <p:sp>
        <p:nvSpPr>
          <p:cNvPr id="44" name="43 - TextBox"/>
          <p:cNvSpPr txBox="1"/>
          <p:nvPr/>
        </p:nvSpPr>
        <p:spPr>
          <a:xfrm>
            <a:off x="2357422" y="142873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θερμόμετρο</a:t>
            </a:r>
            <a:endParaRPr lang="en-US" dirty="0" smtClean="0"/>
          </a:p>
        </p:txBody>
      </p:sp>
      <p:sp>
        <p:nvSpPr>
          <p:cNvPr id="45" name="44 - TextBox"/>
          <p:cNvSpPr txBox="1"/>
          <p:nvPr/>
        </p:nvSpPr>
        <p:spPr>
          <a:xfrm>
            <a:off x="5643570" y="4643446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Είσοδος κρύου νερού</a:t>
            </a:r>
            <a:endParaRPr lang="en-US" sz="1600" b="1" dirty="0" smtClean="0"/>
          </a:p>
        </p:txBody>
      </p:sp>
      <p:sp>
        <p:nvSpPr>
          <p:cNvPr id="46" name="45 - TextBox"/>
          <p:cNvSpPr txBox="1"/>
          <p:nvPr/>
        </p:nvSpPr>
        <p:spPr>
          <a:xfrm>
            <a:off x="3643306" y="414338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Έξοδος κρύου νερού</a:t>
            </a:r>
            <a:endParaRPr lang="en-US" sz="1600" b="1" dirty="0" smtClean="0"/>
          </a:p>
        </p:txBody>
      </p:sp>
      <p:cxnSp>
        <p:nvCxnSpPr>
          <p:cNvPr id="47" name="46 - Ευθεία γραμμή σύνδεσης"/>
          <p:cNvCxnSpPr/>
          <p:nvPr/>
        </p:nvCxnSpPr>
        <p:spPr>
          <a:xfrm rot="5400000" flipH="1" flipV="1">
            <a:off x="5464975" y="2536025"/>
            <a:ext cx="642942" cy="428628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71472" y="214290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Μεγάλες ποσότητες οξυγόνου παράγονται </a:t>
            </a:r>
            <a:r>
              <a:rPr lang="el-GR" dirty="0" smtClean="0"/>
              <a:t>βιομηχανικά (στα εργοστάσια)  </a:t>
            </a:r>
            <a:r>
              <a:rPr lang="el-GR" dirty="0" smtClean="0"/>
              <a:t>από τον αέρα</a:t>
            </a:r>
            <a:r>
              <a:rPr lang="el-GR" dirty="0" smtClean="0"/>
              <a:t>.. και </a:t>
            </a:r>
            <a:r>
              <a:rPr lang="el-GR" dirty="0" smtClean="0"/>
              <a:t>αποθηκεύεται μέσα σε χαλύβδινα δοχεία υπό πίεση (οβίδες).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642910" y="1643050"/>
            <a:ext cx="7757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50"/>
              </a:buClr>
              <a:buSzPct val="170000"/>
              <a:buFont typeface="Wingdings" pitchFamily="2" charset="2"/>
              <a:buChar char="q"/>
            </a:pPr>
            <a:r>
              <a:rPr lang="el-GR" dirty="0" smtClean="0"/>
              <a:t>   Αρχικά ο </a:t>
            </a:r>
            <a:r>
              <a:rPr lang="el-GR" dirty="0" smtClean="0"/>
              <a:t>αέρας υγροποιείται </a:t>
            </a:r>
            <a:r>
              <a:rPr lang="el-GR" dirty="0" smtClean="0"/>
              <a:t>(μετατρέπετε σε υγρό) </a:t>
            </a:r>
            <a:r>
              <a:rPr lang="el-GR" dirty="0" smtClean="0"/>
              <a:t> </a:t>
            </a:r>
            <a:r>
              <a:rPr lang="el-GR" dirty="0" smtClean="0"/>
              <a:t>με </a:t>
            </a:r>
            <a:r>
              <a:rPr lang="el-GR" dirty="0" smtClean="0"/>
              <a:t>ψύξη και συμπίεση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1285852" y="2571744"/>
            <a:ext cx="6710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170000"/>
              <a:buFont typeface="Wingdings" pitchFamily="2" charset="2"/>
              <a:buChar char="q"/>
            </a:pPr>
            <a:r>
              <a:rPr lang="el-GR" dirty="0" smtClean="0"/>
              <a:t>    Στη συνέχεια παίρνουμε το οξυγόνο από τον υγρό αέρα με απόσταξη του υγρού αέρα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71472" y="514351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SzPct val="170000"/>
              <a:buFont typeface="Wingdings" pitchFamily="2" charset="2"/>
              <a:buChar char="q"/>
            </a:pPr>
            <a:r>
              <a:rPr lang="el-GR" dirty="0" smtClean="0"/>
              <a:t> Το οξυγόνο που παίρνουμε με αυτό το τρόπο  το αποθηκεύουμε σε οβίδες (χαλύβδινα δοχεία με πίεση)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198344"/>
            <a:ext cx="2000264" cy="3659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 rot="3742766">
            <a:off x="6713454" y="5606621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Οβίδα οξυγόνου</a:t>
            </a:r>
            <a:endParaRPr lang="el-G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500034" y="100010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 Το </a:t>
            </a:r>
            <a:r>
              <a:rPr lang="el-GR" dirty="0" smtClean="0"/>
              <a:t>οξυγόνο </a:t>
            </a:r>
            <a:r>
              <a:rPr lang="el-GR" dirty="0" smtClean="0"/>
              <a:t>στους 25 βαθμούς κελσίου και σε πίεση 1 ατμόσφαιρας (είναι η πίεση που υπάρχει  στην επιφάνεια της θάλασσας)  είναι αέριο.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428728" y="285728"/>
            <a:ext cx="2970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/>
              <a:t>Φυσικές ιδιότητες οξυγόνου:</a:t>
            </a:r>
            <a:endParaRPr lang="el-GR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285720" y="4714884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Στο νερό το αέριο οξυγόνο </a:t>
            </a:r>
            <a:r>
              <a:rPr lang="el-GR" dirty="0" smtClean="0"/>
              <a:t>διαλύεται σε πολύ μικρή ποσότητα. Η ποσότητα αυτή είναι επαρκής για να αναπνέουν οι υδρόβιοι </a:t>
            </a:r>
            <a:r>
              <a:rPr lang="el-GR" dirty="0" smtClean="0"/>
              <a:t>οργανισμοί.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642910" y="2571744"/>
            <a:ext cx="4279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0000"/>
              </a:buClr>
              <a:buSzPct val="150000"/>
              <a:buFont typeface="Wingdings" pitchFamily="2" charset="2"/>
              <a:buChar char="ü"/>
            </a:pPr>
            <a:r>
              <a:rPr lang="el-GR" dirty="0" smtClean="0"/>
              <a:t>    Το οξυγόνο </a:t>
            </a:r>
            <a:r>
              <a:rPr lang="el-GR" dirty="0" smtClean="0"/>
              <a:t>είναι </a:t>
            </a:r>
            <a:r>
              <a:rPr lang="el-GR" dirty="0" smtClean="0"/>
              <a:t>  </a:t>
            </a:r>
            <a:r>
              <a:rPr lang="el-GR" dirty="0" smtClean="0"/>
              <a:t>άχρωμο και άοσμο.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7463" y="3643314"/>
            <a:ext cx="40465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2910" y="28572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Οξείδωση</a:t>
            </a:r>
            <a:r>
              <a:rPr lang="el-GR" sz="2400" dirty="0" smtClean="0"/>
              <a:t> είναι η χημική αντίδραση μιας ουσίας με οξυγόνο</a:t>
            </a:r>
            <a:endParaRPr lang="el-GR" sz="2400" dirty="0" smtClean="0"/>
          </a:p>
        </p:txBody>
      </p:sp>
      <p:sp>
        <p:nvSpPr>
          <p:cNvPr id="5" name="4 - TextBox"/>
          <p:cNvSpPr txBox="1"/>
          <p:nvPr/>
        </p:nvSpPr>
        <p:spPr>
          <a:xfrm>
            <a:off x="357158" y="121442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Οι ουσίες που σχηματίζονται  κατά στις χημικές αντιδράσεις της οξειδώσεις ονομάζονται οξείδια</a:t>
            </a:r>
            <a:endParaRPr lang="el-GR" sz="24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1000100" y="3000372"/>
            <a:ext cx="429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Χημική αντίδραση οξείδωσης  του </a:t>
            </a:r>
            <a:r>
              <a:rPr lang="el-GR" dirty="0" smtClean="0"/>
              <a:t>σιδήρου,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785786" y="24288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Παράδειγμα</a:t>
            </a:r>
            <a:endParaRPr lang="el-GR" sz="2400" b="1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5715008" y="3571876"/>
            <a:ext cx="1194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</a:t>
            </a:r>
            <a:r>
              <a:rPr lang="en-US" sz="2800" b="1" dirty="0" smtClean="0"/>
              <a:t>Fe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endParaRPr lang="el-GR" sz="28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3357554" y="3857628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500034" y="3643314"/>
            <a:ext cx="708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4</a:t>
            </a:r>
            <a:r>
              <a:rPr lang="en-US" sz="2800" b="1" dirty="0" smtClean="0"/>
              <a:t>Fe</a:t>
            </a:r>
            <a:endParaRPr lang="el-GR" sz="28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1714480" y="3571876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2500298" y="3571876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/>
              <a:t>3O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5737814" y="3345628"/>
            <a:ext cx="1308445" cy="817581"/>
          </a:xfrm>
          <a:custGeom>
            <a:avLst/>
            <a:gdLst>
              <a:gd name="connsiteX0" fmla="*/ 232680 w 1308445"/>
              <a:gd name="connsiteY0" fmla="*/ 0 h 817581"/>
              <a:gd name="connsiteX1" fmla="*/ 243438 w 1308445"/>
              <a:gd name="connsiteY1" fmla="*/ 32273 h 817581"/>
              <a:gd name="connsiteX2" fmla="*/ 178892 w 1308445"/>
              <a:gd name="connsiteY2" fmla="*/ 161365 h 817581"/>
              <a:gd name="connsiteX3" fmla="*/ 168134 w 1308445"/>
              <a:gd name="connsiteY3" fmla="*/ 193638 h 817581"/>
              <a:gd name="connsiteX4" fmla="*/ 146619 w 1308445"/>
              <a:gd name="connsiteY4" fmla="*/ 236668 h 817581"/>
              <a:gd name="connsiteX5" fmla="*/ 103588 w 1308445"/>
              <a:gd name="connsiteY5" fmla="*/ 301214 h 817581"/>
              <a:gd name="connsiteX6" fmla="*/ 71315 w 1308445"/>
              <a:gd name="connsiteY6" fmla="*/ 387276 h 817581"/>
              <a:gd name="connsiteX7" fmla="*/ 60558 w 1308445"/>
              <a:gd name="connsiteY7" fmla="*/ 419548 h 817581"/>
              <a:gd name="connsiteX8" fmla="*/ 39042 w 1308445"/>
              <a:gd name="connsiteY8" fmla="*/ 441064 h 817581"/>
              <a:gd name="connsiteX9" fmla="*/ 28285 w 1308445"/>
              <a:gd name="connsiteY9" fmla="*/ 473337 h 817581"/>
              <a:gd name="connsiteX10" fmla="*/ 6770 w 1308445"/>
              <a:gd name="connsiteY10" fmla="*/ 505610 h 817581"/>
              <a:gd name="connsiteX11" fmla="*/ 39042 w 1308445"/>
              <a:gd name="connsiteY11" fmla="*/ 634701 h 817581"/>
              <a:gd name="connsiteX12" fmla="*/ 49800 w 1308445"/>
              <a:gd name="connsiteY12" fmla="*/ 699247 h 817581"/>
              <a:gd name="connsiteX13" fmla="*/ 114346 w 1308445"/>
              <a:gd name="connsiteY13" fmla="*/ 753036 h 817581"/>
              <a:gd name="connsiteX14" fmla="*/ 146619 w 1308445"/>
              <a:gd name="connsiteY14" fmla="*/ 785308 h 817581"/>
              <a:gd name="connsiteX15" fmla="*/ 351014 w 1308445"/>
              <a:gd name="connsiteY15" fmla="*/ 817581 h 817581"/>
              <a:gd name="connsiteX16" fmla="*/ 1082534 w 1308445"/>
              <a:gd name="connsiteY16" fmla="*/ 806824 h 817581"/>
              <a:gd name="connsiteX17" fmla="*/ 1136322 w 1308445"/>
              <a:gd name="connsiteY17" fmla="*/ 785308 h 817581"/>
              <a:gd name="connsiteX18" fmla="*/ 1179353 w 1308445"/>
              <a:gd name="connsiteY18" fmla="*/ 774551 h 817581"/>
              <a:gd name="connsiteX19" fmla="*/ 1211626 w 1308445"/>
              <a:gd name="connsiteY19" fmla="*/ 753036 h 817581"/>
              <a:gd name="connsiteX20" fmla="*/ 1276172 w 1308445"/>
              <a:gd name="connsiteY20" fmla="*/ 742278 h 817581"/>
              <a:gd name="connsiteX21" fmla="*/ 1308445 w 1308445"/>
              <a:gd name="connsiteY21" fmla="*/ 623944 h 817581"/>
              <a:gd name="connsiteX22" fmla="*/ 1286930 w 1308445"/>
              <a:gd name="connsiteY22" fmla="*/ 344245 h 817581"/>
              <a:gd name="connsiteX23" fmla="*/ 1254657 w 1308445"/>
              <a:gd name="connsiteY23" fmla="*/ 301214 h 817581"/>
              <a:gd name="connsiteX24" fmla="*/ 1243899 w 1308445"/>
              <a:gd name="connsiteY24" fmla="*/ 268941 h 817581"/>
              <a:gd name="connsiteX25" fmla="*/ 1179353 w 1308445"/>
              <a:gd name="connsiteY25" fmla="*/ 204396 h 817581"/>
              <a:gd name="connsiteX26" fmla="*/ 1147080 w 1308445"/>
              <a:gd name="connsiteY26" fmla="*/ 172123 h 817581"/>
              <a:gd name="connsiteX27" fmla="*/ 619955 w 1308445"/>
              <a:gd name="connsiteY27" fmla="*/ 129092 h 817581"/>
              <a:gd name="connsiteX28" fmla="*/ 480106 w 1308445"/>
              <a:gd name="connsiteY28" fmla="*/ 75304 h 817581"/>
              <a:gd name="connsiteX29" fmla="*/ 361772 w 1308445"/>
              <a:gd name="connsiteY29" fmla="*/ 53788 h 817581"/>
              <a:gd name="connsiteX30" fmla="*/ 211165 w 1308445"/>
              <a:gd name="connsiteY30" fmla="*/ 53788 h 817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308445" h="817581">
                <a:moveTo>
                  <a:pt x="232680" y="0"/>
                </a:moveTo>
                <a:cubicBezTo>
                  <a:pt x="236266" y="10758"/>
                  <a:pt x="244690" y="21003"/>
                  <a:pt x="243438" y="32273"/>
                </a:cubicBezTo>
                <a:cubicBezTo>
                  <a:pt x="231245" y="142005"/>
                  <a:pt x="214549" y="54398"/>
                  <a:pt x="178892" y="161365"/>
                </a:cubicBezTo>
                <a:cubicBezTo>
                  <a:pt x="175306" y="172123"/>
                  <a:pt x="172601" y="183215"/>
                  <a:pt x="168134" y="193638"/>
                </a:cubicBezTo>
                <a:cubicBezTo>
                  <a:pt x="161817" y="208378"/>
                  <a:pt x="154870" y="222917"/>
                  <a:pt x="146619" y="236668"/>
                </a:cubicBezTo>
                <a:cubicBezTo>
                  <a:pt x="133315" y="258841"/>
                  <a:pt x="103588" y="301214"/>
                  <a:pt x="103588" y="301214"/>
                </a:cubicBezTo>
                <a:cubicBezTo>
                  <a:pt x="79174" y="374461"/>
                  <a:pt x="109901" y="284379"/>
                  <a:pt x="71315" y="387276"/>
                </a:cubicBezTo>
                <a:cubicBezTo>
                  <a:pt x="67334" y="397893"/>
                  <a:pt x="66392" y="409825"/>
                  <a:pt x="60558" y="419548"/>
                </a:cubicBezTo>
                <a:cubicBezTo>
                  <a:pt x="55340" y="428245"/>
                  <a:pt x="46214" y="433892"/>
                  <a:pt x="39042" y="441064"/>
                </a:cubicBezTo>
                <a:cubicBezTo>
                  <a:pt x="35456" y="451822"/>
                  <a:pt x="33356" y="463195"/>
                  <a:pt x="28285" y="473337"/>
                </a:cubicBezTo>
                <a:cubicBezTo>
                  <a:pt x="22503" y="484901"/>
                  <a:pt x="7844" y="492726"/>
                  <a:pt x="6770" y="505610"/>
                </a:cubicBezTo>
                <a:cubicBezTo>
                  <a:pt x="0" y="586846"/>
                  <a:pt x="7063" y="586731"/>
                  <a:pt x="39042" y="634701"/>
                </a:cubicBezTo>
                <a:cubicBezTo>
                  <a:pt x="42628" y="656216"/>
                  <a:pt x="40941" y="679315"/>
                  <a:pt x="49800" y="699247"/>
                </a:cubicBezTo>
                <a:cubicBezTo>
                  <a:pt x="60892" y="724203"/>
                  <a:pt x="95185" y="737069"/>
                  <a:pt x="114346" y="753036"/>
                </a:cubicBezTo>
                <a:cubicBezTo>
                  <a:pt x="126033" y="762775"/>
                  <a:pt x="133012" y="778504"/>
                  <a:pt x="146619" y="785308"/>
                </a:cubicBezTo>
                <a:cubicBezTo>
                  <a:pt x="203365" y="813681"/>
                  <a:pt x="295275" y="812936"/>
                  <a:pt x="351014" y="817581"/>
                </a:cubicBezTo>
                <a:cubicBezTo>
                  <a:pt x="594854" y="813995"/>
                  <a:pt x="838873" y="816837"/>
                  <a:pt x="1082534" y="806824"/>
                </a:cubicBezTo>
                <a:cubicBezTo>
                  <a:pt x="1101828" y="806031"/>
                  <a:pt x="1118002" y="791415"/>
                  <a:pt x="1136322" y="785308"/>
                </a:cubicBezTo>
                <a:cubicBezTo>
                  <a:pt x="1150348" y="780633"/>
                  <a:pt x="1165009" y="778137"/>
                  <a:pt x="1179353" y="774551"/>
                </a:cubicBezTo>
                <a:cubicBezTo>
                  <a:pt x="1190111" y="767379"/>
                  <a:pt x="1199360" y="757125"/>
                  <a:pt x="1211626" y="753036"/>
                </a:cubicBezTo>
                <a:cubicBezTo>
                  <a:pt x="1232319" y="746138"/>
                  <a:pt x="1259757" y="756641"/>
                  <a:pt x="1276172" y="742278"/>
                </a:cubicBezTo>
                <a:cubicBezTo>
                  <a:pt x="1289406" y="730698"/>
                  <a:pt x="1304577" y="643283"/>
                  <a:pt x="1308445" y="623944"/>
                </a:cubicBezTo>
                <a:cubicBezTo>
                  <a:pt x="1301273" y="530711"/>
                  <a:pt x="1302303" y="436481"/>
                  <a:pt x="1286930" y="344245"/>
                </a:cubicBezTo>
                <a:cubicBezTo>
                  <a:pt x="1283982" y="326559"/>
                  <a:pt x="1263553" y="316781"/>
                  <a:pt x="1254657" y="301214"/>
                </a:cubicBezTo>
                <a:cubicBezTo>
                  <a:pt x="1249031" y="291368"/>
                  <a:pt x="1250861" y="277892"/>
                  <a:pt x="1243899" y="268941"/>
                </a:cubicBezTo>
                <a:cubicBezTo>
                  <a:pt x="1225218" y="244923"/>
                  <a:pt x="1200868" y="225911"/>
                  <a:pt x="1179353" y="204396"/>
                </a:cubicBezTo>
                <a:cubicBezTo>
                  <a:pt x="1168595" y="193638"/>
                  <a:pt x="1161513" y="176934"/>
                  <a:pt x="1147080" y="172123"/>
                </a:cubicBezTo>
                <a:cubicBezTo>
                  <a:pt x="914144" y="94478"/>
                  <a:pt x="1084269" y="140700"/>
                  <a:pt x="619955" y="129092"/>
                </a:cubicBezTo>
                <a:cubicBezTo>
                  <a:pt x="546497" y="92363"/>
                  <a:pt x="592140" y="112649"/>
                  <a:pt x="480106" y="75304"/>
                </a:cubicBezTo>
                <a:cubicBezTo>
                  <a:pt x="430952" y="58919"/>
                  <a:pt x="432199" y="56989"/>
                  <a:pt x="361772" y="53788"/>
                </a:cubicBezTo>
                <a:cubicBezTo>
                  <a:pt x="311621" y="51508"/>
                  <a:pt x="261367" y="53788"/>
                  <a:pt x="211165" y="5378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rot="16200000" flipH="1">
            <a:off x="6643702" y="4143380"/>
            <a:ext cx="428628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6357950" y="4500570"/>
            <a:ext cx="2000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/>
              <a:t>Οξείδιο του σιδήρου</a:t>
            </a:r>
            <a:endParaRPr lang="el-GR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642910" y="28572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Καύσεις</a:t>
            </a:r>
            <a:r>
              <a:rPr lang="el-GR" sz="2400" dirty="0" smtClean="0"/>
              <a:t>  είναι χημικές αντιδράσεις οξείδωσης στις οποίες παράγετε και θερμότητα  </a:t>
            </a:r>
            <a:endParaRPr lang="el-GR" sz="2400" dirty="0" smtClean="0"/>
          </a:p>
        </p:txBody>
      </p:sp>
      <p:sp>
        <p:nvSpPr>
          <p:cNvPr id="6" name="5 - Ορθογώνιο"/>
          <p:cNvSpPr/>
          <p:nvPr/>
        </p:nvSpPr>
        <p:spPr>
          <a:xfrm>
            <a:off x="928662" y="2143116"/>
            <a:ext cx="4225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Χημική αντίδραση καύσης του υδρογόνου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857224" y="1500174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Παράδειγμα</a:t>
            </a:r>
            <a:endParaRPr lang="el-GR" sz="2400" b="1" dirty="0" smtClean="0"/>
          </a:p>
        </p:txBody>
      </p:sp>
      <p:sp>
        <p:nvSpPr>
          <p:cNvPr id="8" name="7 - Ορθογώνιο"/>
          <p:cNvSpPr/>
          <p:nvPr/>
        </p:nvSpPr>
        <p:spPr>
          <a:xfrm>
            <a:off x="5429256" y="2786058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2Η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  <a:endParaRPr lang="el-GR" sz="2800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3071802" y="3071810"/>
            <a:ext cx="207170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857224" y="2786058"/>
            <a:ext cx="71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2Η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1681820" y="278605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2214546" y="2786058"/>
            <a:ext cx="63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6500826" y="271462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14" name="13 - Ορθογώνιο"/>
          <p:cNvSpPr/>
          <p:nvPr/>
        </p:nvSpPr>
        <p:spPr>
          <a:xfrm>
            <a:off x="6929454" y="2786058"/>
            <a:ext cx="157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θερμότητα</a:t>
            </a:r>
            <a:endParaRPr lang="el-GR" sz="2400" b="1" dirty="0"/>
          </a:p>
        </p:txBody>
      </p:sp>
      <p:sp>
        <p:nvSpPr>
          <p:cNvPr id="15" name="14 - Ορθογώνιο"/>
          <p:cNvSpPr/>
          <p:nvPr/>
        </p:nvSpPr>
        <p:spPr>
          <a:xfrm>
            <a:off x="857224" y="4831218"/>
            <a:ext cx="4112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Χημική αντίδραση καύσης του μαγνησίου</a:t>
            </a:r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5357818" y="5474160"/>
            <a:ext cx="1093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</a:t>
            </a:r>
            <a:r>
              <a:rPr lang="en-US" sz="2800" b="1" dirty="0" err="1" smtClean="0"/>
              <a:t>MgO</a:t>
            </a:r>
            <a:endParaRPr lang="el-GR" sz="2800" b="1" dirty="0"/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>
            <a:off x="3000364" y="5759912"/>
            <a:ext cx="2071702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- Ορθογώνιο"/>
          <p:cNvSpPr/>
          <p:nvPr/>
        </p:nvSpPr>
        <p:spPr>
          <a:xfrm>
            <a:off x="785786" y="547416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2Μ</a:t>
            </a:r>
            <a:r>
              <a:rPr lang="en-US" sz="2800" b="1" dirty="0" smtClean="0"/>
              <a:t>g</a:t>
            </a:r>
            <a:r>
              <a:rPr lang="en-US" sz="2800" b="1" baseline="-25000" dirty="0" smtClean="0"/>
              <a:t> </a:t>
            </a:r>
            <a:endParaRPr lang="el-GR" sz="2800" b="1" dirty="0"/>
          </a:p>
        </p:txBody>
      </p:sp>
      <p:sp>
        <p:nvSpPr>
          <p:cNvPr id="19" name="18 - Ορθογώνιο"/>
          <p:cNvSpPr/>
          <p:nvPr/>
        </p:nvSpPr>
        <p:spPr>
          <a:xfrm>
            <a:off x="1714480" y="548743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20" name="19 - Ορθογώνιο"/>
          <p:cNvSpPr/>
          <p:nvPr/>
        </p:nvSpPr>
        <p:spPr>
          <a:xfrm>
            <a:off x="2143108" y="5474160"/>
            <a:ext cx="63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sp>
        <p:nvSpPr>
          <p:cNvPr id="21" name="20 - Ορθογώνιο"/>
          <p:cNvSpPr/>
          <p:nvPr/>
        </p:nvSpPr>
        <p:spPr>
          <a:xfrm>
            <a:off x="6429388" y="540272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22" name="21 - Ορθογώνιο"/>
          <p:cNvSpPr/>
          <p:nvPr/>
        </p:nvSpPr>
        <p:spPr>
          <a:xfrm>
            <a:off x="6858016" y="5474160"/>
            <a:ext cx="157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θερμότητα</a:t>
            </a:r>
            <a:endParaRPr lang="el-G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857224" y="500042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Το φυσικό αέριο αποτελείται κυρίως από μεθάνιο. </a:t>
            </a:r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857224" y="1000108"/>
            <a:ext cx="528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Η χημική αντίδραση καύσης του μεθανίου (</a:t>
            </a: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l-GR" dirty="0" smtClean="0"/>
              <a:t> είναι: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6067825" y="2357430"/>
            <a:ext cx="957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2Η</a:t>
            </a:r>
            <a:r>
              <a:rPr lang="el-GR" sz="2800" b="1" baseline="-25000" dirty="0" smtClean="0"/>
              <a:t>2</a:t>
            </a:r>
            <a:r>
              <a:rPr lang="en-US" sz="2800" b="1" dirty="0" smtClean="0"/>
              <a:t>O</a:t>
            </a:r>
            <a:endParaRPr lang="el-GR" sz="2800" b="1" dirty="0"/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2928926" y="2643182"/>
            <a:ext cx="2071702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714348" y="235743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C</a:t>
            </a:r>
            <a:r>
              <a:rPr lang="el-GR" sz="2800" b="1" dirty="0" smtClean="0"/>
              <a:t>Η</a:t>
            </a:r>
            <a:r>
              <a:rPr lang="en-US" sz="2800" b="1" baseline="-25000" dirty="0" smtClean="0"/>
              <a:t>4</a:t>
            </a:r>
            <a:endParaRPr lang="el-GR" sz="28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1538944" y="2357430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10" name="9 - Ορθογώνιο"/>
          <p:cNvSpPr/>
          <p:nvPr/>
        </p:nvSpPr>
        <p:spPr>
          <a:xfrm>
            <a:off x="2071670" y="2357430"/>
            <a:ext cx="630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7139395" y="2285992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  <p:sp>
        <p:nvSpPr>
          <p:cNvPr id="12" name="11 - Ορθογώνιο"/>
          <p:cNvSpPr/>
          <p:nvPr/>
        </p:nvSpPr>
        <p:spPr>
          <a:xfrm>
            <a:off x="7568023" y="2357430"/>
            <a:ext cx="1576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/>
              <a:t>θερμότητα</a:t>
            </a:r>
            <a:endParaRPr lang="el-GR" sz="2400" b="1" dirty="0"/>
          </a:p>
        </p:txBody>
      </p:sp>
      <p:sp>
        <p:nvSpPr>
          <p:cNvPr id="13" name="12 - Ορθογώνιο"/>
          <p:cNvSpPr/>
          <p:nvPr/>
        </p:nvSpPr>
        <p:spPr>
          <a:xfrm>
            <a:off x="5084707" y="2334276"/>
            <a:ext cx="818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/>
              <a:t> </a:t>
            </a:r>
            <a:r>
              <a:rPr lang="en-US" sz="2800" b="1" dirty="0" smtClean="0"/>
              <a:t>C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2</a:t>
            </a:r>
            <a:endParaRPr lang="el-GR" sz="2800" b="1" dirty="0"/>
          </a:p>
        </p:txBody>
      </p:sp>
      <p:sp>
        <p:nvSpPr>
          <p:cNvPr id="14" name="13 - Ορθογώνιο"/>
          <p:cNvSpPr/>
          <p:nvPr/>
        </p:nvSpPr>
        <p:spPr>
          <a:xfrm>
            <a:off x="5825224" y="234415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 smtClean="0"/>
              <a:t>+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TextBox"/>
          <p:cNvSpPr txBox="1"/>
          <p:nvPr/>
        </p:nvSpPr>
        <p:spPr>
          <a:xfrm>
            <a:off x="500034" y="100010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Το υγρό  </a:t>
            </a:r>
            <a:r>
              <a:rPr lang="el-GR" sz="2000" u="sng" dirty="0" smtClean="0"/>
              <a:t>νερό</a:t>
            </a:r>
            <a:r>
              <a:rPr lang="el-GR" sz="2000" dirty="0" smtClean="0"/>
              <a:t> ,   είναι χημική ουσία και </a:t>
            </a:r>
            <a:r>
              <a:rPr lang="el-GR" sz="2000" u="sng" dirty="0" smtClean="0"/>
              <a:t>αποτελείται</a:t>
            </a:r>
            <a:r>
              <a:rPr lang="el-GR" sz="2000" dirty="0" smtClean="0"/>
              <a:t> από </a:t>
            </a:r>
            <a:r>
              <a:rPr lang="el-GR" sz="2000" u="sng" dirty="0" smtClean="0"/>
              <a:t>δυο διαφορετικά αέρια</a:t>
            </a:r>
            <a:r>
              <a:rPr lang="el-GR" sz="2000" dirty="0" smtClean="0"/>
              <a:t>:</a:t>
            </a:r>
            <a:r>
              <a:rPr lang="en-US" sz="2000" u="sng" dirty="0" smtClean="0"/>
              <a:t>        </a:t>
            </a:r>
            <a:endParaRPr lang="en-US" sz="2000" u="sng" dirty="0"/>
          </a:p>
        </p:txBody>
      </p:sp>
      <p:sp>
        <p:nvSpPr>
          <p:cNvPr id="10" name="9 - TextBox"/>
          <p:cNvSpPr txBox="1"/>
          <p:nvPr/>
        </p:nvSpPr>
        <p:spPr>
          <a:xfrm>
            <a:off x="2285984" y="21429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Νερό </a:t>
            </a:r>
            <a:endParaRPr lang="en-US" sz="3200" b="1" dirty="0"/>
          </a:p>
        </p:txBody>
      </p:sp>
      <p:sp>
        <p:nvSpPr>
          <p:cNvPr id="4" name="3 - TextBox"/>
          <p:cNvSpPr txBox="1"/>
          <p:nvPr/>
        </p:nvSpPr>
        <p:spPr>
          <a:xfrm>
            <a:off x="642910" y="235743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/>
              <a:t>    Αέριο οξυγόνο</a:t>
            </a:r>
            <a:endParaRPr lang="en-US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714348" y="300037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b="1" dirty="0" smtClean="0"/>
              <a:t>  Αέριο υδρογόνο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94"/>
            <a:ext cx="2143108" cy="163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7835" y="4214794"/>
            <a:ext cx="361616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93684"/>
            <a:ext cx="3552841" cy="56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788" y="4622790"/>
            <a:ext cx="2743212" cy="22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2857488" y="1643050"/>
            <a:ext cx="2928958" cy="20002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000628" y="121442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Συσκευή </a:t>
            </a:r>
            <a:r>
              <a:rPr lang="en-US" b="1" dirty="0" err="1" smtClean="0"/>
              <a:t>Hofman</a:t>
            </a:r>
            <a:endParaRPr lang="en-US" b="1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5400000" flipH="1" flipV="1">
            <a:off x="6643702" y="4357694"/>
            <a:ext cx="1000132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00826" y="3214686"/>
            <a:ext cx="2286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Τροφοδοτικό</a:t>
            </a:r>
            <a:r>
              <a:rPr lang="el-GR" dirty="0" smtClean="0"/>
              <a:t> που θα δώσει ρεύμα στη συσκευή </a:t>
            </a:r>
            <a:r>
              <a:rPr lang="en-US" dirty="0" err="1" smtClean="0"/>
              <a:t>Hofman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500034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Ηλεκτρολυτική διάσπαση  νερού</a:t>
            </a:r>
            <a:endParaRPr lang="en-US" sz="3200" b="1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10800000">
            <a:off x="1714480" y="2071678"/>
            <a:ext cx="178595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285720" y="1785926"/>
            <a:ext cx="1785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Στρόφιγγες  (σαν βίδες)που ανοίγουν και κλείνουν </a:t>
            </a:r>
            <a:endParaRPr lang="en-US" sz="1600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1500166" y="6357958"/>
            <a:ext cx="71438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- TextBox"/>
          <p:cNvSpPr txBox="1"/>
          <p:nvPr/>
        </p:nvSpPr>
        <p:spPr>
          <a:xfrm>
            <a:off x="0" y="5786454"/>
            <a:ext cx="2143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Υποδοχείς που θα συνδέσω τα καλώδια με το ρεύμα</a:t>
            </a:r>
            <a:endParaRPr lang="en-US" sz="1600" dirty="0"/>
          </a:p>
        </p:txBody>
      </p:sp>
      <p:cxnSp>
        <p:nvCxnSpPr>
          <p:cNvPr id="19" name="18 - Ευθύγραμμο βέλος σύνδεσης"/>
          <p:cNvCxnSpPr/>
          <p:nvPr/>
        </p:nvCxnSpPr>
        <p:spPr>
          <a:xfrm rot="10800000">
            <a:off x="1142976" y="2071678"/>
            <a:ext cx="107157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>
            <a:off x="1571604" y="6000768"/>
            <a:ext cx="1714512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Ελεύθερη σχεδίαση"/>
          <p:cNvSpPr/>
          <p:nvPr/>
        </p:nvSpPr>
        <p:spPr>
          <a:xfrm>
            <a:off x="1839558" y="1333948"/>
            <a:ext cx="2310967" cy="5572461"/>
          </a:xfrm>
          <a:custGeom>
            <a:avLst/>
            <a:gdLst>
              <a:gd name="connsiteX0" fmla="*/ 1936376 w 2310967"/>
              <a:gd name="connsiteY0" fmla="*/ 2302137 h 5572461"/>
              <a:gd name="connsiteX1" fmla="*/ 1947134 w 2310967"/>
              <a:gd name="connsiteY1" fmla="*/ 2248348 h 5572461"/>
              <a:gd name="connsiteX2" fmla="*/ 1957891 w 2310967"/>
              <a:gd name="connsiteY2" fmla="*/ 2183803 h 5572461"/>
              <a:gd name="connsiteX3" fmla="*/ 1979407 w 2310967"/>
              <a:gd name="connsiteY3" fmla="*/ 2151530 h 5572461"/>
              <a:gd name="connsiteX4" fmla="*/ 2033195 w 2310967"/>
              <a:gd name="connsiteY4" fmla="*/ 1968650 h 5572461"/>
              <a:gd name="connsiteX5" fmla="*/ 2076226 w 2310967"/>
              <a:gd name="connsiteY5" fmla="*/ 1796527 h 5572461"/>
              <a:gd name="connsiteX6" fmla="*/ 2097741 w 2310967"/>
              <a:gd name="connsiteY6" fmla="*/ 1635163 h 5572461"/>
              <a:gd name="connsiteX7" fmla="*/ 2086983 w 2310967"/>
              <a:gd name="connsiteY7" fmla="*/ 946673 h 5572461"/>
              <a:gd name="connsiteX8" fmla="*/ 2065468 w 2310967"/>
              <a:gd name="connsiteY8" fmla="*/ 871370 h 5572461"/>
              <a:gd name="connsiteX9" fmla="*/ 2033195 w 2310967"/>
              <a:gd name="connsiteY9" fmla="*/ 677732 h 5572461"/>
              <a:gd name="connsiteX10" fmla="*/ 2011680 w 2310967"/>
              <a:gd name="connsiteY10" fmla="*/ 441064 h 5572461"/>
              <a:gd name="connsiteX11" fmla="*/ 2000922 w 2310967"/>
              <a:gd name="connsiteY11" fmla="*/ 355003 h 5572461"/>
              <a:gd name="connsiteX12" fmla="*/ 1979407 w 2310967"/>
              <a:gd name="connsiteY12" fmla="*/ 333487 h 5572461"/>
              <a:gd name="connsiteX13" fmla="*/ 1968649 w 2310967"/>
              <a:gd name="connsiteY13" fmla="*/ 268941 h 5572461"/>
              <a:gd name="connsiteX14" fmla="*/ 1925618 w 2310967"/>
              <a:gd name="connsiteY14" fmla="*/ 182880 h 5572461"/>
              <a:gd name="connsiteX15" fmla="*/ 1914861 w 2310967"/>
              <a:gd name="connsiteY15" fmla="*/ 139850 h 5572461"/>
              <a:gd name="connsiteX16" fmla="*/ 1882588 w 2310967"/>
              <a:gd name="connsiteY16" fmla="*/ 107577 h 5572461"/>
              <a:gd name="connsiteX17" fmla="*/ 1721223 w 2310967"/>
              <a:gd name="connsiteY17" fmla="*/ 64546 h 5572461"/>
              <a:gd name="connsiteX18" fmla="*/ 1688950 w 2310967"/>
              <a:gd name="connsiteY18" fmla="*/ 32273 h 5572461"/>
              <a:gd name="connsiteX19" fmla="*/ 1495313 w 2310967"/>
              <a:gd name="connsiteY19" fmla="*/ 0 h 5572461"/>
              <a:gd name="connsiteX20" fmla="*/ 785308 w 2310967"/>
              <a:gd name="connsiteY20" fmla="*/ 21516 h 5572461"/>
              <a:gd name="connsiteX21" fmla="*/ 710004 w 2310967"/>
              <a:gd name="connsiteY21" fmla="*/ 32273 h 5572461"/>
              <a:gd name="connsiteX22" fmla="*/ 494851 w 2310967"/>
              <a:gd name="connsiteY22" fmla="*/ 75304 h 5572461"/>
              <a:gd name="connsiteX23" fmla="*/ 387275 w 2310967"/>
              <a:gd name="connsiteY23" fmla="*/ 86061 h 5572461"/>
              <a:gd name="connsiteX24" fmla="*/ 333487 w 2310967"/>
              <a:gd name="connsiteY24" fmla="*/ 118334 h 5572461"/>
              <a:gd name="connsiteX25" fmla="*/ 301214 w 2310967"/>
              <a:gd name="connsiteY25" fmla="*/ 150607 h 5572461"/>
              <a:gd name="connsiteX26" fmla="*/ 268941 w 2310967"/>
              <a:gd name="connsiteY26" fmla="*/ 172123 h 5572461"/>
              <a:gd name="connsiteX27" fmla="*/ 258183 w 2310967"/>
              <a:gd name="connsiteY27" fmla="*/ 215153 h 5572461"/>
              <a:gd name="connsiteX28" fmla="*/ 193637 w 2310967"/>
              <a:gd name="connsiteY28" fmla="*/ 301214 h 5572461"/>
              <a:gd name="connsiteX29" fmla="*/ 172122 w 2310967"/>
              <a:gd name="connsiteY29" fmla="*/ 344245 h 5572461"/>
              <a:gd name="connsiteX30" fmla="*/ 139849 w 2310967"/>
              <a:gd name="connsiteY30" fmla="*/ 441064 h 5572461"/>
              <a:gd name="connsiteX31" fmla="*/ 107576 w 2310967"/>
              <a:gd name="connsiteY31" fmla="*/ 494852 h 5572461"/>
              <a:gd name="connsiteX32" fmla="*/ 75303 w 2310967"/>
              <a:gd name="connsiteY32" fmla="*/ 1054250 h 5572461"/>
              <a:gd name="connsiteX33" fmla="*/ 53788 w 2310967"/>
              <a:gd name="connsiteY33" fmla="*/ 1237130 h 5572461"/>
              <a:gd name="connsiteX34" fmla="*/ 43030 w 2310967"/>
              <a:gd name="connsiteY34" fmla="*/ 1699708 h 5572461"/>
              <a:gd name="connsiteX35" fmla="*/ 21515 w 2310967"/>
              <a:gd name="connsiteY35" fmla="*/ 1828800 h 5572461"/>
              <a:gd name="connsiteX36" fmla="*/ 0 w 2310967"/>
              <a:gd name="connsiteY36" fmla="*/ 2538805 h 5572461"/>
              <a:gd name="connsiteX37" fmla="*/ 10757 w 2310967"/>
              <a:gd name="connsiteY37" fmla="*/ 3485478 h 5572461"/>
              <a:gd name="connsiteX38" fmla="*/ 32273 w 2310967"/>
              <a:gd name="connsiteY38" fmla="*/ 3571539 h 5572461"/>
              <a:gd name="connsiteX39" fmla="*/ 53788 w 2310967"/>
              <a:gd name="connsiteY39" fmla="*/ 3668358 h 5572461"/>
              <a:gd name="connsiteX40" fmla="*/ 75303 w 2310967"/>
              <a:gd name="connsiteY40" fmla="*/ 3840480 h 5572461"/>
              <a:gd name="connsiteX41" fmla="*/ 86061 w 2310967"/>
              <a:gd name="connsiteY41" fmla="*/ 3915784 h 5572461"/>
              <a:gd name="connsiteX42" fmla="*/ 107576 w 2310967"/>
              <a:gd name="connsiteY42" fmla="*/ 3958814 h 5572461"/>
              <a:gd name="connsiteX43" fmla="*/ 129091 w 2310967"/>
              <a:gd name="connsiteY43" fmla="*/ 4023360 h 5572461"/>
              <a:gd name="connsiteX44" fmla="*/ 139849 w 2310967"/>
              <a:gd name="connsiteY44" fmla="*/ 4163210 h 5572461"/>
              <a:gd name="connsiteX45" fmla="*/ 161364 w 2310967"/>
              <a:gd name="connsiteY45" fmla="*/ 4227756 h 5572461"/>
              <a:gd name="connsiteX46" fmla="*/ 182880 w 2310967"/>
              <a:gd name="connsiteY46" fmla="*/ 4346090 h 5572461"/>
              <a:gd name="connsiteX47" fmla="*/ 215153 w 2310967"/>
              <a:gd name="connsiteY47" fmla="*/ 4442908 h 5572461"/>
              <a:gd name="connsiteX48" fmla="*/ 225910 w 2310967"/>
              <a:gd name="connsiteY48" fmla="*/ 4572000 h 5572461"/>
              <a:gd name="connsiteX49" fmla="*/ 247426 w 2310967"/>
              <a:gd name="connsiteY49" fmla="*/ 4636546 h 5572461"/>
              <a:gd name="connsiteX50" fmla="*/ 279698 w 2310967"/>
              <a:gd name="connsiteY50" fmla="*/ 4797911 h 5572461"/>
              <a:gd name="connsiteX51" fmla="*/ 301214 w 2310967"/>
              <a:gd name="connsiteY51" fmla="*/ 4959276 h 5572461"/>
              <a:gd name="connsiteX52" fmla="*/ 311971 w 2310967"/>
              <a:gd name="connsiteY52" fmla="*/ 5066852 h 5572461"/>
              <a:gd name="connsiteX53" fmla="*/ 333487 w 2310967"/>
              <a:gd name="connsiteY53" fmla="*/ 5131398 h 5572461"/>
              <a:gd name="connsiteX54" fmla="*/ 344244 w 2310967"/>
              <a:gd name="connsiteY54" fmla="*/ 5206701 h 5572461"/>
              <a:gd name="connsiteX55" fmla="*/ 365760 w 2310967"/>
              <a:gd name="connsiteY55" fmla="*/ 5228217 h 5572461"/>
              <a:gd name="connsiteX56" fmla="*/ 376517 w 2310967"/>
              <a:gd name="connsiteY56" fmla="*/ 5271247 h 5572461"/>
              <a:gd name="connsiteX57" fmla="*/ 398033 w 2310967"/>
              <a:gd name="connsiteY57" fmla="*/ 5325036 h 5572461"/>
              <a:gd name="connsiteX58" fmla="*/ 430306 w 2310967"/>
              <a:gd name="connsiteY58" fmla="*/ 5561704 h 5572461"/>
              <a:gd name="connsiteX59" fmla="*/ 462578 w 2310967"/>
              <a:gd name="connsiteY59" fmla="*/ 5572461 h 5572461"/>
              <a:gd name="connsiteX60" fmla="*/ 946673 w 2310967"/>
              <a:gd name="connsiteY60" fmla="*/ 5561704 h 5572461"/>
              <a:gd name="connsiteX61" fmla="*/ 978946 w 2310967"/>
              <a:gd name="connsiteY61" fmla="*/ 5550946 h 5572461"/>
              <a:gd name="connsiteX62" fmla="*/ 1151068 w 2310967"/>
              <a:gd name="connsiteY62" fmla="*/ 5529431 h 5572461"/>
              <a:gd name="connsiteX63" fmla="*/ 1269402 w 2310967"/>
              <a:gd name="connsiteY63" fmla="*/ 5507916 h 5572461"/>
              <a:gd name="connsiteX64" fmla="*/ 1516828 w 2310967"/>
              <a:gd name="connsiteY64" fmla="*/ 5475643 h 5572461"/>
              <a:gd name="connsiteX65" fmla="*/ 1570616 w 2310967"/>
              <a:gd name="connsiteY65" fmla="*/ 5454127 h 5572461"/>
              <a:gd name="connsiteX66" fmla="*/ 1613647 w 2310967"/>
              <a:gd name="connsiteY66" fmla="*/ 5432612 h 5572461"/>
              <a:gd name="connsiteX67" fmla="*/ 1678193 w 2310967"/>
              <a:gd name="connsiteY67" fmla="*/ 5421854 h 5572461"/>
              <a:gd name="connsiteX68" fmla="*/ 1764254 w 2310967"/>
              <a:gd name="connsiteY68" fmla="*/ 5400339 h 5572461"/>
              <a:gd name="connsiteX69" fmla="*/ 1818042 w 2310967"/>
              <a:gd name="connsiteY69" fmla="*/ 5389581 h 5572461"/>
              <a:gd name="connsiteX70" fmla="*/ 1882588 w 2310967"/>
              <a:gd name="connsiteY70" fmla="*/ 5335793 h 5572461"/>
              <a:gd name="connsiteX71" fmla="*/ 1925618 w 2310967"/>
              <a:gd name="connsiteY71" fmla="*/ 5260490 h 5572461"/>
              <a:gd name="connsiteX72" fmla="*/ 1957891 w 2310967"/>
              <a:gd name="connsiteY72" fmla="*/ 5228217 h 5572461"/>
              <a:gd name="connsiteX73" fmla="*/ 1936376 w 2310967"/>
              <a:gd name="connsiteY73" fmla="*/ 4055633 h 5572461"/>
              <a:gd name="connsiteX74" fmla="*/ 1957891 w 2310967"/>
              <a:gd name="connsiteY74" fmla="*/ 3205779 h 5572461"/>
              <a:gd name="connsiteX75" fmla="*/ 2011680 w 2310967"/>
              <a:gd name="connsiteY75" fmla="*/ 3012141 h 5572461"/>
              <a:gd name="connsiteX76" fmla="*/ 2086983 w 2310967"/>
              <a:gd name="connsiteY76" fmla="*/ 3001384 h 5572461"/>
              <a:gd name="connsiteX77" fmla="*/ 2097741 w 2310967"/>
              <a:gd name="connsiteY77" fmla="*/ 2969111 h 5572461"/>
              <a:gd name="connsiteX78" fmla="*/ 2119256 w 2310967"/>
              <a:gd name="connsiteY78" fmla="*/ 2915323 h 5572461"/>
              <a:gd name="connsiteX79" fmla="*/ 2151529 w 2310967"/>
              <a:gd name="connsiteY79" fmla="*/ 2818504 h 5572461"/>
              <a:gd name="connsiteX80" fmla="*/ 2173044 w 2310967"/>
              <a:gd name="connsiteY80" fmla="*/ 2689412 h 5572461"/>
              <a:gd name="connsiteX81" fmla="*/ 2140771 w 2310967"/>
              <a:gd name="connsiteY81" fmla="*/ 2033196 h 5572461"/>
              <a:gd name="connsiteX82" fmla="*/ 2130014 w 2310967"/>
              <a:gd name="connsiteY82" fmla="*/ 1957892 h 5572461"/>
              <a:gd name="connsiteX83" fmla="*/ 2108498 w 2310967"/>
              <a:gd name="connsiteY83" fmla="*/ 1925619 h 5572461"/>
              <a:gd name="connsiteX84" fmla="*/ 2065468 w 2310967"/>
              <a:gd name="connsiteY84" fmla="*/ 1828800 h 5572461"/>
              <a:gd name="connsiteX85" fmla="*/ 2043953 w 2310967"/>
              <a:gd name="connsiteY85" fmla="*/ 1785770 h 5572461"/>
              <a:gd name="connsiteX86" fmla="*/ 2033195 w 2310967"/>
              <a:gd name="connsiteY86" fmla="*/ 1667436 h 5572461"/>
              <a:gd name="connsiteX87" fmla="*/ 2011680 w 2310967"/>
              <a:gd name="connsiteY87" fmla="*/ 1635163 h 5572461"/>
              <a:gd name="connsiteX88" fmla="*/ 2000922 w 2310967"/>
              <a:gd name="connsiteY88" fmla="*/ 1613647 h 557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310967" h="5572461">
                <a:moveTo>
                  <a:pt x="1936376" y="2302137"/>
                </a:moveTo>
                <a:cubicBezTo>
                  <a:pt x="1939962" y="2284207"/>
                  <a:pt x="1943863" y="2266338"/>
                  <a:pt x="1947134" y="2248348"/>
                </a:cubicBezTo>
                <a:cubicBezTo>
                  <a:pt x="1951036" y="2226888"/>
                  <a:pt x="1950993" y="2204495"/>
                  <a:pt x="1957891" y="2183803"/>
                </a:cubicBezTo>
                <a:cubicBezTo>
                  <a:pt x="1961980" y="2171537"/>
                  <a:pt x="1972235" y="2162288"/>
                  <a:pt x="1979407" y="2151530"/>
                </a:cubicBezTo>
                <a:cubicBezTo>
                  <a:pt x="2060720" y="1907588"/>
                  <a:pt x="2000440" y="2106220"/>
                  <a:pt x="2033195" y="1968650"/>
                </a:cubicBezTo>
                <a:cubicBezTo>
                  <a:pt x="2046893" y="1911118"/>
                  <a:pt x="2068410" y="1855148"/>
                  <a:pt x="2076226" y="1796527"/>
                </a:cubicBezTo>
                <a:lnTo>
                  <a:pt x="2097741" y="1635163"/>
                </a:lnTo>
                <a:cubicBezTo>
                  <a:pt x="2094155" y="1405666"/>
                  <a:pt x="2096673" y="1175993"/>
                  <a:pt x="2086983" y="946673"/>
                </a:cubicBezTo>
                <a:cubicBezTo>
                  <a:pt x="2085881" y="920591"/>
                  <a:pt x="2070279" y="897028"/>
                  <a:pt x="2065468" y="871370"/>
                </a:cubicBezTo>
                <a:cubicBezTo>
                  <a:pt x="1987657" y="456379"/>
                  <a:pt x="2126305" y="1096735"/>
                  <a:pt x="2033195" y="677732"/>
                </a:cubicBezTo>
                <a:cubicBezTo>
                  <a:pt x="2026023" y="598843"/>
                  <a:pt x="2019562" y="519886"/>
                  <a:pt x="2011680" y="441064"/>
                </a:cubicBezTo>
                <a:cubicBezTo>
                  <a:pt x="2008803" y="412297"/>
                  <a:pt x="2009229" y="382694"/>
                  <a:pt x="2000922" y="355003"/>
                </a:cubicBezTo>
                <a:cubicBezTo>
                  <a:pt x="1998008" y="345288"/>
                  <a:pt x="1986579" y="340659"/>
                  <a:pt x="1979407" y="333487"/>
                </a:cubicBezTo>
                <a:cubicBezTo>
                  <a:pt x="1975821" y="311972"/>
                  <a:pt x="1974388" y="289985"/>
                  <a:pt x="1968649" y="268941"/>
                </a:cubicBezTo>
                <a:cubicBezTo>
                  <a:pt x="1956502" y="224403"/>
                  <a:pt x="1948358" y="216989"/>
                  <a:pt x="1925618" y="182880"/>
                </a:cubicBezTo>
                <a:cubicBezTo>
                  <a:pt x="1922032" y="168537"/>
                  <a:pt x="1922196" y="152687"/>
                  <a:pt x="1914861" y="139850"/>
                </a:cubicBezTo>
                <a:cubicBezTo>
                  <a:pt x="1907313" y="126641"/>
                  <a:pt x="1896195" y="114381"/>
                  <a:pt x="1882588" y="107577"/>
                </a:cubicBezTo>
                <a:cubicBezTo>
                  <a:pt x="1823833" y="78200"/>
                  <a:pt x="1781651" y="74618"/>
                  <a:pt x="1721223" y="64546"/>
                </a:cubicBezTo>
                <a:cubicBezTo>
                  <a:pt x="1710465" y="53788"/>
                  <a:pt x="1703277" y="37390"/>
                  <a:pt x="1688950" y="32273"/>
                </a:cubicBezTo>
                <a:cubicBezTo>
                  <a:pt x="1662903" y="22971"/>
                  <a:pt x="1536159" y="5835"/>
                  <a:pt x="1495313" y="0"/>
                </a:cubicBezTo>
                <a:lnTo>
                  <a:pt x="785308" y="21516"/>
                </a:lnTo>
                <a:cubicBezTo>
                  <a:pt x="759973" y="22557"/>
                  <a:pt x="734936" y="27656"/>
                  <a:pt x="710004" y="32273"/>
                </a:cubicBezTo>
                <a:cubicBezTo>
                  <a:pt x="638089" y="45591"/>
                  <a:pt x="567626" y="68027"/>
                  <a:pt x="494851" y="75304"/>
                </a:cubicBezTo>
                <a:lnTo>
                  <a:pt x="387275" y="86061"/>
                </a:lnTo>
                <a:cubicBezTo>
                  <a:pt x="320275" y="153065"/>
                  <a:pt x="417271" y="62479"/>
                  <a:pt x="333487" y="118334"/>
                </a:cubicBezTo>
                <a:cubicBezTo>
                  <a:pt x="320828" y="126773"/>
                  <a:pt x="312901" y="140867"/>
                  <a:pt x="301214" y="150607"/>
                </a:cubicBezTo>
                <a:cubicBezTo>
                  <a:pt x="291282" y="158884"/>
                  <a:pt x="279699" y="164951"/>
                  <a:pt x="268941" y="172123"/>
                </a:cubicBezTo>
                <a:cubicBezTo>
                  <a:pt x="265355" y="186466"/>
                  <a:pt x="264188" y="201643"/>
                  <a:pt x="258183" y="215153"/>
                </a:cubicBezTo>
                <a:cubicBezTo>
                  <a:pt x="236796" y="263273"/>
                  <a:pt x="227079" y="267772"/>
                  <a:pt x="193637" y="301214"/>
                </a:cubicBezTo>
                <a:cubicBezTo>
                  <a:pt x="186465" y="315558"/>
                  <a:pt x="177879" y="329277"/>
                  <a:pt x="172122" y="344245"/>
                </a:cubicBezTo>
                <a:cubicBezTo>
                  <a:pt x="159910" y="375996"/>
                  <a:pt x="157352" y="411893"/>
                  <a:pt x="139849" y="441064"/>
                </a:cubicBezTo>
                <a:lnTo>
                  <a:pt x="107576" y="494852"/>
                </a:lnTo>
                <a:cubicBezTo>
                  <a:pt x="97582" y="744688"/>
                  <a:pt x="98420" y="799963"/>
                  <a:pt x="75303" y="1054250"/>
                </a:cubicBezTo>
                <a:cubicBezTo>
                  <a:pt x="69746" y="1115378"/>
                  <a:pt x="60960" y="1176170"/>
                  <a:pt x="53788" y="1237130"/>
                </a:cubicBezTo>
                <a:cubicBezTo>
                  <a:pt x="50202" y="1391323"/>
                  <a:pt x="51430" y="1545703"/>
                  <a:pt x="43030" y="1699708"/>
                </a:cubicBezTo>
                <a:cubicBezTo>
                  <a:pt x="40654" y="1743267"/>
                  <a:pt x="23749" y="1785233"/>
                  <a:pt x="21515" y="1828800"/>
                </a:cubicBezTo>
                <a:cubicBezTo>
                  <a:pt x="9389" y="2065266"/>
                  <a:pt x="7172" y="2302137"/>
                  <a:pt x="0" y="2538805"/>
                </a:cubicBezTo>
                <a:cubicBezTo>
                  <a:pt x="3586" y="2854363"/>
                  <a:pt x="900" y="3170054"/>
                  <a:pt x="10757" y="3485478"/>
                </a:cubicBezTo>
                <a:cubicBezTo>
                  <a:pt x="11681" y="3515034"/>
                  <a:pt x="25500" y="3542755"/>
                  <a:pt x="32273" y="3571539"/>
                </a:cubicBezTo>
                <a:cubicBezTo>
                  <a:pt x="39845" y="3603720"/>
                  <a:pt x="48565" y="3635713"/>
                  <a:pt x="53788" y="3668358"/>
                </a:cubicBezTo>
                <a:cubicBezTo>
                  <a:pt x="62923" y="3725452"/>
                  <a:pt x="67825" y="3783145"/>
                  <a:pt x="75303" y="3840480"/>
                </a:cubicBezTo>
                <a:cubicBezTo>
                  <a:pt x="78583" y="3865623"/>
                  <a:pt x="79389" y="3891321"/>
                  <a:pt x="86061" y="3915784"/>
                </a:cubicBezTo>
                <a:cubicBezTo>
                  <a:pt x="90280" y="3931255"/>
                  <a:pt x="101620" y="3943925"/>
                  <a:pt x="107576" y="3958814"/>
                </a:cubicBezTo>
                <a:cubicBezTo>
                  <a:pt x="115999" y="3979871"/>
                  <a:pt x="121919" y="4001845"/>
                  <a:pt x="129091" y="4023360"/>
                </a:cubicBezTo>
                <a:cubicBezTo>
                  <a:pt x="132677" y="4069977"/>
                  <a:pt x="132557" y="4117028"/>
                  <a:pt x="139849" y="4163210"/>
                </a:cubicBezTo>
                <a:cubicBezTo>
                  <a:pt x="143386" y="4185612"/>
                  <a:pt x="156170" y="4205680"/>
                  <a:pt x="161364" y="4227756"/>
                </a:cubicBezTo>
                <a:cubicBezTo>
                  <a:pt x="170547" y="4266782"/>
                  <a:pt x="173156" y="4307196"/>
                  <a:pt x="182880" y="4346090"/>
                </a:cubicBezTo>
                <a:cubicBezTo>
                  <a:pt x="191131" y="4379093"/>
                  <a:pt x="215153" y="4442908"/>
                  <a:pt x="215153" y="4442908"/>
                </a:cubicBezTo>
                <a:cubicBezTo>
                  <a:pt x="218739" y="4485939"/>
                  <a:pt x="218811" y="4529408"/>
                  <a:pt x="225910" y="4572000"/>
                </a:cubicBezTo>
                <a:cubicBezTo>
                  <a:pt x="229638" y="4594371"/>
                  <a:pt x="243698" y="4614175"/>
                  <a:pt x="247426" y="4636546"/>
                </a:cubicBezTo>
                <a:cubicBezTo>
                  <a:pt x="275033" y="4802187"/>
                  <a:pt x="229508" y="4722624"/>
                  <a:pt x="279698" y="4797911"/>
                </a:cubicBezTo>
                <a:cubicBezTo>
                  <a:pt x="286870" y="4851699"/>
                  <a:pt x="294749" y="4905398"/>
                  <a:pt x="301214" y="4959276"/>
                </a:cubicBezTo>
                <a:cubicBezTo>
                  <a:pt x="305508" y="4995057"/>
                  <a:pt x="305330" y="5031432"/>
                  <a:pt x="311971" y="5066852"/>
                </a:cubicBezTo>
                <a:cubicBezTo>
                  <a:pt x="316151" y="5089143"/>
                  <a:pt x="326315" y="5109883"/>
                  <a:pt x="333487" y="5131398"/>
                </a:cubicBezTo>
                <a:cubicBezTo>
                  <a:pt x="337073" y="5156499"/>
                  <a:pt x="336226" y="5182646"/>
                  <a:pt x="344244" y="5206701"/>
                </a:cubicBezTo>
                <a:cubicBezTo>
                  <a:pt x="347451" y="5216323"/>
                  <a:pt x="361224" y="5219145"/>
                  <a:pt x="365760" y="5228217"/>
                </a:cubicBezTo>
                <a:cubicBezTo>
                  <a:pt x="372372" y="5241441"/>
                  <a:pt x="371842" y="5257221"/>
                  <a:pt x="376517" y="5271247"/>
                </a:cubicBezTo>
                <a:cubicBezTo>
                  <a:pt x="382624" y="5289567"/>
                  <a:pt x="390861" y="5307106"/>
                  <a:pt x="398033" y="5325036"/>
                </a:cubicBezTo>
                <a:cubicBezTo>
                  <a:pt x="399179" y="5343380"/>
                  <a:pt x="394960" y="5512220"/>
                  <a:pt x="430306" y="5561704"/>
                </a:cubicBezTo>
                <a:cubicBezTo>
                  <a:pt x="436897" y="5570931"/>
                  <a:pt x="451821" y="5568875"/>
                  <a:pt x="462578" y="5572461"/>
                </a:cubicBezTo>
                <a:lnTo>
                  <a:pt x="946673" y="5561704"/>
                </a:lnTo>
                <a:cubicBezTo>
                  <a:pt x="958003" y="5561232"/>
                  <a:pt x="967745" y="5552715"/>
                  <a:pt x="978946" y="5550946"/>
                </a:cubicBezTo>
                <a:cubicBezTo>
                  <a:pt x="1036059" y="5541928"/>
                  <a:pt x="1093872" y="5537904"/>
                  <a:pt x="1151068" y="5529431"/>
                </a:cubicBezTo>
                <a:cubicBezTo>
                  <a:pt x="1190726" y="5523556"/>
                  <a:pt x="1229678" y="5513333"/>
                  <a:pt x="1269402" y="5507916"/>
                </a:cubicBezTo>
                <a:cubicBezTo>
                  <a:pt x="1673859" y="5452763"/>
                  <a:pt x="1081378" y="5548217"/>
                  <a:pt x="1516828" y="5475643"/>
                </a:cubicBezTo>
                <a:cubicBezTo>
                  <a:pt x="1534757" y="5468471"/>
                  <a:pt x="1552970" y="5461970"/>
                  <a:pt x="1570616" y="5454127"/>
                </a:cubicBezTo>
                <a:cubicBezTo>
                  <a:pt x="1585270" y="5447614"/>
                  <a:pt x="1598287" y="5437220"/>
                  <a:pt x="1613647" y="5432612"/>
                </a:cubicBezTo>
                <a:cubicBezTo>
                  <a:pt x="1634539" y="5426344"/>
                  <a:pt x="1656865" y="5426424"/>
                  <a:pt x="1678193" y="5421854"/>
                </a:cubicBezTo>
                <a:cubicBezTo>
                  <a:pt x="1707106" y="5415658"/>
                  <a:pt x="1735441" y="5406988"/>
                  <a:pt x="1764254" y="5400339"/>
                </a:cubicBezTo>
                <a:cubicBezTo>
                  <a:pt x="1782070" y="5396228"/>
                  <a:pt x="1800113" y="5393167"/>
                  <a:pt x="1818042" y="5389581"/>
                </a:cubicBezTo>
                <a:cubicBezTo>
                  <a:pt x="1870460" y="5310953"/>
                  <a:pt x="1800696" y="5404036"/>
                  <a:pt x="1882588" y="5335793"/>
                </a:cubicBezTo>
                <a:cubicBezTo>
                  <a:pt x="1900523" y="5320848"/>
                  <a:pt x="1913795" y="5277042"/>
                  <a:pt x="1925618" y="5260490"/>
                </a:cubicBezTo>
                <a:cubicBezTo>
                  <a:pt x="1934461" y="5248110"/>
                  <a:pt x="1947133" y="5238975"/>
                  <a:pt x="1957891" y="5228217"/>
                </a:cubicBezTo>
                <a:cubicBezTo>
                  <a:pt x="1954576" y="5065758"/>
                  <a:pt x="1935576" y="4166897"/>
                  <a:pt x="1936376" y="4055633"/>
                </a:cubicBezTo>
                <a:cubicBezTo>
                  <a:pt x="1938414" y="3772265"/>
                  <a:pt x="1944876" y="3488855"/>
                  <a:pt x="1957891" y="3205779"/>
                </a:cubicBezTo>
                <a:cubicBezTo>
                  <a:pt x="1958705" y="3188076"/>
                  <a:pt x="2008617" y="3015510"/>
                  <a:pt x="2011680" y="3012141"/>
                </a:cubicBezTo>
                <a:cubicBezTo>
                  <a:pt x="2028736" y="2993379"/>
                  <a:pt x="2061882" y="3004970"/>
                  <a:pt x="2086983" y="3001384"/>
                </a:cubicBezTo>
                <a:cubicBezTo>
                  <a:pt x="2090569" y="2990626"/>
                  <a:pt x="2093759" y="2979729"/>
                  <a:pt x="2097741" y="2969111"/>
                </a:cubicBezTo>
                <a:cubicBezTo>
                  <a:pt x="2104521" y="2951030"/>
                  <a:pt x="2113149" y="2933643"/>
                  <a:pt x="2119256" y="2915323"/>
                </a:cubicBezTo>
                <a:cubicBezTo>
                  <a:pt x="2165579" y="2776353"/>
                  <a:pt x="2084189" y="2986855"/>
                  <a:pt x="2151529" y="2818504"/>
                </a:cubicBezTo>
                <a:cubicBezTo>
                  <a:pt x="2158701" y="2775473"/>
                  <a:pt x="2172430" y="2733032"/>
                  <a:pt x="2173044" y="2689412"/>
                </a:cubicBezTo>
                <a:cubicBezTo>
                  <a:pt x="2181849" y="2064303"/>
                  <a:pt x="2310967" y="2203384"/>
                  <a:pt x="2140771" y="2033196"/>
                </a:cubicBezTo>
                <a:cubicBezTo>
                  <a:pt x="2137185" y="2008095"/>
                  <a:pt x="2137300" y="1982179"/>
                  <a:pt x="2130014" y="1957892"/>
                </a:cubicBezTo>
                <a:cubicBezTo>
                  <a:pt x="2126299" y="1945508"/>
                  <a:pt x="2114777" y="1936921"/>
                  <a:pt x="2108498" y="1925619"/>
                </a:cubicBezTo>
                <a:cubicBezTo>
                  <a:pt x="2036468" y="1795965"/>
                  <a:pt x="2100185" y="1909805"/>
                  <a:pt x="2065468" y="1828800"/>
                </a:cubicBezTo>
                <a:cubicBezTo>
                  <a:pt x="2059151" y="1814060"/>
                  <a:pt x="2051125" y="1800113"/>
                  <a:pt x="2043953" y="1785770"/>
                </a:cubicBezTo>
                <a:cubicBezTo>
                  <a:pt x="2040367" y="1746325"/>
                  <a:pt x="2041494" y="1706164"/>
                  <a:pt x="2033195" y="1667436"/>
                </a:cubicBezTo>
                <a:cubicBezTo>
                  <a:pt x="2030486" y="1654794"/>
                  <a:pt x="2018332" y="1646250"/>
                  <a:pt x="2011680" y="1635163"/>
                </a:cubicBezTo>
                <a:cubicBezTo>
                  <a:pt x="2007555" y="1628287"/>
                  <a:pt x="2004508" y="1620819"/>
                  <a:pt x="2000922" y="1613647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7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193684"/>
            <a:ext cx="3552841" cy="56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/>
          <p:nvPr/>
        </p:nvCxnSpPr>
        <p:spPr>
          <a:xfrm flipV="1">
            <a:off x="3357554" y="2428868"/>
            <a:ext cx="2000264" cy="7858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5500694" y="1571612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Γεμίζω μέχρι πάνω την συσκευή </a:t>
            </a:r>
            <a:r>
              <a:rPr lang="en-US" dirty="0" smtClean="0"/>
              <a:t>Hofmann </a:t>
            </a:r>
            <a:r>
              <a:rPr lang="el-GR" dirty="0" smtClean="0"/>
              <a:t>  με </a:t>
            </a:r>
            <a:r>
              <a:rPr lang="el-GR" dirty="0" smtClean="0"/>
              <a:t>νερό που περιέχει και   θειικό οξύ,  </a:t>
            </a:r>
            <a:endParaRPr lang="el-GR" dirty="0" smtClean="0"/>
          </a:p>
          <a:p>
            <a:endParaRPr lang="el-GR" u="sng" dirty="0" smtClean="0"/>
          </a:p>
          <a:p>
            <a:r>
              <a:rPr lang="el-GR" u="sng" dirty="0" smtClean="0"/>
              <a:t> </a:t>
            </a:r>
            <a:endParaRPr lang="en-US" dirty="0"/>
          </a:p>
        </p:txBody>
      </p:sp>
      <p:sp>
        <p:nvSpPr>
          <p:cNvPr id="10" name="9 - TextBox"/>
          <p:cNvSpPr txBox="1"/>
          <p:nvPr/>
        </p:nvSpPr>
        <p:spPr>
          <a:xfrm>
            <a:off x="357158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Ηλεκτρολυτική διάσπαση  νερού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28604"/>
            <a:ext cx="3552841" cy="56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22790"/>
            <a:ext cx="2743212" cy="22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3357554" y="4286256"/>
            <a:ext cx="3857652" cy="17859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429388" y="2643182"/>
            <a:ext cx="2714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συνδέω με καλώδια,  την συσκευή </a:t>
            </a:r>
            <a:r>
              <a:rPr lang="en-US" dirty="0" err="1" smtClean="0"/>
              <a:t>Hofman</a:t>
            </a:r>
            <a:r>
              <a:rPr lang="en-US" dirty="0" smtClean="0"/>
              <a:t> </a:t>
            </a:r>
            <a:r>
              <a:rPr lang="el-GR" dirty="0" smtClean="0"/>
              <a:t> με το τροφοδοτικό, και ηλεκτρικό ρεύμα θα περάσει μέσα από την συσκευή </a:t>
            </a:r>
            <a:r>
              <a:rPr lang="en-US" dirty="0" err="1" smtClean="0"/>
              <a:t>Hofman</a:t>
            </a:r>
            <a:r>
              <a:rPr lang="el-GR" dirty="0" smtClean="0"/>
              <a:t>, άρα και μέσα από το νερό.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500034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Ηλεκτρολυτική διάσπαση  νερού</a:t>
            </a:r>
            <a:endParaRPr lang="en-US" sz="3200" b="1" dirty="0"/>
          </a:p>
        </p:txBody>
      </p:sp>
      <p:sp>
        <p:nvSpPr>
          <p:cNvPr id="13" name="12 - Ελεύθερη σχεδίαση"/>
          <p:cNvSpPr/>
          <p:nvPr/>
        </p:nvSpPr>
        <p:spPr>
          <a:xfrm>
            <a:off x="1290918" y="5895191"/>
            <a:ext cx="2689411" cy="777971"/>
          </a:xfrm>
          <a:custGeom>
            <a:avLst/>
            <a:gdLst>
              <a:gd name="connsiteX0" fmla="*/ 0 w 2689411"/>
              <a:gd name="connsiteY0" fmla="*/ 311971 h 777971"/>
              <a:gd name="connsiteX1" fmla="*/ 10757 w 2689411"/>
              <a:gd name="connsiteY1" fmla="*/ 484094 h 777971"/>
              <a:gd name="connsiteX2" fmla="*/ 21515 w 2689411"/>
              <a:gd name="connsiteY2" fmla="*/ 516367 h 777971"/>
              <a:gd name="connsiteX3" fmla="*/ 53788 w 2689411"/>
              <a:gd name="connsiteY3" fmla="*/ 548640 h 777971"/>
              <a:gd name="connsiteX4" fmla="*/ 75303 w 2689411"/>
              <a:gd name="connsiteY4" fmla="*/ 580913 h 777971"/>
              <a:gd name="connsiteX5" fmla="*/ 150607 w 2689411"/>
              <a:gd name="connsiteY5" fmla="*/ 645458 h 777971"/>
              <a:gd name="connsiteX6" fmla="*/ 236668 w 2689411"/>
              <a:gd name="connsiteY6" fmla="*/ 710004 h 777971"/>
              <a:gd name="connsiteX7" fmla="*/ 290456 w 2689411"/>
              <a:gd name="connsiteY7" fmla="*/ 742277 h 777971"/>
              <a:gd name="connsiteX8" fmla="*/ 451821 w 2689411"/>
              <a:gd name="connsiteY8" fmla="*/ 774550 h 777971"/>
              <a:gd name="connsiteX9" fmla="*/ 710004 w 2689411"/>
              <a:gd name="connsiteY9" fmla="*/ 753035 h 777971"/>
              <a:gd name="connsiteX10" fmla="*/ 753035 w 2689411"/>
              <a:gd name="connsiteY10" fmla="*/ 742277 h 777971"/>
              <a:gd name="connsiteX11" fmla="*/ 785308 w 2689411"/>
              <a:gd name="connsiteY11" fmla="*/ 720762 h 777971"/>
              <a:gd name="connsiteX12" fmla="*/ 817581 w 2689411"/>
              <a:gd name="connsiteY12" fmla="*/ 677731 h 777971"/>
              <a:gd name="connsiteX13" fmla="*/ 871369 w 2689411"/>
              <a:gd name="connsiteY13" fmla="*/ 591670 h 777971"/>
              <a:gd name="connsiteX14" fmla="*/ 903642 w 2689411"/>
              <a:gd name="connsiteY14" fmla="*/ 494851 h 777971"/>
              <a:gd name="connsiteX15" fmla="*/ 978946 w 2689411"/>
              <a:gd name="connsiteY15" fmla="*/ 398033 h 777971"/>
              <a:gd name="connsiteX16" fmla="*/ 1011218 w 2689411"/>
              <a:gd name="connsiteY16" fmla="*/ 376517 h 777971"/>
              <a:gd name="connsiteX17" fmla="*/ 1054249 w 2689411"/>
              <a:gd name="connsiteY17" fmla="*/ 311971 h 777971"/>
              <a:gd name="connsiteX18" fmla="*/ 1075764 w 2689411"/>
              <a:gd name="connsiteY18" fmla="*/ 279698 h 777971"/>
              <a:gd name="connsiteX19" fmla="*/ 1108037 w 2689411"/>
              <a:gd name="connsiteY19" fmla="*/ 247425 h 777971"/>
              <a:gd name="connsiteX20" fmla="*/ 1118795 w 2689411"/>
              <a:gd name="connsiteY20" fmla="*/ 215153 h 777971"/>
              <a:gd name="connsiteX21" fmla="*/ 1215614 w 2689411"/>
              <a:gd name="connsiteY21" fmla="*/ 129091 h 777971"/>
              <a:gd name="connsiteX22" fmla="*/ 1258644 w 2689411"/>
              <a:gd name="connsiteY22" fmla="*/ 107576 h 777971"/>
              <a:gd name="connsiteX23" fmla="*/ 1290917 w 2689411"/>
              <a:gd name="connsiteY23" fmla="*/ 96818 h 777971"/>
              <a:gd name="connsiteX24" fmla="*/ 1376978 w 2689411"/>
              <a:gd name="connsiteY24" fmla="*/ 64545 h 777971"/>
              <a:gd name="connsiteX25" fmla="*/ 1742738 w 2689411"/>
              <a:gd name="connsiteY25" fmla="*/ 86061 h 777971"/>
              <a:gd name="connsiteX26" fmla="*/ 1850315 w 2689411"/>
              <a:gd name="connsiteY26" fmla="*/ 96818 h 777971"/>
              <a:gd name="connsiteX27" fmla="*/ 2506531 w 2689411"/>
              <a:gd name="connsiteY27" fmla="*/ 64545 h 777971"/>
              <a:gd name="connsiteX28" fmla="*/ 2635623 w 2689411"/>
              <a:gd name="connsiteY28" fmla="*/ 43030 h 777971"/>
              <a:gd name="connsiteX29" fmla="*/ 2667896 w 2689411"/>
              <a:gd name="connsiteY29" fmla="*/ 10757 h 777971"/>
              <a:gd name="connsiteX30" fmla="*/ 2689411 w 2689411"/>
              <a:gd name="connsiteY30" fmla="*/ 0 h 77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89411" h="777971">
                <a:moveTo>
                  <a:pt x="0" y="311971"/>
                </a:moveTo>
                <a:cubicBezTo>
                  <a:pt x="3586" y="369345"/>
                  <a:pt x="4739" y="426924"/>
                  <a:pt x="10757" y="484094"/>
                </a:cubicBezTo>
                <a:cubicBezTo>
                  <a:pt x="11944" y="495371"/>
                  <a:pt x="15225" y="506932"/>
                  <a:pt x="21515" y="516367"/>
                </a:cubicBezTo>
                <a:cubicBezTo>
                  <a:pt x="29954" y="529025"/>
                  <a:pt x="44049" y="536953"/>
                  <a:pt x="53788" y="548640"/>
                </a:cubicBezTo>
                <a:cubicBezTo>
                  <a:pt x="62065" y="558572"/>
                  <a:pt x="67546" y="570570"/>
                  <a:pt x="75303" y="580913"/>
                </a:cubicBezTo>
                <a:cubicBezTo>
                  <a:pt x="121241" y="642163"/>
                  <a:pt x="98614" y="628128"/>
                  <a:pt x="150607" y="645458"/>
                </a:cubicBezTo>
                <a:cubicBezTo>
                  <a:pt x="212413" y="707265"/>
                  <a:pt x="180340" y="691229"/>
                  <a:pt x="236668" y="710004"/>
                </a:cubicBezTo>
                <a:cubicBezTo>
                  <a:pt x="268700" y="742038"/>
                  <a:pt x="245767" y="725518"/>
                  <a:pt x="290456" y="742277"/>
                </a:cubicBezTo>
                <a:cubicBezTo>
                  <a:pt x="385640" y="777971"/>
                  <a:pt x="310220" y="760391"/>
                  <a:pt x="451821" y="774550"/>
                </a:cubicBezTo>
                <a:cubicBezTo>
                  <a:pt x="537882" y="767378"/>
                  <a:pt x="624136" y="762235"/>
                  <a:pt x="710004" y="753035"/>
                </a:cubicBezTo>
                <a:cubicBezTo>
                  <a:pt x="724705" y="751460"/>
                  <a:pt x="739445" y="748101"/>
                  <a:pt x="753035" y="742277"/>
                </a:cubicBezTo>
                <a:cubicBezTo>
                  <a:pt x="764919" y="737184"/>
                  <a:pt x="774550" y="727934"/>
                  <a:pt x="785308" y="720762"/>
                </a:cubicBezTo>
                <a:cubicBezTo>
                  <a:pt x="796066" y="706418"/>
                  <a:pt x="809563" y="693768"/>
                  <a:pt x="817581" y="677731"/>
                </a:cubicBezTo>
                <a:cubicBezTo>
                  <a:pt x="862387" y="588118"/>
                  <a:pt x="809279" y="633063"/>
                  <a:pt x="871369" y="591670"/>
                </a:cubicBezTo>
                <a:cubicBezTo>
                  <a:pt x="935530" y="495427"/>
                  <a:pt x="839223" y="649454"/>
                  <a:pt x="903642" y="494851"/>
                </a:cubicBezTo>
                <a:cubicBezTo>
                  <a:pt x="916404" y="464222"/>
                  <a:pt x="951161" y="421187"/>
                  <a:pt x="978946" y="398033"/>
                </a:cubicBezTo>
                <a:cubicBezTo>
                  <a:pt x="988878" y="389756"/>
                  <a:pt x="1000461" y="383689"/>
                  <a:pt x="1011218" y="376517"/>
                </a:cubicBezTo>
                <a:lnTo>
                  <a:pt x="1054249" y="311971"/>
                </a:lnTo>
                <a:cubicBezTo>
                  <a:pt x="1061421" y="301213"/>
                  <a:pt x="1066622" y="288840"/>
                  <a:pt x="1075764" y="279698"/>
                </a:cubicBezTo>
                <a:lnTo>
                  <a:pt x="1108037" y="247425"/>
                </a:lnTo>
                <a:cubicBezTo>
                  <a:pt x="1111623" y="236668"/>
                  <a:pt x="1111833" y="224104"/>
                  <a:pt x="1118795" y="215153"/>
                </a:cubicBezTo>
                <a:cubicBezTo>
                  <a:pt x="1144935" y="181545"/>
                  <a:pt x="1178228" y="150455"/>
                  <a:pt x="1215614" y="129091"/>
                </a:cubicBezTo>
                <a:cubicBezTo>
                  <a:pt x="1229537" y="121135"/>
                  <a:pt x="1243904" y="113893"/>
                  <a:pt x="1258644" y="107576"/>
                </a:cubicBezTo>
                <a:cubicBezTo>
                  <a:pt x="1269067" y="103109"/>
                  <a:pt x="1280775" y="101889"/>
                  <a:pt x="1290917" y="96818"/>
                </a:cubicBezTo>
                <a:cubicBezTo>
                  <a:pt x="1364784" y="59884"/>
                  <a:pt x="1273204" y="85300"/>
                  <a:pt x="1376978" y="64545"/>
                </a:cubicBezTo>
                <a:lnTo>
                  <a:pt x="1742738" y="86061"/>
                </a:lnTo>
                <a:cubicBezTo>
                  <a:pt x="1778692" y="88512"/>
                  <a:pt x="1814291" y="97833"/>
                  <a:pt x="1850315" y="96818"/>
                </a:cubicBezTo>
                <a:cubicBezTo>
                  <a:pt x="2069231" y="90651"/>
                  <a:pt x="2506531" y="64545"/>
                  <a:pt x="2506531" y="64545"/>
                </a:cubicBezTo>
                <a:cubicBezTo>
                  <a:pt x="2549562" y="57373"/>
                  <a:pt x="2594237" y="56825"/>
                  <a:pt x="2635623" y="43030"/>
                </a:cubicBezTo>
                <a:cubicBezTo>
                  <a:pt x="2650056" y="38219"/>
                  <a:pt x="2656016" y="20261"/>
                  <a:pt x="2667896" y="10757"/>
                </a:cubicBezTo>
                <a:cubicBezTo>
                  <a:pt x="2674157" y="5748"/>
                  <a:pt x="2682239" y="3586"/>
                  <a:pt x="2689411" y="0"/>
                </a:cubicBezTo>
              </a:path>
            </a:pathLst>
          </a:cu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Ελεύθερη σχεδίαση"/>
          <p:cNvSpPr/>
          <p:nvPr/>
        </p:nvSpPr>
        <p:spPr>
          <a:xfrm>
            <a:off x="1527586" y="5705543"/>
            <a:ext cx="3547079" cy="807056"/>
          </a:xfrm>
          <a:custGeom>
            <a:avLst/>
            <a:gdLst>
              <a:gd name="connsiteX0" fmla="*/ 0 w 3547079"/>
              <a:gd name="connsiteY0" fmla="*/ 437073 h 807056"/>
              <a:gd name="connsiteX1" fmla="*/ 21515 w 3547079"/>
              <a:gd name="connsiteY1" fmla="*/ 630711 h 807056"/>
              <a:gd name="connsiteX2" fmla="*/ 43030 w 3547079"/>
              <a:gd name="connsiteY2" fmla="*/ 662984 h 807056"/>
              <a:gd name="connsiteX3" fmla="*/ 53788 w 3547079"/>
              <a:gd name="connsiteY3" fmla="*/ 695257 h 807056"/>
              <a:gd name="connsiteX4" fmla="*/ 75303 w 3547079"/>
              <a:gd name="connsiteY4" fmla="*/ 727530 h 807056"/>
              <a:gd name="connsiteX5" fmla="*/ 86061 w 3547079"/>
              <a:gd name="connsiteY5" fmla="*/ 759803 h 807056"/>
              <a:gd name="connsiteX6" fmla="*/ 193638 w 3547079"/>
              <a:gd name="connsiteY6" fmla="*/ 770561 h 807056"/>
              <a:gd name="connsiteX7" fmla="*/ 441063 w 3547079"/>
              <a:gd name="connsiteY7" fmla="*/ 802833 h 807056"/>
              <a:gd name="connsiteX8" fmla="*/ 828339 w 3547079"/>
              <a:gd name="connsiteY8" fmla="*/ 770561 h 807056"/>
              <a:gd name="connsiteX9" fmla="*/ 925158 w 3547079"/>
              <a:gd name="connsiteY9" fmla="*/ 749045 h 807056"/>
              <a:gd name="connsiteX10" fmla="*/ 1043492 w 3547079"/>
              <a:gd name="connsiteY10" fmla="*/ 738288 h 807056"/>
              <a:gd name="connsiteX11" fmla="*/ 1527586 w 3547079"/>
              <a:gd name="connsiteY11" fmla="*/ 716772 h 807056"/>
              <a:gd name="connsiteX12" fmla="*/ 1559859 w 3547079"/>
              <a:gd name="connsiteY12" fmla="*/ 706015 h 807056"/>
              <a:gd name="connsiteX13" fmla="*/ 1635162 w 3547079"/>
              <a:gd name="connsiteY13" fmla="*/ 673742 h 807056"/>
              <a:gd name="connsiteX14" fmla="*/ 1721223 w 3547079"/>
              <a:gd name="connsiteY14" fmla="*/ 641469 h 807056"/>
              <a:gd name="connsiteX15" fmla="*/ 1753496 w 3547079"/>
              <a:gd name="connsiteY15" fmla="*/ 619953 h 807056"/>
              <a:gd name="connsiteX16" fmla="*/ 1796527 w 3547079"/>
              <a:gd name="connsiteY16" fmla="*/ 609196 h 807056"/>
              <a:gd name="connsiteX17" fmla="*/ 1850315 w 3547079"/>
              <a:gd name="connsiteY17" fmla="*/ 587681 h 807056"/>
              <a:gd name="connsiteX18" fmla="*/ 2054710 w 3547079"/>
              <a:gd name="connsiteY18" fmla="*/ 544650 h 807056"/>
              <a:gd name="connsiteX19" fmla="*/ 2130014 w 3547079"/>
              <a:gd name="connsiteY19" fmla="*/ 523135 h 807056"/>
              <a:gd name="connsiteX20" fmla="*/ 2280621 w 3547079"/>
              <a:gd name="connsiteY20" fmla="*/ 501619 h 807056"/>
              <a:gd name="connsiteX21" fmla="*/ 2345167 w 3547079"/>
              <a:gd name="connsiteY21" fmla="*/ 480104 h 807056"/>
              <a:gd name="connsiteX22" fmla="*/ 2398955 w 3547079"/>
              <a:gd name="connsiteY22" fmla="*/ 469346 h 807056"/>
              <a:gd name="connsiteX23" fmla="*/ 2463501 w 3547079"/>
              <a:gd name="connsiteY23" fmla="*/ 437073 h 807056"/>
              <a:gd name="connsiteX24" fmla="*/ 2474259 w 3547079"/>
              <a:gd name="connsiteY24" fmla="*/ 275709 h 807056"/>
              <a:gd name="connsiteX25" fmla="*/ 2538805 w 3547079"/>
              <a:gd name="connsiteY25" fmla="*/ 254193 h 807056"/>
              <a:gd name="connsiteX26" fmla="*/ 2614108 w 3547079"/>
              <a:gd name="connsiteY26" fmla="*/ 243436 h 807056"/>
              <a:gd name="connsiteX27" fmla="*/ 2915322 w 3547079"/>
              <a:gd name="connsiteY27" fmla="*/ 211163 h 807056"/>
              <a:gd name="connsiteX28" fmla="*/ 3098202 w 3547079"/>
              <a:gd name="connsiteY28" fmla="*/ 178890 h 807056"/>
              <a:gd name="connsiteX29" fmla="*/ 3216536 w 3547079"/>
              <a:gd name="connsiteY29" fmla="*/ 157375 h 807056"/>
              <a:gd name="connsiteX30" fmla="*/ 3259567 w 3547079"/>
              <a:gd name="connsiteY30" fmla="*/ 146617 h 807056"/>
              <a:gd name="connsiteX31" fmla="*/ 3302598 w 3547079"/>
              <a:gd name="connsiteY31" fmla="*/ 125102 h 807056"/>
              <a:gd name="connsiteX32" fmla="*/ 3399416 w 3547079"/>
              <a:gd name="connsiteY32" fmla="*/ 103586 h 807056"/>
              <a:gd name="connsiteX33" fmla="*/ 3442447 w 3547079"/>
              <a:gd name="connsiteY33" fmla="*/ 82071 h 807056"/>
              <a:gd name="connsiteX34" fmla="*/ 3506993 w 3547079"/>
              <a:gd name="connsiteY34" fmla="*/ 39041 h 807056"/>
              <a:gd name="connsiteX35" fmla="*/ 3539266 w 3547079"/>
              <a:gd name="connsiteY35" fmla="*/ 17525 h 80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547079" h="807056">
                <a:moveTo>
                  <a:pt x="0" y="437073"/>
                </a:moveTo>
                <a:cubicBezTo>
                  <a:pt x="646" y="443533"/>
                  <a:pt x="16708" y="613085"/>
                  <a:pt x="21515" y="630711"/>
                </a:cubicBezTo>
                <a:cubicBezTo>
                  <a:pt x="24917" y="643184"/>
                  <a:pt x="37248" y="651420"/>
                  <a:pt x="43030" y="662984"/>
                </a:cubicBezTo>
                <a:cubicBezTo>
                  <a:pt x="48101" y="673126"/>
                  <a:pt x="48717" y="685115"/>
                  <a:pt x="53788" y="695257"/>
                </a:cubicBezTo>
                <a:cubicBezTo>
                  <a:pt x="59570" y="706821"/>
                  <a:pt x="69521" y="715966"/>
                  <a:pt x="75303" y="727530"/>
                </a:cubicBezTo>
                <a:cubicBezTo>
                  <a:pt x="80374" y="737672"/>
                  <a:pt x="75404" y="755928"/>
                  <a:pt x="86061" y="759803"/>
                </a:cubicBezTo>
                <a:cubicBezTo>
                  <a:pt x="119929" y="772119"/>
                  <a:pt x="157779" y="766975"/>
                  <a:pt x="193638" y="770561"/>
                </a:cubicBezTo>
                <a:cubicBezTo>
                  <a:pt x="288347" y="791607"/>
                  <a:pt x="335489" y="807056"/>
                  <a:pt x="441063" y="802833"/>
                </a:cubicBezTo>
                <a:cubicBezTo>
                  <a:pt x="570499" y="797656"/>
                  <a:pt x="828339" y="770561"/>
                  <a:pt x="828339" y="770561"/>
                </a:cubicBezTo>
                <a:cubicBezTo>
                  <a:pt x="860612" y="763389"/>
                  <a:pt x="892463" y="753949"/>
                  <a:pt x="925158" y="749045"/>
                </a:cubicBezTo>
                <a:cubicBezTo>
                  <a:pt x="964327" y="743170"/>
                  <a:pt x="1003941" y="740407"/>
                  <a:pt x="1043492" y="738288"/>
                </a:cubicBezTo>
                <a:lnTo>
                  <a:pt x="1527586" y="716772"/>
                </a:lnTo>
                <a:cubicBezTo>
                  <a:pt x="1538344" y="713186"/>
                  <a:pt x="1549436" y="710482"/>
                  <a:pt x="1559859" y="706015"/>
                </a:cubicBezTo>
                <a:cubicBezTo>
                  <a:pt x="1652911" y="666135"/>
                  <a:pt x="1559476" y="698969"/>
                  <a:pt x="1635162" y="673742"/>
                </a:cubicBezTo>
                <a:cubicBezTo>
                  <a:pt x="1710848" y="623283"/>
                  <a:pt x="1614877" y="681349"/>
                  <a:pt x="1721223" y="641469"/>
                </a:cubicBezTo>
                <a:cubicBezTo>
                  <a:pt x="1733329" y="636929"/>
                  <a:pt x="1741612" y="625046"/>
                  <a:pt x="1753496" y="619953"/>
                </a:cubicBezTo>
                <a:cubicBezTo>
                  <a:pt x="1767086" y="614129"/>
                  <a:pt x="1782501" y="613871"/>
                  <a:pt x="1796527" y="609196"/>
                </a:cubicBezTo>
                <a:cubicBezTo>
                  <a:pt x="1814847" y="603090"/>
                  <a:pt x="1831789" y="593130"/>
                  <a:pt x="1850315" y="587681"/>
                </a:cubicBezTo>
                <a:cubicBezTo>
                  <a:pt x="2105649" y="512583"/>
                  <a:pt x="1877393" y="582647"/>
                  <a:pt x="2054710" y="544650"/>
                </a:cubicBezTo>
                <a:cubicBezTo>
                  <a:pt x="2080236" y="539180"/>
                  <a:pt x="2104369" y="528020"/>
                  <a:pt x="2130014" y="523135"/>
                </a:cubicBezTo>
                <a:cubicBezTo>
                  <a:pt x="2179830" y="513646"/>
                  <a:pt x="2280621" y="501619"/>
                  <a:pt x="2280621" y="501619"/>
                </a:cubicBezTo>
                <a:cubicBezTo>
                  <a:pt x="2302136" y="494447"/>
                  <a:pt x="2323287" y="486071"/>
                  <a:pt x="2345167" y="480104"/>
                </a:cubicBezTo>
                <a:cubicBezTo>
                  <a:pt x="2362807" y="475293"/>
                  <a:pt x="2381771" y="475595"/>
                  <a:pt x="2398955" y="469346"/>
                </a:cubicBezTo>
                <a:cubicBezTo>
                  <a:pt x="2421562" y="461125"/>
                  <a:pt x="2441986" y="447831"/>
                  <a:pt x="2463501" y="437073"/>
                </a:cubicBezTo>
                <a:cubicBezTo>
                  <a:pt x="2467087" y="383285"/>
                  <a:pt x="2453734" y="325556"/>
                  <a:pt x="2474259" y="275709"/>
                </a:cubicBezTo>
                <a:cubicBezTo>
                  <a:pt x="2482894" y="254738"/>
                  <a:pt x="2516707" y="259293"/>
                  <a:pt x="2538805" y="254193"/>
                </a:cubicBezTo>
                <a:cubicBezTo>
                  <a:pt x="2563511" y="248491"/>
                  <a:pt x="2589062" y="247390"/>
                  <a:pt x="2614108" y="243436"/>
                </a:cubicBezTo>
                <a:cubicBezTo>
                  <a:pt x="2816993" y="211402"/>
                  <a:pt x="2677141" y="226050"/>
                  <a:pt x="2915322" y="211163"/>
                </a:cubicBezTo>
                <a:cubicBezTo>
                  <a:pt x="3162623" y="161704"/>
                  <a:pt x="2907057" y="210748"/>
                  <a:pt x="3098202" y="178890"/>
                </a:cubicBezTo>
                <a:cubicBezTo>
                  <a:pt x="3137748" y="172299"/>
                  <a:pt x="3177223" y="165238"/>
                  <a:pt x="3216536" y="157375"/>
                </a:cubicBezTo>
                <a:cubicBezTo>
                  <a:pt x="3231034" y="154475"/>
                  <a:pt x="3245723" y="151808"/>
                  <a:pt x="3259567" y="146617"/>
                </a:cubicBezTo>
                <a:cubicBezTo>
                  <a:pt x="3274583" y="140986"/>
                  <a:pt x="3287384" y="130173"/>
                  <a:pt x="3302598" y="125102"/>
                </a:cubicBezTo>
                <a:cubicBezTo>
                  <a:pt x="3363947" y="104652"/>
                  <a:pt x="3344257" y="124271"/>
                  <a:pt x="3399416" y="103586"/>
                </a:cubicBezTo>
                <a:cubicBezTo>
                  <a:pt x="3414432" y="97955"/>
                  <a:pt x="3428103" y="89243"/>
                  <a:pt x="3442447" y="82071"/>
                </a:cubicBezTo>
                <a:cubicBezTo>
                  <a:pt x="3524518" y="0"/>
                  <a:pt x="3429147" y="85749"/>
                  <a:pt x="3506993" y="39041"/>
                </a:cubicBezTo>
                <a:cubicBezTo>
                  <a:pt x="3547079" y="14989"/>
                  <a:pt x="3512696" y="17525"/>
                  <a:pt x="3539266" y="17525"/>
                </a:cubicBezTo>
              </a:path>
            </a:pathLst>
          </a:custGeom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93684"/>
            <a:ext cx="3552841" cy="56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786322"/>
            <a:ext cx="2743212" cy="223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8 - Ευθύγραμμο βέλος σύνδεσης"/>
          <p:cNvCxnSpPr/>
          <p:nvPr/>
        </p:nvCxnSpPr>
        <p:spPr>
          <a:xfrm flipV="1">
            <a:off x="5072066" y="3571876"/>
            <a:ext cx="1571636" cy="9286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6572232" y="2571744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Μετά από 5 λεπτά   στην συσκευή </a:t>
            </a:r>
            <a:r>
              <a:rPr lang="en-US" dirty="0" err="1" smtClean="0"/>
              <a:t>Hofman</a:t>
            </a:r>
            <a:r>
              <a:rPr lang="en-US" dirty="0" smtClean="0"/>
              <a:t> </a:t>
            </a:r>
            <a:r>
              <a:rPr lang="el-GR" dirty="0" smtClean="0"/>
              <a:t> θα δούμε ότι παράγονται δυο αέρια πάνω από το υγρό διάλυμα ….</a:t>
            </a:r>
            <a:endParaRPr lang="en-US" dirty="0"/>
          </a:p>
        </p:txBody>
      </p:sp>
      <p:sp>
        <p:nvSpPr>
          <p:cNvPr id="12" name="11 - TextBox"/>
          <p:cNvSpPr txBox="1"/>
          <p:nvPr/>
        </p:nvSpPr>
        <p:spPr>
          <a:xfrm>
            <a:off x="500034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Ηλεκτρολυτική διάσπαση  νερού</a:t>
            </a:r>
            <a:endParaRPr lang="en-US" sz="3200" b="1" dirty="0"/>
          </a:p>
        </p:txBody>
      </p:sp>
      <p:sp>
        <p:nvSpPr>
          <p:cNvPr id="16" name="15 - Ελεύθερη σχεδίαση"/>
          <p:cNvSpPr/>
          <p:nvPr/>
        </p:nvSpPr>
        <p:spPr>
          <a:xfrm>
            <a:off x="2837329" y="6293224"/>
            <a:ext cx="2366683" cy="443752"/>
          </a:xfrm>
          <a:custGeom>
            <a:avLst/>
            <a:gdLst>
              <a:gd name="connsiteX0" fmla="*/ 0 w 2366683"/>
              <a:gd name="connsiteY0" fmla="*/ 0 h 443752"/>
              <a:gd name="connsiteX1" fmla="*/ 40342 w 2366683"/>
              <a:gd name="connsiteY1" fmla="*/ 26894 h 443752"/>
              <a:gd name="connsiteX2" fmla="*/ 121024 w 2366683"/>
              <a:gd name="connsiteY2" fmla="*/ 134470 h 443752"/>
              <a:gd name="connsiteX3" fmla="*/ 188259 w 2366683"/>
              <a:gd name="connsiteY3" fmla="*/ 201705 h 443752"/>
              <a:gd name="connsiteX4" fmla="*/ 255495 w 2366683"/>
              <a:gd name="connsiteY4" fmla="*/ 242047 h 443752"/>
              <a:gd name="connsiteX5" fmla="*/ 295836 w 2366683"/>
              <a:gd name="connsiteY5" fmla="*/ 268941 h 443752"/>
              <a:gd name="connsiteX6" fmla="*/ 403412 w 2366683"/>
              <a:gd name="connsiteY6" fmla="*/ 295835 h 443752"/>
              <a:gd name="connsiteX7" fmla="*/ 510989 w 2366683"/>
              <a:gd name="connsiteY7" fmla="*/ 322729 h 443752"/>
              <a:gd name="connsiteX8" fmla="*/ 900953 w 2366683"/>
              <a:gd name="connsiteY8" fmla="*/ 349623 h 443752"/>
              <a:gd name="connsiteX9" fmla="*/ 981636 w 2366683"/>
              <a:gd name="connsiteY9" fmla="*/ 363070 h 443752"/>
              <a:gd name="connsiteX10" fmla="*/ 1062318 w 2366683"/>
              <a:gd name="connsiteY10" fmla="*/ 389964 h 443752"/>
              <a:gd name="connsiteX11" fmla="*/ 1143000 w 2366683"/>
              <a:gd name="connsiteY11" fmla="*/ 416858 h 443752"/>
              <a:gd name="connsiteX12" fmla="*/ 1183342 w 2366683"/>
              <a:gd name="connsiteY12" fmla="*/ 430305 h 443752"/>
              <a:gd name="connsiteX13" fmla="*/ 1264024 w 2366683"/>
              <a:gd name="connsiteY13" fmla="*/ 443752 h 443752"/>
              <a:gd name="connsiteX14" fmla="*/ 1748118 w 2366683"/>
              <a:gd name="connsiteY14" fmla="*/ 430305 h 443752"/>
              <a:gd name="connsiteX15" fmla="*/ 1828800 w 2366683"/>
              <a:gd name="connsiteY15" fmla="*/ 416858 h 443752"/>
              <a:gd name="connsiteX16" fmla="*/ 1936377 w 2366683"/>
              <a:gd name="connsiteY16" fmla="*/ 403411 h 443752"/>
              <a:gd name="connsiteX17" fmla="*/ 2030506 w 2366683"/>
              <a:gd name="connsiteY17" fmla="*/ 376517 h 443752"/>
              <a:gd name="connsiteX18" fmla="*/ 2164977 w 2366683"/>
              <a:gd name="connsiteY18" fmla="*/ 336176 h 443752"/>
              <a:gd name="connsiteX19" fmla="*/ 2205318 w 2366683"/>
              <a:gd name="connsiteY19" fmla="*/ 322729 h 443752"/>
              <a:gd name="connsiteX20" fmla="*/ 2245659 w 2366683"/>
              <a:gd name="connsiteY20" fmla="*/ 309282 h 443752"/>
              <a:gd name="connsiteX21" fmla="*/ 2312895 w 2366683"/>
              <a:gd name="connsiteY21" fmla="*/ 255494 h 443752"/>
              <a:gd name="connsiteX22" fmla="*/ 2366683 w 2366683"/>
              <a:gd name="connsiteY22" fmla="*/ 174811 h 443752"/>
              <a:gd name="connsiteX23" fmla="*/ 2353236 w 2366683"/>
              <a:gd name="connsiteY23" fmla="*/ 134470 h 443752"/>
              <a:gd name="connsiteX24" fmla="*/ 2245659 w 2366683"/>
              <a:gd name="connsiteY24" fmla="*/ 121023 h 4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66683" h="443752">
                <a:moveTo>
                  <a:pt x="0" y="0"/>
                </a:moveTo>
                <a:cubicBezTo>
                  <a:pt x="13447" y="8965"/>
                  <a:pt x="30645" y="13965"/>
                  <a:pt x="40342" y="26894"/>
                </a:cubicBezTo>
                <a:cubicBezTo>
                  <a:pt x="135481" y="153745"/>
                  <a:pt x="30096" y="73851"/>
                  <a:pt x="121024" y="134470"/>
                </a:cubicBezTo>
                <a:cubicBezTo>
                  <a:pt x="167129" y="203628"/>
                  <a:pt x="124224" y="150476"/>
                  <a:pt x="188259" y="201705"/>
                </a:cubicBezTo>
                <a:cubicBezTo>
                  <a:pt x="240998" y="243897"/>
                  <a:pt x="185435" y="218694"/>
                  <a:pt x="255495" y="242047"/>
                </a:cubicBezTo>
                <a:cubicBezTo>
                  <a:pt x="268942" y="251012"/>
                  <a:pt x="281381" y="261713"/>
                  <a:pt x="295836" y="268941"/>
                </a:cubicBezTo>
                <a:cubicBezTo>
                  <a:pt x="326574" y="284310"/>
                  <a:pt x="372724" y="288163"/>
                  <a:pt x="403412" y="295835"/>
                </a:cubicBezTo>
                <a:cubicBezTo>
                  <a:pt x="462624" y="310638"/>
                  <a:pt x="434388" y="315970"/>
                  <a:pt x="510989" y="322729"/>
                </a:cubicBezTo>
                <a:cubicBezTo>
                  <a:pt x="640781" y="334181"/>
                  <a:pt x="900953" y="349623"/>
                  <a:pt x="900953" y="349623"/>
                </a:cubicBezTo>
                <a:cubicBezTo>
                  <a:pt x="927847" y="354105"/>
                  <a:pt x="955185" y="356457"/>
                  <a:pt x="981636" y="363070"/>
                </a:cubicBezTo>
                <a:cubicBezTo>
                  <a:pt x="1009138" y="369946"/>
                  <a:pt x="1035424" y="380999"/>
                  <a:pt x="1062318" y="389964"/>
                </a:cubicBezTo>
                <a:lnTo>
                  <a:pt x="1143000" y="416858"/>
                </a:lnTo>
                <a:cubicBezTo>
                  <a:pt x="1156447" y="421340"/>
                  <a:pt x="1169360" y="427975"/>
                  <a:pt x="1183342" y="430305"/>
                </a:cubicBezTo>
                <a:lnTo>
                  <a:pt x="1264024" y="443752"/>
                </a:lnTo>
                <a:lnTo>
                  <a:pt x="1748118" y="430305"/>
                </a:lnTo>
                <a:cubicBezTo>
                  <a:pt x="1775352" y="429008"/>
                  <a:pt x="1801809" y="420714"/>
                  <a:pt x="1828800" y="416858"/>
                </a:cubicBezTo>
                <a:cubicBezTo>
                  <a:pt x="1864575" y="411747"/>
                  <a:pt x="1900518" y="407893"/>
                  <a:pt x="1936377" y="403411"/>
                </a:cubicBezTo>
                <a:cubicBezTo>
                  <a:pt x="2104542" y="361370"/>
                  <a:pt x="1895456" y="415102"/>
                  <a:pt x="2030506" y="376517"/>
                </a:cubicBezTo>
                <a:cubicBezTo>
                  <a:pt x="2172765" y="335872"/>
                  <a:pt x="1973244" y="400087"/>
                  <a:pt x="2164977" y="336176"/>
                </a:cubicBezTo>
                <a:lnTo>
                  <a:pt x="2205318" y="322729"/>
                </a:lnTo>
                <a:cubicBezTo>
                  <a:pt x="2218765" y="318247"/>
                  <a:pt x="2233865" y="317145"/>
                  <a:pt x="2245659" y="309282"/>
                </a:cubicBezTo>
                <a:cubicBezTo>
                  <a:pt x="2272121" y="291641"/>
                  <a:pt x="2293736" y="281040"/>
                  <a:pt x="2312895" y="255494"/>
                </a:cubicBezTo>
                <a:cubicBezTo>
                  <a:pt x="2332289" y="229636"/>
                  <a:pt x="2366683" y="174811"/>
                  <a:pt x="2366683" y="174811"/>
                </a:cubicBezTo>
                <a:cubicBezTo>
                  <a:pt x="2362201" y="161364"/>
                  <a:pt x="2363259" y="144493"/>
                  <a:pt x="2353236" y="134470"/>
                </a:cubicBezTo>
                <a:cubicBezTo>
                  <a:pt x="2332702" y="113936"/>
                  <a:pt x="2262133" y="121023"/>
                  <a:pt x="2245659" y="121023"/>
                </a:cubicBezTo>
              </a:path>
            </a:pathLst>
          </a:cu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Ελεύθερη σχεδίαση"/>
          <p:cNvSpPr/>
          <p:nvPr/>
        </p:nvSpPr>
        <p:spPr>
          <a:xfrm>
            <a:off x="2810435" y="6476514"/>
            <a:ext cx="1186190" cy="409993"/>
          </a:xfrm>
          <a:custGeom>
            <a:avLst/>
            <a:gdLst>
              <a:gd name="connsiteX0" fmla="*/ 0 w 1186190"/>
              <a:gd name="connsiteY0" fmla="*/ 58757 h 409993"/>
              <a:gd name="connsiteX1" fmla="*/ 13447 w 1186190"/>
              <a:gd name="connsiteY1" fmla="*/ 152886 h 409993"/>
              <a:gd name="connsiteX2" fmla="*/ 67236 w 1186190"/>
              <a:gd name="connsiteY2" fmla="*/ 220121 h 409993"/>
              <a:gd name="connsiteX3" fmla="*/ 107577 w 1186190"/>
              <a:gd name="connsiteY3" fmla="*/ 233568 h 409993"/>
              <a:gd name="connsiteX4" fmla="*/ 147918 w 1186190"/>
              <a:gd name="connsiteY4" fmla="*/ 260462 h 409993"/>
              <a:gd name="connsiteX5" fmla="*/ 188259 w 1186190"/>
              <a:gd name="connsiteY5" fmla="*/ 273910 h 409993"/>
              <a:gd name="connsiteX6" fmla="*/ 309283 w 1186190"/>
              <a:gd name="connsiteY6" fmla="*/ 341145 h 409993"/>
              <a:gd name="connsiteX7" fmla="*/ 349624 w 1186190"/>
              <a:gd name="connsiteY7" fmla="*/ 368039 h 409993"/>
              <a:gd name="connsiteX8" fmla="*/ 578224 w 1186190"/>
              <a:gd name="connsiteY8" fmla="*/ 408380 h 409993"/>
              <a:gd name="connsiteX9" fmla="*/ 793377 w 1186190"/>
              <a:gd name="connsiteY9" fmla="*/ 381486 h 409993"/>
              <a:gd name="connsiteX10" fmla="*/ 874059 w 1186190"/>
              <a:gd name="connsiteY10" fmla="*/ 327698 h 409993"/>
              <a:gd name="connsiteX11" fmla="*/ 914400 w 1186190"/>
              <a:gd name="connsiteY11" fmla="*/ 300804 h 409993"/>
              <a:gd name="connsiteX12" fmla="*/ 941294 w 1186190"/>
              <a:gd name="connsiteY12" fmla="*/ 260462 h 409993"/>
              <a:gd name="connsiteX13" fmla="*/ 1008530 w 1186190"/>
              <a:gd name="connsiteY13" fmla="*/ 193227 h 409993"/>
              <a:gd name="connsiteX14" fmla="*/ 1062318 w 1186190"/>
              <a:gd name="connsiteY14" fmla="*/ 112545 h 409993"/>
              <a:gd name="connsiteX15" fmla="*/ 1089212 w 1186190"/>
              <a:gd name="connsiteY15" fmla="*/ 72204 h 409993"/>
              <a:gd name="connsiteX16" fmla="*/ 1129553 w 1186190"/>
              <a:gd name="connsiteY16" fmla="*/ 45310 h 409993"/>
              <a:gd name="connsiteX17" fmla="*/ 1183341 w 1186190"/>
              <a:gd name="connsiteY17" fmla="*/ 4968 h 409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6190" h="409993">
                <a:moveTo>
                  <a:pt x="0" y="58757"/>
                </a:moveTo>
                <a:cubicBezTo>
                  <a:pt x="4482" y="90133"/>
                  <a:pt x="4340" y="122528"/>
                  <a:pt x="13447" y="152886"/>
                </a:cubicBezTo>
                <a:cubicBezTo>
                  <a:pt x="17470" y="166295"/>
                  <a:pt x="52372" y="211203"/>
                  <a:pt x="67236" y="220121"/>
                </a:cubicBezTo>
                <a:cubicBezTo>
                  <a:pt x="79390" y="227414"/>
                  <a:pt x="94899" y="227229"/>
                  <a:pt x="107577" y="233568"/>
                </a:cubicBezTo>
                <a:cubicBezTo>
                  <a:pt x="122032" y="240796"/>
                  <a:pt x="133463" y="253234"/>
                  <a:pt x="147918" y="260462"/>
                </a:cubicBezTo>
                <a:cubicBezTo>
                  <a:pt x="160596" y="266801"/>
                  <a:pt x="175868" y="267026"/>
                  <a:pt x="188259" y="273910"/>
                </a:cubicBezTo>
                <a:cubicBezTo>
                  <a:pt x="326966" y="350971"/>
                  <a:pt x="218003" y="310719"/>
                  <a:pt x="309283" y="341145"/>
                </a:cubicBezTo>
                <a:cubicBezTo>
                  <a:pt x="322730" y="350110"/>
                  <a:pt x="334856" y="361475"/>
                  <a:pt x="349624" y="368039"/>
                </a:cubicBezTo>
                <a:cubicBezTo>
                  <a:pt x="437156" y="406942"/>
                  <a:pt x="472138" y="398736"/>
                  <a:pt x="578224" y="408380"/>
                </a:cubicBezTo>
                <a:cubicBezTo>
                  <a:pt x="583807" y="407951"/>
                  <a:pt x="742064" y="409993"/>
                  <a:pt x="793377" y="381486"/>
                </a:cubicBezTo>
                <a:cubicBezTo>
                  <a:pt x="821632" y="365789"/>
                  <a:pt x="847165" y="345627"/>
                  <a:pt x="874059" y="327698"/>
                </a:cubicBezTo>
                <a:lnTo>
                  <a:pt x="914400" y="300804"/>
                </a:lnTo>
                <a:cubicBezTo>
                  <a:pt x="923365" y="287357"/>
                  <a:pt x="930652" y="272625"/>
                  <a:pt x="941294" y="260462"/>
                </a:cubicBezTo>
                <a:cubicBezTo>
                  <a:pt x="962165" y="236609"/>
                  <a:pt x="990949" y="219599"/>
                  <a:pt x="1008530" y="193227"/>
                </a:cubicBezTo>
                <a:lnTo>
                  <a:pt x="1062318" y="112545"/>
                </a:lnTo>
                <a:cubicBezTo>
                  <a:pt x="1071283" y="99098"/>
                  <a:pt x="1075765" y="81169"/>
                  <a:pt x="1089212" y="72204"/>
                </a:cubicBezTo>
                <a:cubicBezTo>
                  <a:pt x="1102659" y="63239"/>
                  <a:pt x="1116933" y="55406"/>
                  <a:pt x="1129553" y="45310"/>
                </a:cubicBezTo>
                <a:cubicBezTo>
                  <a:pt x="1186190" y="0"/>
                  <a:pt x="1127197" y="33040"/>
                  <a:pt x="1183341" y="4968"/>
                </a:cubicBezTo>
              </a:path>
            </a:pathLst>
          </a:cu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- Ελεύθερη σχεδίαση"/>
          <p:cNvSpPr/>
          <p:nvPr/>
        </p:nvSpPr>
        <p:spPr>
          <a:xfrm>
            <a:off x="1640541" y="6051176"/>
            <a:ext cx="1198159" cy="726142"/>
          </a:xfrm>
          <a:custGeom>
            <a:avLst/>
            <a:gdLst>
              <a:gd name="connsiteX0" fmla="*/ 0 w 1198159"/>
              <a:gd name="connsiteY0" fmla="*/ 470648 h 726142"/>
              <a:gd name="connsiteX1" fmla="*/ 80683 w 1198159"/>
              <a:gd name="connsiteY1" fmla="*/ 524436 h 726142"/>
              <a:gd name="connsiteX2" fmla="*/ 174812 w 1198159"/>
              <a:gd name="connsiteY2" fmla="*/ 578224 h 726142"/>
              <a:gd name="connsiteX3" fmla="*/ 215153 w 1198159"/>
              <a:gd name="connsiteY3" fmla="*/ 591671 h 726142"/>
              <a:gd name="connsiteX4" fmla="*/ 282388 w 1198159"/>
              <a:gd name="connsiteY4" fmla="*/ 645459 h 726142"/>
              <a:gd name="connsiteX5" fmla="*/ 309283 w 1198159"/>
              <a:gd name="connsiteY5" fmla="*/ 672353 h 726142"/>
              <a:gd name="connsiteX6" fmla="*/ 389965 w 1198159"/>
              <a:gd name="connsiteY6" fmla="*/ 699248 h 726142"/>
              <a:gd name="connsiteX7" fmla="*/ 524435 w 1198159"/>
              <a:gd name="connsiteY7" fmla="*/ 726142 h 726142"/>
              <a:gd name="connsiteX8" fmla="*/ 726141 w 1198159"/>
              <a:gd name="connsiteY8" fmla="*/ 712695 h 726142"/>
              <a:gd name="connsiteX9" fmla="*/ 766483 w 1198159"/>
              <a:gd name="connsiteY9" fmla="*/ 699248 h 726142"/>
              <a:gd name="connsiteX10" fmla="*/ 793377 w 1198159"/>
              <a:gd name="connsiteY10" fmla="*/ 618565 h 726142"/>
              <a:gd name="connsiteX11" fmla="*/ 820271 w 1198159"/>
              <a:gd name="connsiteY11" fmla="*/ 188259 h 726142"/>
              <a:gd name="connsiteX12" fmla="*/ 847165 w 1198159"/>
              <a:gd name="connsiteY12" fmla="*/ 107577 h 726142"/>
              <a:gd name="connsiteX13" fmla="*/ 887506 w 1198159"/>
              <a:gd name="connsiteY13" fmla="*/ 26895 h 726142"/>
              <a:gd name="connsiteX14" fmla="*/ 968188 w 1198159"/>
              <a:gd name="connsiteY14" fmla="*/ 0 h 726142"/>
              <a:gd name="connsiteX15" fmla="*/ 1102659 w 1198159"/>
              <a:gd name="connsiteY15" fmla="*/ 40342 h 726142"/>
              <a:gd name="connsiteX16" fmla="*/ 1116106 w 1198159"/>
              <a:gd name="connsiteY16" fmla="*/ 80683 h 726142"/>
              <a:gd name="connsiteX17" fmla="*/ 1143000 w 1198159"/>
              <a:gd name="connsiteY17" fmla="*/ 121024 h 726142"/>
              <a:gd name="connsiteX18" fmla="*/ 1156447 w 1198159"/>
              <a:gd name="connsiteY18" fmla="*/ 161365 h 726142"/>
              <a:gd name="connsiteX19" fmla="*/ 1169894 w 1198159"/>
              <a:gd name="connsiteY19" fmla="*/ 564777 h 72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8159" h="726142">
                <a:moveTo>
                  <a:pt x="0" y="470648"/>
                </a:moveTo>
                <a:lnTo>
                  <a:pt x="80683" y="524436"/>
                </a:lnTo>
                <a:cubicBezTo>
                  <a:pt x="121198" y="551446"/>
                  <a:pt x="127041" y="557751"/>
                  <a:pt x="174812" y="578224"/>
                </a:cubicBezTo>
                <a:cubicBezTo>
                  <a:pt x="187840" y="583808"/>
                  <a:pt x="201706" y="587189"/>
                  <a:pt x="215153" y="591671"/>
                </a:cubicBezTo>
                <a:cubicBezTo>
                  <a:pt x="268717" y="672017"/>
                  <a:pt x="210220" y="602159"/>
                  <a:pt x="282388" y="645459"/>
                </a:cubicBezTo>
                <a:cubicBezTo>
                  <a:pt x="293260" y="651982"/>
                  <a:pt x="297943" y="666683"/>
                  <a:pt x="309283" y="672353"/>
                </a:cubicBezTo>
                <a:cubicBezTo>
                  <a:pt x="334639" y="685031"/>
                  <a:pt x="362463" y="692372"/>
                  <a:pt x="389965" y="699248"/>
                </a:cubicBezTo>
                <a:cubicBezTo>
                  <a:pt x="470204" y="719308"/>
                  <a:pt x="425523" y="709657"/>
                  <a:pt x="524435" y="726142"/>
                </a:cubicBezTo>
                <a:cubicBezTo>
                  <a:pt x="591670" y="721660"/>
                  <a:pt x="659169" y="720136"/>
                  <a:pt x="726141" y="712695"/>
                </a:cubicBezTo>
                <a:cubicBezTo>
                  <a:pt x="740229" y="711130"/>
                  <a:pt x="758244" y="710782"/>
                  <a:pt x="766483" y="699248"/>
                </a:cubicBezTo>
                <a:cubicBezTo>
                  <a:pt x="782961" y="676179"/>
                  <a:pt x="793377" y="618565"/>
                  <a:pt x="793377" y="618565"/>
                </a:cubicBezTo>
                <a:cubicBezTo>
                  <a:pt x="794592" y="591836"/>
                  <a:pt x="803517" y="277613"/>
                  <a:pt x="820271" y="188259"/>
                </a:cubicBezTo>
                <a:cubicBezTo>
                  <a:pt x="825495" y="160396"/>
                  <a:pt x="838200" y="134471"/>
                  <a:pt x="847165" y="107577"/>
                </a:cubicBezTo>
                <a:cubicBezTo>
                  <a:pt x="854492" y="85596"/>
                  <a:pt x="865554" y="40615"/>
                  <a:pt x="887506" y="26895"/>
                </a:cubicBezTo>
                <a:cubicBezTo>
                  <a:pt x="911546" y="11870"/>
                  <a:pt x="968188" y="0"/>
                  <a:pt x="968188" y="0"/>
                </a:cubicBezTo>
                <a:cubicBezTo>
                  <a:pt x="1009381" y="5885"/>
                  <a:pt x="1071096" y="888"/>
                  <a:pt x="1102659" y="40342"/>
                </a:cubicBezTo>
                <a:cubicBezTo>
                  <a:pt x="1111514" y="51410"/>
                  <a:pt x="1109767" y="68005"/>
                  <a:pt x="1116106" y="80683"/>
                </a:cubicBezTo>
                <a:cubicBezTo>
                  <a:pt x="1123334" y="95138"/>
                  <a:pt x="1135772" y="106569"/>
                  <a:pt x="1143000" y="121024"/>
                </a:cubicBezTo>
                <a:cubicBezTo>
                  <a:pt x="1149339" y="133702"/>
                  <a:pt x="1152553" y="147736"/>
                  <a:pt x="1156447" y="161365"/>
                </a:cubicBezTo>
                <a:cubicBezTo>
                  <a:pt x="1198159" y="307358"/>
                  <a:pt x="1169894" y="328190"/>
                  <a:pt x="1169894" y="564777"/>
                </a:cubicBez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- Ελεύθερη σχεδίαση"/>
          <p:cNvSpPr/>
          <p:nvPr/>
        </p:nvSpPr>
        <p:spPr>
          <a:xfrm>
            <a:off x="1452282" y="6131435"/>
            <a:ext cx="1452283" cy="792146"/>
          </a:xfrm>
          <a:custGeom>
            <a:avLst/>
            <a:gdLst>
              <a:gd name="connsiteX0" fmla="*/ 0 w 1452283"/>
              <a:gd name="connsiteY0" fmla="*/ 336600 h 792146"/>
              <a:gd name="connsiteX1" fmla="*/ 13447 w 1452283"/>
              <a:gd name="connsiteY1" fmla="*/ 403836 h 792146"/>
              <a:gd name="connsiteX2" fmla="*/ 26894 w 1452283"/>
              <a:gd name="connsiteY2" fmla="*/ 444177 h 792146"/>
              <a:gd name="connsiteX3" fmla="*/ 67236 w 1452283"/>
              <a:gd name="connsiteY3" fmla="*/ 457624 h 792146"/>
              <a:gd name="connsiteX4" fmla="*/ 94130 w 1452283"/>
              <a:gd name="connsiteY4" fmla="*/ 497965 h 792146"/>
              <a:gd name="connsiteX5" fmla="*/ 134471 w 1452283"/>
              <a:gd name="connsiteY5" fmla="*/ 511412 h 792146"/>
              <a:gd name="connsiteX6" fmla="*/ 174812 w 1452283"/>
              <a:gd name="connsiteY6" fmla="*/ 538306 h 792146"/>
              <a:gd name="connsiteX7" fmla="*/ 242047 w 1452283"/>
              <a:gd name="connsiteY7" fmla="*/ 605541 h 792146"/>
              <a:gd name="connsiteX8" fmla="*/ 268942 w 1452283"/>
              <a:gd name="connsiteY8" fmla="*/ 632436 h 792146"/>
              <a:gd name="connsiteX9" fmla="*/ 349624 w 1452283"/>
              <a:gd name="connsiteY9" fmla="*/ 686224 h 792146"/>
              <a:gd name="connsiteX10" fmla="*/ 376518 w 1452283"/>
              <a:gd name="connsiteY10" fmla="*/ 726565 h 792146"/>
              <a:gd name="connsiteX11" fmla="*/ 416859 w 1452283"/>
              <a:gd name="connsiteY11" fmla="*/ 740012 h 792146"/>
              <a:gd name="connsiteX12" fmla="*/ 497542 w 1452283"/>
              <a:gd name="connsiteY12" fmla="*/ 780353 h 792146"/>
              <a:gd name="connsiteX13" fmla="*/ 672353 w 1452283"/>
              <a:gd name="connsiteY13" fmla="*/ 766906 h 792146"/>
              <a:gd name="connsiteX14" fmla="*/ 712694 w 1452283"/>
              <a:gd name="connsiteY14" fmla="*/ 753459 h 792146"/>
              <a:gd name="connsiteX15" fmla="*/ 739589 w 1452283"/>
              <a:gd name="connsiteY15" fmla="*/ 726565 h 792146"/>
              <a:gd name="connsiteX16" fmla="*/ 779930 w 1452283"/>
              <a:gd name="connsiteY16" fmla="*/ 699671 h 792146"/>
              <a:gd name="connsiteX17" fmla="*/ 820271 w 1452283"/>
              <a:gd name="connsiteY17" fmla="*/ 618989 h 792146"/>
              <a:gd name="connsiteX18" fmla="*/ 833718 w 1452283"/>
              <a:gd name="connsiteY18" fmla="*/ 578647 h 792146"/>
              <a:gd name="connsiteX19" fmla="*/ 860612 w 1452283"/>
              <a:gd name="connsiteY19" fmla="*/ 538306 h 792146"/>
              <a:gd name="connsiteX20" fmla="*/ 887506 w 1452283"/>
              <a:gd name="connsiteY20" fmla="*/ 457624 h 792146"/>
              <a:gd name="connsiteX21" fmla="*/ 900953 w 1452283"/>
              <a:gd name="connsiteY21" fmla="*/ 417283 h 792146"/>
              <a:gd name="connsiteX22" fmla="*/ 914400 w 1452283"/>
              <a:gd name="connsiteY22" fmla="*/ 376941 h 792146"/>
              <a:gd name="connsiteX23" fmla="*/ 968189 w 1452283"/>
              <a:gd name="connsiteY23" fmla="*/ 255918 h 792146"/>
              <a:gd name="connsiteX24" fmla="*/ 1008530 w 1452283"/>
              <a:gd name="connsiteY24" fmla="*/ 134894 h 792146"/>
              <a:gd name="connsiteX25" fmla="*/ 1021977 w 1452283"/>
              <a:gd name="connsiteY25" fmla="*/ 94553 h 792146"/>
              <a:gd name="connsiteX26" fmla="*/ 1089212 w 1452283"/>
              <a:gd name="connsiteY26" fmla="*/ 13871 h 792146"/>
              <a:gd name="connsiteX27" fmla="*/ 1129553 w 1452283"/>
              <a:gd name="connsiteY27" fmla="*/ 424 h 792146"/>
              <a:gd name="connsiteX28" fmla="*/ 1250577 w 1452283"/>
              <a:gd name="connsiteY28" fmla="*/ 13871 h 792146"/>
              <a:gd name="connsiteX29" fmla="*/ 1277471 w 1452283"/>
              <a:gd name="connsiteY29" fmla="*/ 54212 h 792146"/>
              <a:gd name="connsiteX30" fmla="*/ 1317812 w 1452283"/>
              <a:gd name="connsiteY30" fmla="*/ 81106 h 792146"/>
              <a:gd name="connsiteX31" fmla="*/ 1398494 w 1452283"/>
              <a:gd name="connsiteY31" fmla="*/ 134894 h 792146"/>
              <a:gd name="connsiteX32" fmla="*/ 1425389 w 1452283"/>
              <a:gd name="connsiteY32" fmla="*/ 161789 h 792146"/>
              <a:gd name="connsiteX33" fmla="*/ 1438836 w 1452283"/>
              <a:gd name="connsiteY33" fmla="*/ 202130 h 792146"/>
              <a:gd name="connsiteX34" fmla="*/ 1452283 w 1452283"/>
              <a:gd name="connsiteY34" fmla="*/ 229024 h 792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452283" h="792146">
                <a:moveTo>
                  <a:pt x="0" y="336600"/>
                </a:moveTo>
                <a:cubicBezTo>
                  <a:pt x="4482" y="359012"/>
                  <a:pt x="7904" y="381663"/>
                  <a:pt x="13447" y="403836"/>
                </a:cubicBezTo>
                <a:cubicBezTo>
                  <a:pt x="16885" y="417587"/>
                  <a:pt x="16871" y="434154"/>
                  <a:pt x="26894" y="444177"/>
                </a:cubicBezTo>
                <a:cubicBezTo>
                  <a:pt x="36917" y="454200"/>
                  <a:pt x="53789" y="453142"/>
                  <a:pt x="67236" y="457624"/>
                </a:cubicBezTo>
                <a:cubicBezTo>
                  <a:pt x="76201" y="471071"/>
                  <a:pt x="81510" y="487869"/>
                  <a:pt x="94130" y="497965"/>
                </a:cubicBezTo>
                <a:cubicBezTo>
                  <a:pt x="105198" y="506820"/>
                  <a:pt x="121793" y="505073"/>
                  <a:pt x="134471" y="511412"/>
                </a:cubicBezTo>
                <a:cubicBezTo>
                  <a:pt x="148926" y="518640"/>
                  <a:pt x="161365" y="529341"/>
                  <a:pt x="174812" y="538306"/>
                </a:cubicBezTo>
                <a:cubicBezTo>
                  <a:pt x="220916" y="607462"/>
                  <a:pt x="178013" y="554314"/>
                  <a:pt x="242047" y="605541"/>
                </a:cubicBezTo>
                <a:cubicBezTo>
                  <a:pt x="251947" y="613461"/>
                  <a:pt x="258799" y="624829"/>
                  <a:pt x="268942" y="632436"/>
                </a:cubicBezTo>
                <a:cubicBezTo>
                  <a:pt x="294800" y="651830"/>
                  <a:pt x="349624" y="686224"/>
                  <a:pt x="349624" y="686224"/>
                </a:cubicBezTo>
                <a:cubicBezTo>
                  <a:pt x="358589" y="699671"/>
                  <a:pt x="363898" y="716469"/>
                  <a:pt x="376518" y="726565"/>
                </a:cubicBezTo>
                <a:cubicBezTo>
                  <a:pt x="387586" y="735420"/>
                  <a:pt x="404181" y="733673"/>
                  <a:pt x="416859" y="740012"/>
                </a:cubicBezTo>
                <a:cubicBezTo>
                  <a:pt x="521127" y="792146"/>
                  <a:pt x="396144" y="746554"/>
                  <a:pt x="497542" y="780353"/>
                </a:cubicBezTo>
                <a:cubicBezTo>
                  <a:pt x="555812" y="775871"/>
                  <a:pt x="614362" y="774155"/>
                  <a:pt x="672353" y="766906"/>
                </a:cubicBezTo>
                <a:cubicBezTo>
                  <a:pt x="686418" y="765148"/>
                  <a:pt x="700540" y="760752"/>
                  <a:pt x="712694" y="753459"/>
                </a:cubicBezTo>
                <a:cubicBezTo>
                  <a:pt x="723566" y="746936"/>
                  <a:pt x="729689" y="734485"/>
                  <a:pt x="739589" y="726565"/>
                </a:cubicBezTo>
                <a:cubicBezTo>
                  <a:pt x="752209" y="716469"/>
                  <a:pt x="766483" y="708636"/>
                  <a:pt x="779930" y="699671"/>
                </a:cubicBezTo>
                <a:cubicBezTo>
                  <a:pt x="813731" y="598269"/>
                  <a:pt x="768135" y="723262"/>
                  <a:pt x="820271" y="618989"/>
                </a:cubicBezTo>
                <a:cubicBezTo>
                  <a:pt x="826610" y="606311"/>
                  <a:pt x="827379" y="591325"/>
                  <a:pt x="833718" y="578647"/>
                </a:cubicBezTo>
                <a:cubicBezTo>
                  <a:pt x="840945" y="564192"/>
                  <a:pt x="854048" y="553074"/>
                  <a:pt x="860612" y="538306"/>
                </a:cubicBezTo>
                <a:cubicBezTo>
                  <a:pt x="872126" y="512401"/>
                  <a:pt x="878541" y="484518"/>
                  <a:pt x="887506" y="457624"/>
                </a:cubicBezTo>
                <a:lnTo>
                  <a:pt x="900953" y="417283"/>
                </a:lnTo>
                <a:cubicBezTo>
                  <a:pt x="905435" y="403836"/>
                  <a:pt x="906537" y="388735"/>
                  <a:pt x="914400" y="376941"/>
                </a:cubicBezTo>
                <a:cubicBezTo>
                  <a:pt x="957019" y="313013"/>
                  <a:pt x="936184" y="351931"/>
                  <a:pt x="968189" y="255918"/>
                </a:cubicBezTo>
                <a:lnTo>
                  <a:pt x="1008530" y="134894"/>
                </a:lnTo>
                <a:cubicBezTo>
                  <a:pt x="1013012" y="121447"/>
                  <a:pt x="1014114" y="106347"/>
                  <a:pt x="1021977" y="94553"/>
                </a:cubicBezTo>
                <a:cubicBezTo>
                  <a:pt x="1041822" y="64786"/>
                  <a:pt x="1058151" y="34579"/>
                  <a:pt x="1089212" y="13871"/>
                </a:cubicBezTo>
                <a:cubicBezTo>
                  <a:pt x="1101006" y="6008"/>
                  <a:pt x="1116106" y="4906"/>
                  <a:pt x="1129553" y="424"/>
                </a:cubicBezTo>
                <a:cubicBezTo>
                  <a:pt x="1169894" y="4906"/>
                  <a:pt x="1212431" y="0"/>
                  <a:pt x="1250577" y="13871"/>
                </a:cubicBezTo>
                <a:cubicBezTo>
                  <a:pt x="1265765" y="19394"/>
                  <a:pt x="1266043" y="42784"/>
                  <a:pt x="1277471" y="54212"/>
                </a:cubicBezTo>
                <a:cubicBezTo>
                  <a:pt x="1288899" y="65640"/>
                  <a:pt x="1305397" y="70760"/>
                  <a:pt x="1317812" y="81106"/>
                </a:cubicBezTo>
                <a:cubicBezTo>
                  <a:pt x="1384964" y="137066"/>
                  <a:pt x="1327599" y="111262"/>
                  <a:pt x="1398494" y="134894"/>
                </a:cubicBezTo>
                <a:cubicBezTo>
                  <a:pt x="1407459" y="143859"/>
                  <a:pt x="1418866" y="150917"/>
                  <a:pt x="1425389" y="161789"/>
                </a:cubicBezTo>
                <a:cubicBezTo>
                  <a:pt x="1432682" y="173943"/>
                  <a:pt x="1433572" y="188969"/>
                  <a:pt x="1438836" y="202130"/>
                </a:cubicBezTo>
                <a:cubicBezTo>
                  <a:pt x="1442558" y="211436"/>
                  <a:pt x="1447801" y="220059"/>
                  <a:pt x="1452283" y="229024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3929058" y="3500438"/>
            <a:ext cx="2571768" cy="6429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93684"/>
            <a:ext cx="3552841" cy="56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0" y="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Ηλεκτρολυτική διάσπαση  νερού</a:t>
            </a:r>
            <a:endParaRPr lang="en-US" sz="3200" b="1" dirty="0"/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 flipV="1">
            <a:off x="2357422" y="2573332"/>
            <a:ext cx="2071702" cy="427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4214810" y="1785926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αέριο που σχηματίστηκε είναι οξυγόνο</a:t>
            </a:r>
          </a:p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14" name="13 - TextBox"/>
          <p:cNvSpPr txBox="1"/>
          <p:nvPr/>
        </p:nvSpPr>
        <p:spPr>
          <a:xfrm>
            <a:off x="4000496" y="3286124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αέριο που σχηματίστηκε είναι υδρογόνο</a:t>
            </a:r>
          </a:p>
          <a:p>
            <a:r>
              <a:rPr lang="el-GR" dirty="0" smtClean="0"/>
              <a:t> </a:t>
            </a:r>
            <a:endParaRPr lang="en-US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>
            <a:off x="1214414" y="3141660"/>
            <a:ext cx="2714644" cy="43021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4429124" y="485776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ΆΡΑ</a:t>
            </a:r>
            <a:r>
              <a:rPr lang="el-GR" sz="2400" dirty="0" smtClean="0"/>
              <a:t> με την ηλεκτρολυτική διάσπαση του νερού μπορούμε να πάρουμε οξυγόνο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Ορθογώνιο"/>
          <p:cNvSpPr/>
          <p:nvPr/>
        </p:nvSpPr>
        <p:spPr>
          <a:xfrm>
            <a:off x="1000100" y="285728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/>
              <a:t>Η</a:t>
            </a:r>
            <a:r>
              <a:rPr lang="el-GR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2</a:t>
            </a:r>
            <a:endParaRPr lang="el-GR" sz="2800" dirty="0"/>
          </a:p>
        </p:txBody>
      </p:sp>
      <p:sp>
        <p:nvSpPr>
          <p:cNvPr id="21" name="20 - TextBox"/>
          <p:cNvSpPr txBox="1"/>
          <p:nvPr/>
        </p:nvSpPr>
        <p:spPr>
          <a:xfrm>
            <a:off x="1785918" y="357166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=  Υπεροξείδιο του υδρογόνου</a:t>
            </a:r>
          </a:p>
        </p:txBody>
      </p:sp>
      <p:sp>
        <p:nvSpPr>
          <p:cNvPr id="22" name="21 - TextBox"/>
          <p:cNvSpPr txBox="1"/>
          <p:nvPr/>
        </p:nvSpPr>
        <p:spPr>
          <a:xfrm>
            <a:off x="571472" y="585789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Ένα </a:t>
            </a:r>
            <a:r>
              <a:rPr lang="el-GR" sz="2400" b="1" dirty="0" smtClean="0"/>
              <a:t>μόριο Υπεροξειδίου  του υδρογόνου (Η</a:t>
            </a:r>
            <a:r>
              <a:rPr lang="el-GR" sz="2400" b="1" baseline="-25000" dirty="0" smtClean="0"/>
              <a:t>2</a:t>
            </a:r>
            <a:r>
              <a:rPr lang="en-US" sz="2400" b="1" dirty="0" smtClean="0"/>
              <a:t>O</a:t>
            </a:r>
            <a:r>
              <a:rPr lang="en-US" sz="2400" b="1" baseline="-25000" dirty="0" smtClean="0"/>
              <a:t>2</a:t>
            </a:r>
            <a:r>
              <a:rPr lang="el-GR" sz="2400" dirty="0" smtClean="0"/>
              <a:t>) που αποτελείτε από 2 άτομα οξυγόνου και 2 άτομα υδρογόνου 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1285852" y="1571612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642910" y="2357430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1  άτομο οξυγόνου</a:t>
            </a:r>
            <a:endParaRPr lang="en-US" sz="1600" b="1" dirty="0"/>
          </a:p>
        </p:txBody>
      </p:sp>
      <p:sp>
        <p:nvSpPr>
          <p:cNvPr id="9" name="8 - Έλλειψη"/>
          <p:cNvSpPr/>
          <p:nvPr/>
        </p:nvSpPr>
        <p:spPr>
          <a:xfrm>
            <a:off x="5929322" y="1500174"/>
            <a:ext cx="428628" cy="4286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- TextBox"/>
          <p:cNvSpPr txBox="1"/>
          <p:nvPr/>
        </p:nvSpPr>
        <p:spPr>
          <a:xfrm>
            <a:off x="5214942" y="1857364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1  άτομο υδρογόνου</a:t>
            </a:r>
            <a:endParaRPr lang="en-US" sz="1600" b="1" dirty="0"/>
          </a:p>
        </p:txBody>
      </p:sp>
      <p:sp>
        <p:nvSpPr>
          <p:cNvPr id="11" name="10 - Έλλειψη"/>
          <p:cNvSpPr/>
          <p:nvPr/>
        </p:nvSpPr>
        <p:spPr>
          <a:xfrm>
            <a:off x="4500562" y="5143512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5214942" y="5072074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4429124" y="5072074"/>
            <a:ext cx="285752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5857884" y="5572140"/>
            <a:ext cx="285752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TextBox"/>
          <p:cNvSpPr txBox="1"/>
          <p:nvPr/>
        </p:nvSpPr>
        <p:spPr>
          <a:xfrm>
            <a:off x="3571868" y="5884151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1 </a:t>
            </a:r>
            <a:r>
              <a:rPr lang="el-GR" sz="1600" b="1" dirty="0" smtClean="0"/>
              <a:t>μόριο Υπεροξειδίου  του υδρογόνου (Η</a:t>
            </a:r>
            <a:r>
              <a:rPr lang="el-GR" sz="1600" b="1" baseline="-25000" dirty="0" smtClean="0"/>
              <a:t>2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r>
              <a:rPr lang="el-GR" sz="1600" dirty="0" smtClean="0"/>
              <a:t>) που αποτελείτε από 2 άτομα οξυγόνου και 2 άτομα υδρογόνου </a:t>
            </a:r>
          </a:p>
        </p:txBody>
      </p:sp>
      <p:sp>
        <p:nvSpPr>
          <p:cNvPr id="7" name="6 - Έλλειψη"/>
          <p:cNvSpPr/>
          <p:nvPr/>
        </p:nvSpPr>
        <p:spPr>
          <a:xfrm>
            <a:off x="714348" y="1643050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285720" y="2500306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1  Μόριο οξυγόνου ( </a:t>
            </a:r>
            <a:r>
              <a:rPr lang="en-US" sz="1600" b="1" dirty="0" smtClean="0"/>
              <a:t>O</a:t>
            </a:r>
            <a:r>
              <a:rPr lang="en-US" sz="1600" b="1" baseline="-25000" dirty="0" smtClean="0"/>
              <a:t>2</a:t>
            </a:r>
            <a:r>
              <a:rPr lang="el-GR" sz="1600" dirty="0" smtClean="0"/>
              <a:t>) </a:t>
            </a:r>
            <a:r>
              <a:rPr lang="el-GR" sz="1600" b="1" dirty="0" smtClean="0"/>
              <a:t>, </a:t>
            </a:r>
            <a:r>
              <a:rPr lang="el-GR" sz="1600" dirty="0" smtClean="0"/>
              <a:t>που αποτελείτε από δυο άτομα οξυγόνου</a:t>
            </a:r>
            <a:endParaRPr lang="en-US" sz="1600" dirty="0"/>
          </a:p>
        </p:txBody>
      </p:sp>
      <p:sp>
        <p:nvSpPr>
          <p:cNvPr id="9" name="8 - Έλλειψη"/>
          <p:cNvSpPr/>
          <p:nvPr/>
        </p:nvSpPr>
        <p:spPr>
          <a:xfrm>
            <a:off x="6143636" y="1071546"/>
            <a:ext cx="428628" cy="4286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- Έλλειψη"/>
          <p:cNvSpPr/>
          <p:nvPr/>
        </p:nvSpPr>
        <p:spPr>
          <a:xfrm>
            <a:off x="4500562" y="5143512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- Έλλειψη"/>
          <p:cNvSpPr/>
          <p:nvPr/>
        </p:nvSpPr>
        <p:spPr>
          <a:xfrm>
            <a:off x="5214942" y="5072074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- Έλλειψη"/>
          <p:cNvSpPr/>
          <p:nvPr/>
        </p:nvSpPr>
        <p:spPr>
          <a:xfrm>
            <a:off x="4429124" y="5072074"/>
            <a:ext cx="285752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- Έλλειψη"/>
          <p:cNvSpPr/>
          <p:nvPr/>
        </p:nvSpPr>
        <p:spPr>
          <a:xfrm>
            <a:off x="5857884" y="5572140"/>
            <a:ext cx="285752" cy="21431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- Έλλειψη"/>
          <p:cNvSpPr/>
          <p:nvPr/>
        </p:nvSpPr>
        <p:spPr>
          <a:xfrm>
            <a:off x="1428728" y="1643050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- Έλλειψη"/>
          <p:cNvSpPr/>
          <p:nvPr/>
        </p:nvSpPr>
        <p:spPr>
          <a:xfrm>
            <a:off x="6500826" y="1142984"/>
            <a:ext cx="785818" cy="7143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- Έλλειψη"/>
          <p:cNvSpPr/>
          <p:nvPr/>
        </p:nvSpPr>
        <p:spPr>
          <a:xfrm>
            <a:off x="7143768" y="1000108"/>
            <a:ext cx="428628" cy="42862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- TextBox"/>
          <p:cNvSpPr txBox="1"/>
          <p:nvPr/>
        </p:nvSpPr>
        <p:spPr>
          <a:xfrm>
            <a:off x="5715008" y="1857364"/>
            <a:ext cx="307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1  Μόριο νερού ( </a:t>
            </a:r>
            <a:r>
              <a:rPr lang="el-GR" sz="1600" b="1" dirty="0" smtClean="0"/>
              <a:t>Η</a:t>
            </a:r>
            <a:r>
              <a:rPr lang="en-US" sz="1600" b="1" baseline="-25000" dirty="0" smtClean="0"/>
              <a:t>2</a:t>
            </a:r>
            <a:r>
              <a:rPr lang="el-GR" sz="1600" b="1" dirty="0" smtClean="0"/>
              <a:t>Ο</a:t>
            </a:r>
            <a:r>
              <a:rPr lang="el-GR" sz="1600" dirty="0" smtClean="0"/>
              <a:t>) </a:t>
            </a:r>
            <a:r>
              <a:rPr lang="el-GR" sz="1600" b="1" dirty="0" smtClean="0"/>
              <a:t>, </a:t>
            </a:r>
            <a:r>
              <a:rPr lang="el-GR" sz="1600" dirty="0" smtClean="0"/>
              <a:t>που αποτελείτε από δυο άτομα οξυγόνου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4233</TotalTime>
  <Words>591</Words>
  <PresentationFormat>Προβολή στην οθόνη (4:3)</PresentationFormat>
  <Paragraphs>101</Paragraphs>
  <Slides>17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ΘΕΩΡΙΑ ΦΥΣΙΚΗ Γ ΛΥΚΕΙΟΥ</dc:title>
  <dc:creator>Panorea</dc:creator>
  <cp:lastModifiedBy>hp pc</cp:lastModifiedBy>
  <cp:revision>539</cp:revision>
  <dcterms:created xsi:type="dcterms:W3CDTF">2020-03-28T09:35:19Z</dcterms:created>
  <dcterms:modified xsi:type="dcterms:W3CDTF">2024-05-15T19:31:07Z</dcterms:modified>
</cp:coreProperties>
</file>