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5" r:id="rId4"/>
    <p:sldId id="272" r:id="rId5"/>
    <p:sldId id="273" r:id="rId6"/>
    <p:sldId id="27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68" autoAdjust="0"/>
    <p:restoredTop sz="94660"/>
  </p:normalViewPr>
  <p:slideViewPr>
    <p:cSldViewPr>
      <p:cViewPr varScale="1">
        <p:scale>
          <a:sx n="73" d="100"/>
          <a:sy n="73" d="100"/>
        </p:scale>
        <p:origin x="-172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11799-3870-485D-AA8D-753F4C1708D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l.wikipedia.org/wiki/%CE%A6%CF%8E%CF%83%CF%86%CE%BF%CF%81%CE%BF%CF%8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85918" y="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Δομή των οστών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00108"/>
            <a:ext cx="7631660" cy="5499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85918" y="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Δομή των οστών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7" y="3666556"/>
            <a:ext cx="4429124" cy="3191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5500694" y="1214422"/>
            <a:ext cx="32861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Κάθε οστό καλύπτεται εξωτερικά, από μια μεμβράνη …που ονομάζεται </a:t>
            </a:r>
            <a:r>
              <a:rPr lang="el-GR" sz="2400" b="1" dirty="0" smtClean="0">
                <a:solidFill>
                  <a:srgbClr val="FF0000"/>
                </a:solidFill>
              </a:rPr>
              <a:t>περιόστεο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10800000" flipV="1">
            <a:off x="5643570" y="2714620"/>
            <a:ext cx="1571636" cy="1357322"/>
          </a:xfrm>
          <a:prstGeom prst="straightConnector1">
            <a:avLst/>
          </a:prstGeom>
          <a:ln w="222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357158" y="3000372"/>
            <a:ext cx="37862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περιόστεο αποτελείται από κύτταρα, τα οποία  βοηθούν στην ανάπτυξη των οστών. </a:t>
            </a:r>
          </a:p>
          <a:p>
            <a:endParaRPr lang="el-GR" sz="2400" dirty="0" smtClean="0"/>
          </a:p>
          <a:p>
            <a:r>
              <a:rPr lang="el-GR" sz="2400" dirty="0" smtClean="0"/>
              <a:t>Αυτά τα κύτταρα του περιόστεου, συμβάλουν και στην επούλωση των οστών όταν αυτά σπάσουν.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928662" y="507207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el-GR" dirty="0" smtClean="0"/>
              <a:t>άλλες </a:t>
            </a:r>
            <a:r>
              <a:rPr lang="el-GR" dirty="0" smtClean="0"/>
              <a:t>ουσίες, </a:t>
            </a:r>
            <a:r>
              <a:rPr lang="el-GR" dirty="0" smtClean="0"/>
              <a:t>που τα κάνουν ελαστικά</a:t>
            </a:r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500034" y="642918"/>
            <a:ext cx="7643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Τα οστά είναι </a:t>
            </a:r>
            <a:r>
              <a:rPr lang="el-GR" dirty="0" smtClean="0"/>
              <a:t>συμπαγή και σκληρά και αποτελούνται </a:t>
            </a:r>
            <a:r>
              <a:rPr lang="el-GR" dirty="0" smtClean="0"/>
              <a:t>από: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714348" y="1785926"/>
            <a:ext cx="4720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el-GR" dirty="0" smtClean="0"/>
              <a:t>   κύτταρα</a:t>
            </a:r>
            <a:r>
              <a:rPr lang="el-GR" dirty="0" smtClean="0"/>
              <a:t>, που ονομάζονται </a:t>
            </a:r>
            <a:r>
              <a:rPr lang="el-GR" b="1" dirty="0" err="1" smtClean="0"/>
              <a:t>οστεοκύτταρα</a:t>
            </a:r>
            <a:r>
              <a:rPr lang="el-GR" dirty="0" smtClean="0"/>
              <a:t> 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428596" y="335756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el-GR" dirty="0" smtClean="0"/>
              <a:t>άλατα (</a:t>
            </a:r>
            <a:r>
              <a:rPr lang="el-GR" dirty="0" smtClean="0">
                <a:hlinkClick r:id="rId2" tooltip="ΦΩΣΦΟΡΟΣ"/>
              </a:rPr>
              <a:t>φωσφόρου</a:t>
            </a:r>
            <a:r>
              <a:rPr lang="el-GR" dirty="0" smtClean="0"/>
              <a:t> και ασβεστίου), που τα κάνουν σκληρά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1500174"/>
            <a:ext cx="1143000" cy="362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85918" y="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Δομή των οστών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7" y="3666556"/>
            <a:ext cx="4429124" cy="3191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857224" y="4857760"/>
            <a:ext cx="3286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Μέσα στον ερυθρό μυελό παράγονται τα κύτταρα του αίματος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5400000">
            <a:off x="6000760" y="4071942"/>
            <a:ext cx="1714512" cy="285752"/>
          </a:xfrm>
          <a:prstGeom prst="straightConnector1">
            <a:avLst/>
          </a:prstGeom>
          <a:ln w="222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4572000" y="1428736"/>
            <a:ext cx="37862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Μέσα στα οστά υπάρχουν κοιλότητες.</a:t>
            </a:r>
          </a:p>
          <a:p>
            <a:endParaRPr lang="el-GR" sz="2400" dirty="0" smtClean="0"/>
          </a:p>
          <a:p>
            <a:r>
              <a:rPr lang="el-GR" sz="2400" dirty="0" smtClean="0"/>
              <a:t>Μέσα σε κάποιες κοιλότητες , υπάρχει </a:t>
            </a:r>
            <a:r>
              <a:rPr lang="el-GR" sz="2400" u="sng" dirty="0" smtClean="0">
                <a:solidFill>
                  <a:srgbClr val="FF0000"/>
                </a:solidFill>
              </a:rPr>
              <a:t>ερυθρός μυελός</a:t>
            </a:r>
            <a:r>
              <a:rPr lang="el-GR" sz="2400" dirty="0" smtClean="0"/>
              <a:t>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85918" y="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Δομή των οστών</a:t>
            </a:r>
            <a:endParaRPr lang="en-US" sz="3200" dirty="0"/>
          </a:p>
        </p:txBody>
      </p:sp>
      <p:sp>
        <p:nvSpPr>
          <p:cNvPr id="8" name="7 - TextBox"/>
          <p:cNvSpPr txBox="1"/>
          <p:nvPr/>
        </p:nvSpPr>
        <p:spPr>
          <a:xfrm>
            <a:off x="642910" y="1071546"/>
            <a:ext cx="7643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οστά ανάλογα με το σχήμα τους χωρίζονται σε:</a:t>
            </a:r>
          </a:p>
          <a:p>
            <a:endParaRPr lang="el-GR" sz="2400" dirty="0" smtClean="0"/>
          </a:p>
        </p:txBody>
      </p:sp>
      <p:sp>
        <p:nvSpPr>
          <p:cNvPr id="9" name="8 - TextBox"/>
          <p:cNvSpPr txBox="1"/>
          <p:nvPr/>
        </p:nvSpPr>
        <p:spPr>
          <a:xfrm>
            <a:off x="5000628" y="2285992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u="sng" dirty="0" smtClean="0"/>
              <a:t>Μακρά</a:t>
            </a:r>
            <a:r>
              <a:rPr lang="el-GR" sz="2400" dirty="0" smtClean="0"/>
              <a:t> οστά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1643050"/>
            <a:ext cx="1285884" cy="3795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TextBox"/>
          <p:cNvSpPr txBox="1"/>
          <p:nvPr/>
        </p:nvSpPr>
        <p:spPr>
          <a:xfrm>
            <a:off x="285720" y="4643446"/>
            <a:ext cx="2643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u="sng" dirty="0" smtClean="0"/>
              <a:t>Βραχέα</a:t>
            </a:r>
            <a:r>
              <a:rPr lang="el-GR" sz="2400" dirty="0" smtClean="0"/>
              <a:t> οστά είναι τα μικρά οστά</a:t>
            </a: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4929198"/>
            <a:ext cx="159067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TextBox"/>
          <p:cNvSpPr txBox="1"/>
          <p:nvPr/>
        </p:nvSpPr>
        <p:spPr>
          <a:xfrm>
            <a:off x="3857620" y="500063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σπόνδυλος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85918" y="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Δομή των οστών</a:t>
            </a:r>
            <a:endParaRPr lang="en-US" sz="3200" dirty="0"/>
          </a:p>
        </p:txBody>
      </p:sp>
      <p:sp>
        <p:nvSpPr>
          <p:cNvPr id="8" name="7 - TextBox"/>
          <p:cNvSpPr txBox="1"/>
          <p:nvPr/>
        </p:nvSpPr>
        <p:spPr>
          <a:xfrm>
            <a:off x="642910" y="1071546"/>
            <a:ext cx="7643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οστά ανάλογα με το σχήμα τους χωρίζονται σε:</a:t>
            </a:r>
          </a:p>
          <a:p>
            <a:endParaRPr lang="el-GR" sz="2400" dirty="0" smtClean="0"/>
          </a:p>
        </p:txBody>
      </p:sp>
      <p:sp>
        <p:nvSpPr>
          <p:cNvPr id="9" name="8 - TextBox"/>
          <p:cNvSpPr txBox="1"/>
          <p:nvPr/>
        </p:nvSpPr>
        <p:spPr>
          <a:xfrm>
            <a:off x="1142976" y="3143248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u="sng" dirty="0" smtClean="0"/>
              <a:t>Πλατιά </a:t>
            </a:r>
            <a:r>
              <a:rPr lang="el-GR" sz="2400" dirty="0" smtClean="0"/>
              <a:t>οστά</a:t>
            </a: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857496"/>
            <a:ext cx="388752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145</Words>
  <Application>Microsoft Office PowerPoint</Application>
  <PresentationFormat>Προβολή στην οθόνη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Ερειστικό σύστημα (σκελετός) και μυϊκό σύστημα ανθρώπου</dc:title>
  <dc:creator>Panorea</dc:creator>
  <cp:lastModifiedBy>hp pc</cp:lastModifiedBy>
  <cp:revision>127</cp:revision>
  <dcterms:created xsi:type="dcterms:W3CDTF">2020-11-17T16:10:09Z</dcterms:created>
  <dcterms:modified xsi:type="dcterms:W3CDTF">2023-11-20T18:25:24Z</dcterms:modified>
</cp:coreProperties>
</file>