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9" r:id="rId3"/>
    <p:sldId id="280" r:id="rId4"/>
    <p:sldId id="28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68" autoAdjust="0"/>
    <p:restoredTop sz="94660"/>
  </p:normalViewPr>
  <p:slideViewPr>
    <p:cSldViewPr>
      <p:cViewPr varScale="1">
        <p:scale>
          <a:sx n="73" d="100"/>
          <a:sy n="73" d="100"/>
        </p:scale>
        <p:origin x="-172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11799-3870-485D-AA8D-753F4C1708D9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79161-CA51-4A7F-9167-1E9D9B08E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00034" y="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3200" b="1" dirty="0" smtClean="0">
                <a:solidFill>
                  <a:srgbClr val="FF0000"/>
                </a:solidFill>
              </a:rPr>
              <a:t>Αρθρώσεις</a:t>
            </a:r>
            <a:endParaRPr lang="en-US" sz="3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164020"/>
            <a:ext cx="5214974" cy="6438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00034" y="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3200" b="1" dirty="0" smtClean="0">
                <a:solidFill>
                  <a:srgbClr val="FF0000"/>
                </a:solidFill>
              </a:rPr>
              <a:t>Αρθρώσεις</a:t>
            </a:r>
            <a:endParaRPr lang="en-US" sz="3200" dirty="0"/>
          </a:p>
        </p:txBody>
      </p:sp>
      <p:sp>
        <p:nvSpPr>
          <p:cNvPr id="5" name="4 - TextBox"/>
          <p:cNvSpPr txBox="1"/>
          <p:nvPr/>
        </p:nvSpPr>
        <p:spPr>
          <a:xfrm>
            <a:off x="357158" y="1214422"/>
            <a:ext cx="8786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αρθρώσεις είναι εκεί που ενώνονται δύο οστά. Οι αρθρώσεις χωρίζονται σε :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142844" y="5072074"/>
            <a:ext cx="4643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u="sng" dirty="0" smtClean="0"/>
              <a:t>Διαρθρώσεις: </a:t>
            </a:r>
            <a:r>
              <a:rPr lang="el-GR" sz="2400" dirty="0" smtClean="0"/>
              <a:t>Οι διαρθρώσεις </a:t>
            </a:r>
            <a:r>
              <a:rPr lang="el-GR" sz="2400" u="sng" dirty="0" smtClean="0"/>
              <a:t>επιτρέπουν την κίνηση </a:t>
            </a:r>
            <a:r>
              <a:rPr lang="el-GR" sz="2400" dirty="0" smtClean="0"/>
              <a:t>των οστών που συνδέουν .</a:t>
            </a:r>
            <a:endParaRPr lang="en-US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428596" y="2571744"/>
            <a:ext cx="6929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l-GR" sz="2400" u="sng" dirty="0" smtClean="0"/>
              <a:t>Συναρθρώσεις: </a:t>
            </a:r>
            <a:r>
              <a:rPr lang="el-GR" sz="2400" dirty="0" smtClean="0"/>
              <a:t>Οι συναρθρώσεις </a:t>
            </a:r>
            <a:r>
              <a:rPr lang="el-GR" sz="2400" u="sng" dirty="0" smtClean="0"/>
              <a:t>δεν επιτρέπουν την κίνηση των οστών </a:t>
            </a:r>
            <a:r>
              <a:rPr lang="el-GR" sz="2400" dirty="0" smtClean="0"/>
              <a:t>που συνδέουν  ή επιτρέπουν πολύ περιορισμένες κινήσεις  (π.χ. σπονδυλική στήλη)</a:t>
            </a:r>
            <a:endParaRPr lang="en-US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3689977"/>
            <a:ext cx="3929058" cy="316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00034" y="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3200" b="1" dirty="0" smtClean="0">
                <a:solidFill>
                  <a:srgbClr val="FF0000"/>
                </a:solidFill>
              </a:rPr>
              <a:t>Διάρθρωση</a:t>
            </a:r>
            <a:endParaRPr lang="en-US" sz="32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44" y="1631967"/>
            <a:ext cx="4429156" cy="5226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642910" y="2214554"/>
            <a:ext cx="30718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σύνδεσμοι συγκρατούν τα δυο οστά. </a:t>
            </a:r>
          </a:p>
          <a:p>
            <a:endParaRPr lang="el-GR" sz="2400" dirty="0" smtClean="0"/>
          </a:p>
          <a:p>
            <a:r>
              <a:rPr lang="el-GR" sz="2400" dirty="0" smtClean="0"/>
              <a:t>Ενώ και τα δύο οστά, και ο σύνδεσμος, περιβάλλονται από τον αρθρικό θύλακα.</a:t>
            </a:r>
          </a:p>
          <a:p>
            <a:endParaRPr lang="el-GR" sz="2400" dirty="0" smtClean="0"/>
          </a:p>
        </p:txBody>
      </p:sp>
      <p:cxnSp>
        <p:nvCxnSpPr>
          <p:cNvPr id="9" name="8 - Ευθεία γραμμή σύνδεσης"/>
          <p:cNvCxnSpPr/>
          <p:nvPr/>
        </p:nvCxnSpPr>
        <p:spPr>
          <a:xfrm rot="5400000">
            <a:off x="5286380" y="4500570"/>
            <a:ext cx="1714512" cy="100013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00034" y="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l-GR" sz="3200" b="1" dirty="0" smtClean="0">
                <a:solidFill>
                  <a:srgbClr val="FF0000"/>
                </a:solidFill>
              </a:rPr>
              <a:t>Διάρθρωση</a:t>
            </a:r>
            <a:endParaRPr lang="en-US" sz="32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44" y="1631967"/>
            <a:ext cx="4429156" cy="5226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500034" y="1571612"/>
            <a:ext cx="307183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 smtClean="0"/>
          </a:p>
          <a:p>
            <a:r>
              <a:rPr lang="el-GR" sz="2400" dirty="0" smtClean="0"/>
              <a:t>Μέσα στη διάρθρωση ανάμεσα στα οστά υπάρχει το αρθρικό υγρό. Αυτό το υγρό  είναι σας «λιπαντικό» που διευκολύνει τις κινήσεις.</a:t>
            </a:r>
            <a:endParaRPr lang="en-US" sz="2400" dirty="0"/>
          </a:p>
        </p:txBody>
      </p:sp>
      <p:cxnSp>
        <p:nvCxnSpPr>
          <p:cNvPr id="9" name="8 - Ευθεία γραμμή σύνδεσης"/>
          <p:cNvCxnSpPr/>
          <p:nvPr/>
        </p:nvCxnSpPr>
        <p:spPr>
          <a:xfrm rot="5400000">
            <a:off x="5286380" y="4500570"/>
            <a:ext cx="1714512" cy="100013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100</Words>
  <Application>Microsoft Office PowerPoint</Application>
  <PresentationFormat>Προβολή στην οθόνη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Διαφάνεια 1</vt:lpstr>
      <vt:lpstr>Διαφάνεια 2</vt:lpstr>
      <vt:lpstr>Διαφάνεια 3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Ερειστικό σύστημα (σκελετός) και μυϊκό σύστημα ανθρώπου</dc:title>
  <dc:creator>Panorea</dc:creator>
  <cp:lastModifiedBy>hp pc</cp:lastModifiedBy>
  <cp:revision>127</cp:revision>
  <dcterms:created xsi:type="dcterms:W3CDTF">2020-11-17T16:10:09Z</dcterms:created>
  <dcterms:modified xsi:type="dcterms:W3CDTF">2023-10-30T19:02:06Z</dcterms:modified>
</cp:coreProperties>
</file>