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72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Αρθρώσεις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64020"/>
            <a:ext cx="5214974" cy="643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Αρθρώσεις</a:t>
            </a:r>
            <a:endParaRPr lang="en-US" sz="3200" dirty="0"/>
          </a:p>
        </p:txBody>
      </p:sp>
      <p:sp>
        <p:nvSpPr>
          <p:cNvPr id="5" name="4 - TextBox"/>
          <p:cNvSpPr txBox="1"/>
          <p:nvPr/>
        </p:nvSpPr>
        <p:spPr>
          <a:xfrm>
            <a:off x="357158" y="1214422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αρθρώσεις είναι εκεί που ενώνονται δύο οστά. Οι αρθρώσεις χωρίζονται σε 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42844" y="507207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u="sng" dirty="0" smtClean="0"/>
              <a:t>Διαρθρώσεις: </a:t>
            </a:r>
            <a:r>
              <a:rPr lang="el-GR" sz="2400" dirty="0" smtClean="0"/>
              <a:t>Οι διαρθρώσεις </a:t>
            </a:r>
            <a:r>
              <a:rPr lang="el-GR" sz="2400" u="sng" dirty="0" smtClean="0"/>
              <a:t>επιτρέπουν την κίνηση </a:t>
            </a:r>
            <a:r>
              <a:rPr lang="el-GR" sz="2400" dirty="0" smtClean="0"/>
              <a:t>των οστών που συνδέουν .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428596" y="2571744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u="sng" dirty="0" smtClean="0"/>
              <a:t>Συναρθρώσεις: </a:t>
            </a:r>
            <a:r>
              <a:rPr lang="el-GR" sz="2400" dirty="0" smtClean="0"/>
              <a:t>Οι συναρθρώσεις </a:t>
            </a:r>
            <a:r>
              <a:rPr lang="el-GR" sz="2400" u="sng" dirty="0" smtClean="0"/>
              <a:t>δεν επιτρέπουν την κίνηση των οστών </a:t>
            </a:r>
            <a:r>
              <a:rPr lang="el-GR" sz="2400" dirty="0" smtClean="0"/>
              <a:t>που συνδέουν  ή επιτρέπουν πολύ περιορισμένες κινήσεις  (π.χ. σπονδυλική στήλη)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689977"/>
            <a:ext cx="3929058" cy="316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Διάρθρωση</a:t>
            </a:r>
            <a:endParaRPr lang="en-US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44" y="1631967"/>
            <a:ext cx="4429156" cy="522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642910" y="2214554"/>
            <a:ext cx="3071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σύνδεσμοι συγκρατούν τα δυο οστά. </a:t>
            </a:r>
          </a:p>
          <a:p>
            <a:endParaRPr lang="el-GR" sz="2400" dirty="0" smtClean="0"/>
          </a:p>
          <a:p>
            <a:r>
              <a:rPr lang="el-GR" sz="2400" dirty="0" smtClean="0"/>
              <a:t>Ενώ και τα δύο οστά, και ο σύνδεσμος, περιβάλλονται από τον αρθρικό θύλακα.</a:t>
            </a:r>
          </a:p>
          <a:p>
            <a:endParaRPr lang="el-GR" sz="2400" dirty="0" smtClean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 rot="5400000">
            <a:off x="5286380" y="4500570"/>
            <a:ext cx="1714512" cy="10001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Διάρθρωση</a:t>
            </a:r>
            <a:endParaRPr lang="en-US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44" y="1631967"/>
            <a:ext cx="4429156" cy="522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500034" y="1571612"/>
            <a:ext cx="3071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Μέσα στη διάρθρωση ανάμεσα στα οστά υπάρχει το αρθρικό υγρό. Αυτό το υγρό  είναι σας «λιπαντικό» που διευκολύνει τις κινήσεις.</a:t>
            </a:r>
            <a:endParaRPr lang="en-US" sz="24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 rot="5400000">
            <a:off x="5286380" y="4500570"/>
            <a:ext cx="1714512" cy="10001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100</Words>
  <Application>Microsoft Office PowerPoint</Application>
  <PresentationFormat>Προβολή στην οθόνη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Ερειστικό σύστημα (σκελετός) και μυϊκό σύστημα ανθρώπου</dc:title>
  <dc:creator>Panorea</dc:creator>
  <cp:lastModifiedBy>hp pc</cp:lastModifiedBy>
  <cp:revision>127</cp:revision>
  <dcterms:created xsi:type="dcterms:W3CDTF">2020-11-17T16:10:09Z</dcterms:created>
  <dcterms:modified xsi:type="dcterms:W3CDTF">2023-10-30T19:02:06Z</dcterms:modified>
</cp:coreProperties>
</file>