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93" r:id="rId5"/>
    <p:sldId id="294" r:id="rId6"/>
    <p:sldId id="259" r:id="rId7"/>
    <p:sldId id="264" r:id="rId8"/>
    <p:sldId id="262" r:id="rId9"/>
    <p:sldId id="266" r:id="rId10"/>
    <p:sldId id="265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72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28604"/>
            <a:ext cx="2286016" cy="602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142984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σκελετός του ανθρώπου χωρίζεται σε :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2071678"/>
            <a:ext cx="5214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l-GR" sz="2400" b="1" u="sng" dirty="0" smtClean="0"/>
              <a:t>Σκελετό του κορμού</a:t>
            </a:r>
            <a:r>
              <a:rPr lang="el-GR" sz="2400" dirty="0" smtClean="0"/>
              <a:t>, που αποτελείται από: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214414" y="321468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Την κεφαλή</a:t>
            </a:r>
            <a:endParaRPr lang="en-US" sz="2400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3143240" y="714356"/>
            <a:ext cx="3786214" cy="2643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442913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Τον θώρακα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flipV="1">
            <a:off x="2500298" y="2143116"/>
            <a:ext cx="4357718" cy="24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1071538" y="564357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Τη σπονδυλική στήλη</a:t>
            </a:r>
            <a:endParaRPr lang="en-US" sz="2400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2928926" y="2571744"/>
            <a:ext cx="4143404" cy="3214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285852" y="0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Ερειστικό σύστημα  ανθρώπου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72074"/>
            <a:ext cx="1870613" cy="144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66"/>
            <a:ext cx="904879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11 - Ευθύγραμμο βέλος σύνδεσης"/>
          <p:cNvCxnSpPr/>
          <p:nvPr/>
        </p:nvCxnSpPr>
        <p:spPr>
          <a:xfrm flipV="1">
            <a:off x="1142976" y="5286388"/>
            <a:ext cx="171451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857488" y="51435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3500430" y="1857364"/>
            <a:ext cx="3857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 η σπονδυλική  στήλη αποτελείται από σπονδύλους, ανάμεσα στους οποίους υπάρχουν οι μεσοσπονδύλιοι δίσκοι, που είναι ελαστικοί δίσκοι.</a:t>
            </a:r>
            <a:endParaRPr lang="en-US" sz="2400" dirty="0"/>
          </a:p>
        </p:txBody>
      </p:sp>
      <p:cxnSp>
        <p:nvCxnSpPr>
          <p:cNvPr id="19" name="18 - Ευθύγραμμο βέλος σύνδεσης"/>
          <p:cNvCxnSpPr>
            <a:endCxn id="23" idx="1"/>
          </p:cNvCxnSpPr>
          <p:nvPr/>
        </p:nvCxnSpPr>
        <p:spPr>
          <a:xfrm flipV="1">
            <a:off x="1428728" y="5971120"/>
            <a:ext cx="2000264" cy="636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428992" y="578645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μεσοσπονδύλιος δίσκος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1071538" y="6286520"/>
            <a:ext cx="1857388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2857488" y="621508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72074"/>
            <a:ext cx="1870613" cy="144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11 - Ευθύγραμμο βέλος σύνδεσης"/>
          <p:cNvCxnSpPr/>
          <p:nvPr/>
        </p:nvCxnSpPr>
        <p:spPr>
          <a:xfrm flipV="1">
            <a:off x="1142976" y="5286388"/>
            <a:ext cx="171451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857488" y="51435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19" name="18 - Ευθύγραμμο βέλος σύνδεσης"/>
          <p:cNvCxnSpPr>
            <a:endCxn id="23" idx="1"/>
          </p:cNvCxnSpPr>
          <p:nvPr/>
        </p:nvCxnSpPr>
        <p:spPr>
          <a:xfrm flipV="1">
            <a:off x="1428728" y="5971120"/>
            <a:ext cx="2000264" cy="636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428992" y="578645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μεσοσπονδύλιος δίσκος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1071538" y="6286520"/>
            <a:ext cx="1857388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2857488" y="621508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857224" y="4714884"/>
            <a:ext cx="571504" cy="428628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00034" y="435769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Νωτιαίος μυελός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4214810" y="171448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σπόνδυλοι τοποθετούνται ο ένας πάνω στον άλλο κι δημιουργούν τον σπονδυλικό σωλήνα.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500562" y="3643314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Μέσα στο σπονδυλικό σωλήνα βρίσκεται ο νωτιαίος μυελός….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2984"/>
            <a:ext cx="35528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35" grpId="0"/>
      <p:bldP spid="22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3609993" cy="559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4143372" y="128586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Αυχενικό κύρτωμα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143372" y="278605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Θωρακικό κύρτωμα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4071934" y="428625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Οσφυϊκό  κύρτωμα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4071934" y="55721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mtClean="0"/>
              <a:t>Ιερό κύρτωμα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714356"/>
            <a:ext cx="2928959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786578" y="135729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Αυχενικό κύρτωμα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786578" y="285749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Θωρακικό κύρτωμα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6572264" y="450057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Οσφυϊκό  κύρτωμα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6858016" y="564357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Ιερό κύρτωμα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  <p:sp>
        <p:nvSpPr>
          <p:cNvPr id="11" name="10 - TextBox"/>
          <p:cNvSpPr txBox="1"/>
          <p:nvPr/>
        </p:nvSpPr>
        <p:spPr>
          <a:xfrm>
            <a:off x="214282" y="2714620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σπονδυλική στήλη του ανθρώπου έχει 4  κυρτώματα, (καμπυλώσεις):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28604"/>
            <a:ext cx="2286016" cy="602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1142984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σκελετός του ανθρώπου χωρίζεται σε :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2071678"/>
            <a:ext cx="5214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b="1" u="sng" dirty="0" smtClean="0"/>
              <a:t>2. Σκελετό των άκρων</a:t>
            </a:r>
            <a:r>
              <a:rPr lang="el-GR" sz="2400" dirty="0" smtClean="0"/>
              <a:t>, που αποτελείται από: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57158" y="350043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Δύο άνω άκρα (δύο χέρια)</a:t>
            </a:r>
            <a:endParaRPr lang="en-US" sz="2400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2285984" y="2428868"/>
            <a:ext cx="407196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500034" y="557214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Δύο κάτω άκρα (δύο πόδια)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flipV="1">
            <a:off x="2928926" y="2857496"/>
            <a:ext cx="492922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V="1">
            <a:off x="3214678" y="5072074"/>
            <a:ext cx="42148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flipV="1">
            <a:off x="1857356" y="4357694"/>
            <a:ext cx="492922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285852" y="0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Ερειστικό σύστημα  ανθρώπου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0"/>
            <a:ext cx="2881327" cy="70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4786314" y="1928802"/>
            <a:ext cx="1714512" cy="28575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6429388" y="171448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βραχιόνιο</a:t>
            </a:r>
            <a:endParaRPr lang="en-US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flipV="1">
            <a:off x="4786314" y="2571744"/>
            <a:ext cx="1714512" cy="28575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388" y="242886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ωλένη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5000628" y="3214686"/>
            <a:ext cx="1857388" cy="158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6858016" y="300037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κερκίδα</a:t>
            </a:r>
            <a:endParaRPr lang="en-US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5143504" y="3857628"/>
            <a:ext cx="1857388" cy="158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6929454" y="364331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φάλαγγες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4429124" y="928670"/>
            <a:ext cx="1714512" cy="571504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143636" y="78579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κλείδα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07153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Οστά των άκρων</a:t>
            </a:r>
            <a:endParaRPr lang="en-US" sz="3200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2643174" y="4357694"/>
            <a:ext cx="1000132" cy="28575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464344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μηριαίο</a:t>
            </a:r>
            <a:endParaRPr lang="en-US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0800000" flipV="1">
            <a:off x="1714480" y="4857760"/>
            <a:ext cx="2000264" cy="85725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42910" y="564357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επιγονατίδα</a:t>
            </a:r>
            <a:endParaRPr lang="en-US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4357686" y="5214950"/>
            <a:ext cx="1643074" cy="14287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6000760" y="51435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κνήμη</a:t>
            </a:r>
            <a:endParaRPr lang="en-US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4429124" y="5715016"/>
            <a:ext cx="1643074" cy="14287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6072198" y="564357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περόνη</a:t>
            </a:r>
            <a:endParaRPr lang="en-US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4357686" y="6357958"/>
            <a:ext cx="3071834" cy="7143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7358050" y="61436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φάλαγγες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4" grpId="0"/>
      <p:bldP spid="17" grpId="0"/>
      <p:bldP spid="21" grpId="0"/>
      <p:bldP spid="24" grpId="0"/>
      <p:bldP spid="30" grpId="0"/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TextBox"/>
          <p:cNvSpPr txBox="1"/>
          <p:nvPr/>
        </p:nvSpPr>
        <p:spPr>
          <a:xfrm>
            <a:off x="107153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Οστά της  κεφαλής</a:t>
            </a:r>
            <a:endParaRPr 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1678"/>
            <a:ext cx="7176138" cy="351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0"/>
            <a:ext cx="3238517" cy="70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>
            <a:endCxn id="7" idx="1"/>
          </p:cNvCxnSpPr>
          <p:nvPr/>
        </p:nvCxnSpPr>
        <p:spPr>
          <a:xfrm flipV="1">
            <a:off x="3857620" y="1684840"/>
            <a:ext cx="2643206" cy="2964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6500826" y="15001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στέρνο</a:t>
            </a:r>
            <a:endParaRPr lang="en-US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4214810" y="2143116"/>
            <a:ext cx="1714512" cy="28575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072198" y="228599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πλευρές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4214810" y="1857364"/>
            <a:ext cx="1714512" cy="50006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3857620" y="2786058"/>
            <a:ext cx="2571768" cy="1000132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6500826" y="3571876"/>
            <a:ext cx="221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Σπονδυλική στήλη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3929058" y="3286124"/>
            <a:ext cx="2857520" cy="185738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071538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Οστά του κορμού</a:t>
            </a:r>
            <a:endParaRPr lang="en-US" sz="32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357950" y="51435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Ανώνυμο  οστό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460525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857224" y="1073522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σκελετός του ανθρώπου χωρίζεται σε :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3145224"/>
            <a:ext cx="3714744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b="1" u="sng" dirty="0" smtClean="0"/>
              <a:t>Σκελετό του κορμού</a:t>
            </a:r>
            <a:r>
              <a:rPr lang="el-GR" sz="2400" dirty="0" smtClean="0"/>
              <a:t>, που αποτελείται από την κεφαλή, το θώρακα και σπονδυλική στήλη</a:t>
            </a:r>
            <a:endParaRPr lang="en-US" sz="24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429256" y="3073786"/>
            <a:ext cx="3357586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b="1" u="sng" dirty="0" smtClean="0"/>
              <a:t>Σκελετό των άκρων</a:t>
            </a:r>
            <a:r>
              <a:rPr lang="el-GR" sz="2400" dirty="0" smtClean="0"/>
              <a:t>, που αποτελείται από τα δύο άνω άκρα και τα δύο κάτω άκρα.</a:t>
            </a:r>
            <a:endParaRPr lang="en-US" sz="2400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1393009" y="1680745"/>
            <a:ext cx="1643074" cy="142876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4714876" y="1573588"/>
            <a:ext cx="1928826" cy="150019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285852" y="0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Ερειστικό σύστημα  ανθρώπου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428736"/>
            <a:ext cx="440415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28596" y="164305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20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20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>
            <a:off x="1785918" y="2071678"/>
            <a:ext cx="3643338" cy="15001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571604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785926"/>
            <a:ext cx="3815314" cy="294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357166"/>
            <a:ext cx="2000264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0" y="648866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Σπονδυλική στήλη</a:t>
            </a:r>
            <a:endParaRPr lang="en-US" b="1" dirty="0"/>
          </a:p>
        </p:txBody>
      </p:sp>
      <p:sp>
        <p:nvSpPr>
          <p:cNvPr id="8" name="7 - Έλλειψη"/>
          <p:cNvSpPr/>
          <p:nvPr/>
        </p:nvSpPr>
        <p:spPr>
          <a:xfrm>
            <a:off x="214282" y="3143248"/>
            <a:ext cx="1500166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ύγραμμο βέλος σύνδεσης"/>
          <p:cNvCxnSpPr>
            <a:stCxn id="8" idx="6"/>
          </p:cNvCxnSpPr>
          <p:nvPr/>
        </p:nvCxnSpPr>
        <p:spPr>
          <a:xfrm flipV="1">
            <a:off x="1714448" y="3143248"/>
            <a:ext cx="221461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5393537" y="4464851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5400000" flipH="1" flipV="1">
            <a:off x="5822165" y="1750207"/>
            <a:ext cx="192882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072066" y="550070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6715140" y="85723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19" name="18 - Ευθύγραμμο βέλος σύνδεσης"/>
          <p:cNvCxnSpPr>
            <a:endCxn id="23" idx="1"/>
          </p:cNvCxnSpPr>
          <p:nvPr/>
        </p:nvCxnSpPr>
        <p:spPr>
          <a:xfrm flipV="1">
            <a:off x="6429388" y="3252100"/>
            <a:ext cx="785818" cy="53409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7215206" y="292893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μεσοσπονδύλιος δίσκος</a:t>
            </a:r>
            <a:endParaRPr lang="en-US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10800000">
            <a:off x="4000496" y="1071546"/>
            <a:ext cx="1428760" cy="13573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714612" y="71435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Νωτιαίος  μυελός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/>
      <p:bldP spid="17" grpId="0"/>
      <p:bldP spid="23" grpId="0"/>
      <p:bldP spid="29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357166"/>
            <a:ext cx="2000264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0" y="648866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Σπονδυλική στήλη</a:t>
            </a:r>
            <a:endParaRPr lang="en-US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flipV="1">
            <a:off x="857224" y="1857364"/>
            <a:ext cx="171451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571736" y="171448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1428728" y="4677470"/>
            <a:ext cx="1000132" cy="18029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428860" y="457200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μεσοσπονδύλιος δίσκος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21429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Σπονδυλική  στήλη</a:t>
            </a:r>
            <a:endParaRPr lang="en-US" sz="32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1357290" y="3714752"/>
            <a:ext cx="171451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071802" y="350043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1285852" y="5143512"/>
            <a:ext cx="1500198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714612" y="578645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σπόνδυλος</a:t>
            </a:r>
            <a:endParaRPr lang="en-US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928662" y="2786058"/>
            <a:ext cx="1143008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000232" y="264318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μεσοσπονδύλιος δίσκος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18" grpId="0"/>
      <p:bldP spid="24" grpId="0"/>
      <p:bldP spid="28" grpId="0"/>
      <p:bldP spid="3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241</Words>
  <Application>Microsoft Office PowerPoint</Application>
  <PresentationFormat>Προβολή στην οθόνη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Ερειστικό σύστημα (σκελετός) και μυϊκό σύστημα ανθρώπου</dc:title>
  <dc:creator>Panorea</dc:creator>
  <cp:lastModifiedBy>hp pc</cp:lastModifiedBy>
  <cp:revision>126</cp:revision>
  <dcterms:created xsi:type="dcterms:W3CDTF">2020-11-17T16:10:09Z</dcterms:created>
  <dcterms:modified xsi:type="dcterms:W3CDTF">2023-10-30T18:50:58Z</dcterms:modified>
</cp:coreProperties>
</file>