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7" r:id="rId4"/>
    <p:sldId id="258" r:id="rId5"/>
    <p:sldId id="268" r:id="rId6"/>
    <p:sldId id="269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DC071-8FFC-4690-A452-1F35B26740A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0896-B389-493B-8D29-42EAFCC8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Στήριξη  και  κίνηση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0300" y="5562600"/>
            <a:ext cx="2933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0" y="928670"/>
            <a:ext cx="900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μετακίνηση τα ζώα καταφέρνουν να:</a:t>
            </a:r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1000100" y="2071678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 Τα ζώα αποφεύγουν τους εχθρούς.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1000100" y="3214686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 Με την μετακίνηση τα ζώα βρίσκουν ευκολότερα τροφή.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85720" y="485776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 Διευκολύνονται στην αναπαραγωγή τους.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0300" y="5562600"/>
            <a:ext cx="2933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Στήριξη  και  κίνηση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85720" y="928670"/>
            <a:ext cx="7358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Υπάρχουν όμως και μερικά ζώα …που δεν μπορούν να μετακινηθούν….</a:t>
            </a:r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642910" y="2928934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 ένα τέτοιο ζώο είναι η </a:t>
            </a:r>
            <a:r>
              <a:rPr lang="el-GR" sz="2400" dirty="0" err="1" smtClean="0"/>
              <a:t>ύδρα</a:t>
            </a:r>
            <a:r>
              <a:rPr lang="el-GR" sz="2400" dirty="0" smtClean="0"/>
              <a:t> που ζει προσκολλημένη στο βυθό της θάλασσας.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621508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400" dirty="0" err="1" smtClean="0"/>
              <a:t>ύδρα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714884"/>
            <a:ext cx="1714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Κίνηση στους μονοκύτταρους οργανισμούς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85720" y="857232"/>
            <a:ext cx="7286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Όλοι οι μονοκύτταροι οργανισμοί αποτελούνται από ένα κύτταρο  που περιβάλλεται γύρω – γύρω από το κυτταρικό τοίχωμα.</a:t>
            </a:r>
          </a:p>
          <a:p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214282" y="3071810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 Αυτό το κυτταρικό τοίχωμα βοηθάει στην  στήριξη των μονοκύτταρων ( όπως είναι τα βακτήρια και οι μύκητες)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1625" y="4214818"/>
            <a:ext cx="3622375" cy="236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519" y="214290"/>
            <a:ext cx="908809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Κίνηση στους μονοκύτταρους οργανισμούς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85720" y="857232"/>
            <a:ext cx="7286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μονοκύτταροι οργανισμοί(βακτήρια, πρωτόζωα κ.α.) μπορούν να μετακινηθούν με:</a:t>
            </a:r>
          </a:p>
          <a:p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285720" y="257174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μαστίγια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643446"/>
            <a:ext cx="41814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6715108" y="314324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μαστίγια</a:t>
            </a:r>
            <a:endParaRPr lang="en-US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0800000" flipV="1">
            <a:off x="6000760" y="3500438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16200000" flipH="1">
            <a:off x="7286644" y="3786190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Κίνηση στους μονοκύτταρους οργανισμούς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85720" y="857232"/>
            <a:ext cx="7286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μονοκύτταροι οργανισμοί(βακτήρια, πρωτόζωα κ.α.) μπορούν να μετακινηθούν με:</a:t>
            </a:r>
          </a:p>
          <a:p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285720" y="257174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βλεφαρίδες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5580" y="4500570"/>
            <a:ext cx="5013135" cy="21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Κίνηση στους μονοκύτταρους οργανισμούς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85720" y="857232"/>
            <a:ext cx="7286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μονοκύτταροι οργανισμοί(βακτήρια, πρωτόζωα κ.α.) μπορούν να μετακινηθούν με:</a:t>
            </a:r>
          </a:p>
          <a:p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285720" y="257174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err="1" smtClean="0"/>
              <a:t>ψευδοπόδια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480972"/>
            <a:ext cx="4443421" cy="21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500694" y="42148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αμοιβάδα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Κίνηση στους μονοκύτταρους οργανισμούς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4694260" cy="417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163</Words>
  <Application>Microsoft Office PowerPoint</Application>
  <PresentationFormat>Προβολή στην οθόνη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Στήριξη  και  κίνηση</vt:lpstr>
      <vt:lpstr>Διαφάνεια 2</vt:lpstr>
      <vt:lpstr>Στήριξη  και  κίνηση</vt:lpstr>
      <vt:lpstr>Κίνηση στους μονοκύτταρους οργανισμούς</vt:lpstr>
      <vt:lpstr>Διαφάνεια 5</vt:lpstr>
      <vt:lpstr>Κίνηση στους μονοκύτταρους οργανισμούς</vt:lpstr>
      <vt:lpstr>Κίνηση στους μονοκύτταρους οργανισμούς</vt:lpstr>
      <vt:lpstr>Κίνηση στους μονοκύτταρους οργανισμούς</vt:lpstr>
      <vt:lpstr>Κίνηση στους μονοκύτταρους οργανισμούς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70</cp:revision>
  <dcterms:created xsi:type="dcterms:W3CDTF">2020-10-16T14:29:08Z</dcterms:created>
  <dcterms:modified xsi:type="dcterms:W3CDTF">2023-10-16T15:37:28Z</dcterms:modified>
</cp:coreProperties>
</file>