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2" r:id="rId3"/>
    <p:sldId id="267" r:id="rId4"/>
    <p:sldId id="258" r:id="rId5"/>
    <p:sldId id="268" r:id="rId6"/>
    <p:sldId id="269" r:id="rId7"/>
    <p:sldId id="270" r:id="rId8"/>
    <p:sldId id="271" r:id="rId9"/>
    <p:sldId id="27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7" autoAdjust="0"/>
    <p:restoredTop sz="86380" autoAdjust="0"/>
  </p:normalViewPr>
  <p:slideViewPr>
    <p:cSldViewPr>
      <p:cViewPr varScale="1">
        <p:scale>
          <a:sx n="66" d="100"/>
          <a:sy n="66" d="100"/>
        </p:scale>
        <p:origin x="-1786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C071-8FFC-4690-A452-1F35B26740A3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90896-B389-493B-8D29-42EAFCC8FE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C071-8FFC-4690-A452-1F35B26740A3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90896-B389-493B-8D29-42EAFCC8FE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C071-8FFC-4690-A452-1F35B26740A3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90896-B389-493B-8D29-42EAFCC8FE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C071-8FFC-4690-A452-1F35B26740A3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90896-B389-493B-8D29-42EAFCC8FE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C071-8FFC-4690-A452-1F35B26740A3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90896-B389-493B-8D29-42EAFCC8FE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C071-8FFC-4690-A452-1F35B26740A3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90896-B389-493B-8D29-42EAFCC8FE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C071-8FFC-4690-A452-1F35B26740A3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90896-B389-493B-8D29-42EAFCC8FE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C071-8FFC-4690-A452-1F35B26740A3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90896-B389-493B-8D29-42EAFCC8FE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C071-8FFC-4690-A452-1F35B26740A3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90896-B389-493B-8D29-42EAFCC8FE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C071-8FFC-4690-A452-1F35B26740A3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90896-B389-493B-8D29-42EAFCC8FE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C071-8FFC-4690-A452-1F35B26740A3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90896-B389-493B-8D29-42EAFCC8FE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DC071-8FFC-4690-A452-1F35B26740A3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90896-B389-493B-8D29-42EAFCC8FED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Στήριξη  και  κίνηση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0300" y="5562600"/>
            <a:ext cx="29337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TextBox"/>
          <p:cNvSpPr txBox="1"/>
          <p:nvPr/>
        </p:nvSpPr>
        <p:spPr>
          <a:xfrm>
            <a:off x="0" y="928670"/>
            <a:ext cx="9001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Με την μετακίνηση τα ζώα καταφέρνουν να:</a:t>
            </a:r>
            <a:endParaRPr lang="en-US" sz="2400" dirty="0"/>
          </a:p>
        </p:txBody>
      </p:sp>
      <p:sp>
        <p:nvSpPr>
          <p:cNvPr id="4" name="3 - TextBox"/>
          <p:cNvSpPr txBox="1"/>
          <p:nvPr/>
        </p:nvSpPr>
        <p:spPr>
          <a:xfrm>
            <a:off x="1000100" y="2071678"/>
            <a:ext cx="6429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el-GR" sz="2400" dirty="0" smtClean="0"/>
              <a:t> Τα ζώα αποφεύγουν τους εχθρούς.</a:t>
            </a:r>
            <a:endParaRPr lang="en-US" sz="2400" dirty="0"/>
          </a:p>
        </p:txBody>
      </p:sp>
      <p:sp>
        <p:nvSpPr>
          <p:cNvPr id="5" name="4 - TextBox"/>
          <p:cNvSpPr txBox="1"/>
          <p:nvPr/>
        </p:nvSpPr>
        <p:spPr>
          <a:xfrm>
            <a:off x="1000100" y="3214686"/>
            <a:ext cx="64294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el-GR" sz="2400" dirty="0" smtClean="0"/>
              <a:t> Με την μετακίνηση τα ζώα βρίσκουν ευκολότερα τροφή.</a:t>
            </a:r>
            <a:endParaRPr lang="en-US" sz="2400" dirty="0"/>
          </a:p>
        </p:txBody>
      </p:sp>
      <p:sp>
        <p:nvSpPr>
          <p:cNvPr id="6" name="5 - TextBox"/>
          <p:cNvSpPr txBox="1"/>
          <p:nvPr/>
        </p:nvSpPr>
        <p:spPr>
          <a:xfrm>
            <a:off x="285720" y="4857760"/>
            <a:ext cx="6429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el-GR" sz="2400" dirty="0" smtClean="0"/>
              <a:t> Διευκολύνονται στην αναπαραγωγή τους.</a:t>
            </a:r>
            <a:endParaRPr lang="en-US" sz="24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0300" y="5562600"/>
            <a:ext cx="29337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28596" y="0"/>
            <a:ext cx="7772400" cy="500065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solidFill>
                  <a:srgbClr val="FF0000"/>
                </a:solidFill>
              </a:rPr>
              <a:t>Στήριξη  και  κίνηση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285720" y="928670"/>
            <a:ext cx="73580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Υπάρχουν όμως και μερικά ζώα …που δεν μπορούν να μετακινηθούν….</a:t>
            </a:r>
            <a:endParaRPr lang="en-US" sz="2400" dirty="0"/>
          </a:p>
        </p:txBody>
      </p:sp>
      <p:sp>
        <p:nvSpPr>
          <p:cNvPr id="4" name="3 - TextBox"/>
          <p:cNvSpPr txBox="1"/>
          <p:nvPr/>
        </p:nvSpPr>
        <p:spPr>
          <a:xfrm>
            <a:off x="642910" y="2928934"/>
            <a:ext cx="64294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el-GR" sz="2400" dirty="0" smtClean="0"/>
              <a:t> ένα τέτοιο ζώο είναι η </a:t>
            </a:r>
            <a:r>
              <a:rPr lang="el-GR" sz="2400" dirty="0" err="1" smtClean="0"/>
              <a:t>ύδρα</a:t>
            </a:r>
            <a:r>
              <a:rPr lang="el-GR" sz="2400" dirty="0" smtClean="0"/>
              <a:t> που ζει προσκολλημένη στο βυθό της θάλασσας.</a:t>
            </a:r>
            <a:endParaRPr lang="en-US" sz="2400" dirty="0"/>
          </a:p>
        </p:txBody>
      </p:sp>
      <p:sp>
        <p:nvSpPr>
          <p:cNvPr id="6" name="5 - TextBox"/>
          <p:cNvSpPr txBox="1"/>
          <p:nvPr/>
        </p:nvSpPr>
        <p:spPr>
          <a:xfrm>
            <a:off x="5786446" y="6215082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l-GR" sz="2400" dirty="0" err="1" smtClean="0"/>
              <a:t>ύδρα</a:t>
            </a: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4714884"/>
            <a:ext cx="1714500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28596" y="0"/>
            <a:ext cx="7772400" cy="500065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solidFill>
                  <a:srgbClr val="FF0000"/>
                </a:solidFill>
              </a:rPr>
              <a:t>Κίνηση στους μονοκύτταρους οργανισμούς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285720" y="857232"/>
            <a:ext cx="72866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Όλοι οι μονοκύτταροι οργανισμοί αποτελούνται από ένα κύτταρο  που περιβάλλεται γύρω – γύρω από το κυτταρικό τοίχωμα.</a:t>
            </a:r>
          </a:p>
          <a:p>
            <a:endParaRPr lang="en-US" sz="2400" dirty="0"/>
          </a:p>
        </p:txBody>
      </p:sp>
      <p:sp>
        <p:nvSpPr>
          <p:cNvPr id="4" name="3 - TextBox"/>
          <p:cNvSpPr txBox="1"/>
          <p:nvPr/>
        </p:nvSpPr>
        <p:spPr>
          <a:xfrm>
            <a:off x="214282" y="3071810"/>
            <a:ext cx="64294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el-GR" sz="2400" dirty="0" smtClean="0"/>
              <a:t> Αυτό το κυτταρικό τοίχωμα βοηθάει στην  στήριξη των μονοκύτταρων ( όπως είναι τα βακτήρια και οι μύκητες)</a:t>
            </a:r>
            <a:endParaRPr lang="en-US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21625" y="4214818"/>
            <a:ext cx="3622375" cy="236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4519" y="214290"/>
            <a:ext cx="9088094" cy="664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28596" y="0"/>
            <a:ext cx="7772400" cy="500065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solidFill>
                  <a:srgbClr val="FF0000"/>
                </a:solidFill>
              </a:rPr>
              <a:t>Κίνηση στους μονοκύτταρους οργανισμούς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285720" y="857232"/>
            <a:ext cx="72866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μονοκύτταροι οργανισμοί(βακτήρια, πρωτόζωα κ.α.) μπορούν να μετακινηθούν με:</a:t>
            </a:r>
          </a:p>
          <a:p>
            <a:endParaRPr lang="en-US" sz="2400" dirty="0"/>
          </a:p>
        </p:txBody>
      </p:sp>
      <p:sp>
        <p:nvSpPr>
          <p:cNvPr id="4" name="3 - TextBox"/>
          <p:cNvSpPr txBox="1"/>
          <p:nvPr/>
        </p:nvSpPr>
        <p:spPr>
          <a:xfrm>
            <a:off x="285720" y="2571744"/>
            <a:ext cx="6429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el-GR" sz="2400" dirty="0" smtClean="0"/>
              <a:t>μαστίγια</a:t>
            </a: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4643446"/>
            <a:ext cx="4181475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- TextBox"/>
          <p:cNvSpPr txBox="1"/>
          <p:nvPr/>
        </p:nvSpPr>
        <p:spPr>
          <a:xfrm>
            <a:off x="6715108" y="3143248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μαστίγια</a:t>
            </a:r>
            <a:endParaRPr lang="en-US" dirty="0"/>
          </a:p>
        </p:txBody>
      </p:sp>
      <p:cxnSp>
        <p:nvCxnSpPr>
          <p:cNvPr id="9" name="8 - Ευθύγραμμο βέλος σύνδεσης"/>
          <p:cNvCxnSpPr/>
          <p:nvPr/>
        </p:nvCxnSpPr>
        <p:spPr>
          <a:xfrm rot="10800000" flipV="1">
            <a:off x="6000760" y="3500438"/>
            <a:ext cx="1214446" cy="1143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- Ευθύγραμμο βέλος σύνδεσης"/>
          <p:cNvCxnSpPr/>
          <p:nvPr/>
        </p:nvCxnSpPr>
        <p:spPr>
          <a:xfrm rot="16200000" flipH="1">
            <a:off x="7286644" y="3786190"/>
            <a:ext cx="1643074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28596" y="0"/>
            <a:ext cx="7772400" cy="500065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solidFill>
                  <a:srgbClr val="FF0000"/>
                </a:solidFill>
              </a:rPr>
              <a:t>Κίνηση στους μονοκύτταρους οργανισμούς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285720" y="857232"/>
            <a:ext cx="72866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μονοκύτταροι οργανισμοί(βακτήρια, πρωτόζωα κ.α.) μπορούν να μετακινηθούν με:</a:t>
            </a:r>
          </a:p>
          <a:p>
            <a:endParaRPr lang="en-US" sz="2400" dirty="0"/>
          </a:p>
        </p:txBody>
      </p:sp>
      <p:sp>
        <p:nvSpPr>
          <p:cNvPr id="4" name="3 - TextBox"/>
          <p:cNvSpPr txBox="1"/>
          <p:nvPr/>
        </p:nvSpPr>
        <p:spPr>
          <a:xfrm>
            <a:off x="285720" y="2571744"/>
            <a:ext cx="6429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el-GR" sz="2400" dirty="0" smtClean="0"/>
              <a:t>βλεφαρίδες</a:t>
            </a: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35580" y="4500570"/>
            <a:ext cx="5013135" cy="2100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28596" y="0"/>
            <a:ext cx="7772400" cy="500065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solidFill>
                  <a:srgbClr val="FF0000"/>
                </a:solidFill>
              </a:rPr>
              <a:t>Κίνηση στους μονοκύτταρους οργανισμούς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285720" y="857232"/>
            <a:ext cx="72866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μονοκύτταροι οργανισμοί(βακτήρια, πρωτόζωα κ.α.) μπορούν να μετακινηθούν με:</a:t>
            </a:r>
          </a:p>
          <a:p>
            <a:endParaRPr lang="en-US" sz="2400" dirty="0"/>
          </a:p>
        </p:txBody>
      </p:sp>
      <p:sp>
        <p:nvSpPr>
          <p:cNvPr id="4" name="3 - TextBox"/>
          <p:cNvSpPr txBox="1"/>
          <p:nvPr/>
        </p:nvSpPr>
        <p:spPr>
          <a:xfrm>
            <a:off x="285720" y="2571744"/>
            <a:ext cx="6429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el-GR" sz="2400" dirty="0" err="1" smtClean="0"/>
              <a:t>ψευδοπόδια</a:t>
            </a:r>
            <a:endParaRPr lang="en-US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4480972"/>
            <a:ext cx="4443421" cy="2162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5500694" y="4214818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αμοιβάδα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28596" y="0"/>
            <a:ext cx="7772400" cy="500065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solidFill>
                  <a:srgbClr val="FF0000"/>
                </a:solidFill>
              </a:rPr>
              <a:t>Κίνηση στους μονοκύτταρους οργανισμούς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571612"/>
            <a:ext cx="4694260" cy="4175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163</Words>
  <Application>Microsoft Office PowerPoint</Application>
  <PresentationFormat>Προβολή στην οθόνη (4:3)</PresentationFormat>
  <Paragraphs>24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Θέμα του Office</vt:lpstr>
      <vt:lpstr>Στήριξη  και  κίνηση</vt:lpstr>
      <vt:lpstr>Διαφάνεια 2</vt:lpstr>
      <vt:lpstr>Στήριξη  και  κίνηση</vt:lpstr>
      <vt:lpstr>Κίνηση στους μονοκύτταρους οργανισμούς</vt:lpstr>
      <vt:lpstr>Διαφάνεια 5</vt:lpstr>
      <vt:lpstr>Κίνηση στους μονοκύτταρους οργανισμούς</vt:lpstr>
      <vt:lpstr>Κίνηση στους μονοκύτταρους οργανισμούς</vt:lpstr>
      <vt:lpstr>Κίνηση στους μονοκύτταρους οργανισμούς</vt:lpstr>
      <vt:lpstr>Κίνηση στους μονοκύτταρους οργανισμούς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Panorea</dc:creator>
  <cp:lastModifiedBy>hp pc</cp:lastModifiedBy>
  <cp:revision>70</cp:revision>
  <dcterms:created xsi:type="dcterms:W3CDTF">2020-10-16T14:29:08Z</dcterms:created>
  <dcterms:modified xsi:type="dcterms:W3CDTF">2023-10-16T15:37:28Z</dcterms:modified>
</cp:coreProperties>
</file>