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59" r:id="rId5"/>
    <p:sldId id="260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4" r:id="rId14"/>
    <p:sldId id="270" r:id="rId15"/>
    <p:sldId id="272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10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1524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Ελεύθερη σχεδίαση"/>
          <p:cNvSpPr/>
          <p:nvPr/>
        </p:nvSpPr>
        <p:spPr>
          <a:xfrm>
            <a:off x="685800" y="2007420"/>
            <a:ext cx="1846539" cy="1635509"/>
          </a:xfrm>
          <a:custGeom>
            <a:avLst/>
            <a:gdLst>
              <a:gd name="connsiteX0" fmla="*/ 353291 w 1846539"/>
              <a:gd name="connsiteY0" fmla="*/ 112325 h 1635509"/>
              <a:gd name="connsiteX1" fmla="*/ 280555 w 1846539"/>
              <a:gd name="connsiteY1" fmla="*/ 164280 h 1635509"/>
              <a:gd name="connsiteX2" fmla="*/ 218209 w 1846539"/>
              <a:gd name="connsiteY2" fmla="*/ 247407 h 1635509"/>
              <a:gd name="connsiteX3" fmla="*/ 155864 w 1846539"/>
              <a:gd name="connsiteY3" fmla="*/ 340925 h 1635509"/>
              <a:gd name="connsiteX4" fmla="*/ 103909 w 1846539"/>
              <a:gd name="connsiteY4" fmla="*/ 372098 h 1635509"/>
              <a:gd name="connsiteX5" fmla="*/ 93518 w 1846539"/>
              <a:gd name="connsiteY5" fmla="*/ 413662 h 1635509"/>
              <a:gd name="connsiteX6" fmla="*/ 62345 w 1846539"/>
              <a:gd name="connsiteY6" fmla="*/ 444835 h 1635509"/>
              <a:gd name="connsiteX7" fmla="*/ 41564 w 1846539"/>
              <a:gd name="connsiteY7" fmla="*/ 476007 h 1635509"/>
              <a:gd name="connsiteX8" fmla="*/ 31173 w 1846539"/>
              <a:gd name="connsiteY8" fmla="*/ 527962 h 1635509"/>
              <a:gd name="connsiteX9" fmla="*/ 0 w 1846539"/>
              <a:gd name="connsiteY9" fmla="*/ 766953 h 1635509"/>
              <a:gd name="connsiteX10" fmla="*/ 20782 w 1846539"/>
              <a:gd name="connsiteY10" fmla="*/ 912425 h 1635509"/>
              <a:gd name="connsiteX11" fmla="*/ 51955 w 1846539"/>
              <a:gd name="connsiteY11" fmla="*/ 974771 h 1635509"/>
              <a:gd name="connsiteX12" fmla="*/ 72736 w 1846539"/>
              <a:gd name="connsiteY12" fmla="*/ 1016335 h 1635509"/>
              <a:gd name="connsiteX13" fmla="*/ 135082 w 1846539"/>
              <a:gd name="connsiteY13" fmla="*/ 1099462 h 1635509"/>
              <a:gd name="connsiteX14" fmla="*/ 228600 w 1846539"/>
              <a:gd name="connsiteY14" fmla="*/ 1213762 h 1635509"/>
              <a:gd name="connsiteX15" fmla="*/ 238991 w 1846539"/>
              <a:gd name="connsiteY15" fmla="*/ 1244935 h 1635509"/>
              <a:gd name="connsiteX16" fmla="*/ 290945 w 1846539"/>
              <a:gd name="connsiteY16" fmla="*/ 1307280 h 1635509"/>
              <a:gd name="connsiteX17" fmla="*/ 332509 w 1846539"/>
              <a:gd name="connsiteY17" fmla="*/ 1390407 h 1635509"/>
              <a:gd name="connsiteX18" fmla="*/ 405245 w 1846539"/>
              <a:gd name="connsiteY18" fmla="*/ 1442362 h 1635509"/>
              <a:gd name="connsiteX19" fmla="*/ 436418 w 1846539"/>
              <a:gd name="connsiteY19" fmla="*/ 1473535 h 1635509"/>
              <a:gd name="connsiteX20" fmla="*/ 488373 w 1846539"/>
              <a:gd name="connsiteY20" fmla="*/ 1504707 h 1635509"/>
              <a:gd name="connsiteX21" fmla="*/ 561109 w 1846539"/>
              <a:gd name="connsiteY21" fmla="*/ 1546271 h 1635509"/>
              <a:gd name="connsiteX22" fmla="*/ 592282 w 1846539"/>
              <a:gd name="connsiteY22" fmla="*/ 1587835 h 1635509"/>
              <a:gd name="connsiteX23" fmla="*/ 623455 w 1846539"/>
              <a:gd name="connsiteY23" fmla="*/ 1598225 h 1635509"/>
              <a:gd name="connsiteX24" fmla="*/ 706582 w 1846539"/>
              <a:gd name="connsiteY24" fmla="*/ 1629398 h 1635509"/>
              <a:gd name="connsiteX25" fmla="*/ 955964 w 1846539"/>
              <a:gd name="connsiteY25" fmla="*/ 1608616 h 1635509"/>
              <a:gd name="connsiteX26" fmla="*/ 1049482 w 1846539"/>
              <a:gd name="connsiteY26" fmla="*/ 1587835 h 1635509"/>
              <a:gd name="connsiteX27" fmla="*/ 1080655 w 1846539"/>
              <a:gd name="connsiteY27" fmla="*/ 1567053 h 1635509"/>
              <a:gd name="connsiteX28" fmla="*/ 1246909 w 1846539"/>
              <a:gd name="connsiteY28" fmla="*/ 1535880 h 1635509"/>
              <a:gd name="connsiteX29" fmla="*/ 1350818 w 1846539"/>
              <a:gd name="connsiteY29" fmla="*/ 1515098 h 1635509"/>
              <a:gd name="connsiteX30" fmla="*/ 1444336 w 1846539"/>
              <a:gd name="connsiteY30" fmla="*/ 1483925 h 1635509"/>
              <a:gd name="connsiteX31" fmla="*/ 1527464 w 1846539"/>
              <a:gd name="connsiteY31" fmla="*/ 1421580 h 1635509"/>
              <a:gd name="connsiteX32" fmla="*/ 1569027 w 1846539"/>
              <a:gd name="connsiteY32" fmla="*/ 1338453 h 1635509"/>
              <a:gd name="connsiteX33" fmla="*/ 1600200 w 1846539"/>
              <a:gd name="connsiteY33" fmla="*/ 1307280 h 1635509"/>
              <a:gd name="connsiteX34" fmla="*/ 1652155 w 1846539"/>
              <a:gd name="connsiteY34" fmla="*/ 1244935 h 1635509"/>
              <a:gd name="connsiteX35" fmla="*/ 1672936 w 1846539"/>
              <a:gd name="connsiteY35" fmla="*/ 1182589 h 1635509"/>
              <a:gd name="connsiteX36" fmla="*/ 1724891 w 1846539"/>
              <a:gd name="connsiteY36" fmla="*/ 1109853 h 1635509"/>
              <a:gd name="connsiteX37" fmla="*/ 1735282 w 1846539"/>
              <a:gd name="connsiteY37" fmla="*/ 1078680 h 1635509"/>
              <a:gd name="connsiteX38" fmla="*/ 1776845 w 1846539"/>
              <a:gd name="connsiteY38" fmla="*/ 1016335 h 1635509"/>
              <a:gd name="connsiteX39" fmla="*/ 1787236 w 1846539"/>
              <a:gd name="connsiteY39" fmla="*/ 974771 h 1635509"/>
              <a:gd name="connsiteX40" fmla="*/ 1808018 w 1846539"/>
              <a:gd name="connsiteY40" fmla="*/ 943598 h 1635509"/>
              <a:gd name="connsiteX41" fmla="*/ 1839191 w 1846539"/>
              <a:gd name="connsiteY41" fmla="*/ 860471 h 1635509"/>
              <a:gd name="connsiteX42" fmla="*/ 1818409 w 1846539"/>
              <a:gd name="connsiteY42" fmla="*/ 600698 h 1635509"/>
              <a:gd name="connsiteX43" fmla="*/ 1787236 w 1846539"/>
              <a:gd name="connsiteY43" fmla="*/ 527962 h 1635509"/>
              <a:gd name="connsiteX44" fmla="*/ 1756064 w 1846539"/>
              <a:gd name="connsiteY44" fmla="*/ 465616 h 1635509"/>
              <a:gd name="connsiteX45" fmla="*/ 1714500 w 1846539"/>
              <a:gd name="connsiteY45" fmla="*/ 372098 h 1635509"/>
              <a:gd name="connsiteX46" fmla="*/ 1704109 w 1846539"/>
              <a:gd name="connsiteY46" fmla="*/ 309753 h 1635509"/>
              <a:gd name="connsiteX47" fmla="*/ 1652155 w 1846539"/>
              <a:gd name="connsiteY47" fmla="*/ 257798 h 1635509"/>
              <a:gd name="connsiteX48" fmla="*/ 1641764 w 1846539"/>
              <a:gd name="connsiteY48" fmla="*/ 226625 h 1635509"/>
              <a:gd name="connsiteX49" fmla="*/ 1579418 w 1846539"/>
              <a:gd name="connsiteY49" fmla="*/ 174671 h 1635509"/>
              <a:gd name="connsiteX50" fmla="*/ 1548245 w 1846539"/>
              <a:gd name="connsiteY50" fmla="*/ 164280 h 1635509"/>
              <a:gd name="connsiteX51" fmla="*/ 1517073 w 1846539"/>
              <a:gd name="connsiteY51" fmla="*/ 133107 h 1635509"/>
              <a:gd name="connsiteX52" fmla="*/ 1475509 w 1846539"/>
              <a:gd name="connsiteY52" fmla="*/ 112325 h 1635509"/>
              <a:gd name="connsiteX53" fmla="*/ 1257300 w 1846539"/>
              <a:gd name="connsiteY53" fmla="*/ 70762 h 1635509"/>
              <a:gd name="connsiteX54" fmla="*/ 1070264 w 1846539"/>
              <a:gd name="connsiteY54" fmla="*/ 39589 h 1635509"/>
              <a:gd name="connsiteX55" fmla="*/ 862445 w 1846539"/>
              <a:gd name="connsiteY55" fmla="*/ 8416 h 1635509"/>
              <a:gd name="connsiteX56" fmla="*/ 716973 w 1846539"/>
              <a:gd name="connsiteY56" fmla="*/ 29198 h 1635509"/>
              <a:gd name="connsiteX57" fmla="*/ 665018 w 1846539"/>
              <a:gd name="connsiteY57" fmla="*/ 39589 h 1635509"/>
              <a:gd name="connsiteX58" fmla="*/ 623455 w 1846539"/>
              <a:gd name="connsiteY58" fmla="*/ 60371 h 1635509"/>
              <a:gd name="connsiteX59" fmla="*/ 581891 w 1846539"/>
              <a:gd name="connsiteY59" fmla="*/ 70762 h 1635509"/>
              <a:gd name="connsiteX60" fmla="*/ 540327 w 1846539"/>
              <a:gd name="connsiteY60" fmla="*/ 91544 h 1635509"/>
              <a:gd name="connsiteX61" fmla="*/ 488373 w 1846539"/>
              <a:gd name="connsiteY61" fmla="*/ 101935 h 1635509"/>
              <a:gd name="connsiteX62" fmla="*/ 426027 w 1846539"/>
              <a:gd name="connsiteY62" fmla="*/ 122716 h 1635509"/>
              <a:gd name="connsiteX63" fmla="*/ 384464 w 1846539"/>
              <a:gd name="connsiteY63" fmla="*/ 133107 h 1635509"/>
              <a:gd name="connsiteX64" fmla="*/ 353291 w 1846539"/>
              <a:gd name="connsiteY64" fmla="*/ 153889 h 1635509"/>
              <a:gd name="connsiteX65" fmla="*/ 301336 w 1846539"/>
              <a:gd name="connsiteY65" fmla="*/ 164280 h 163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46539" h="1635509">
                <a:moveTo>
                  <a:pt x="353291" y="112325"/>
                </a:moveTo>
                <a:cubicBezTo>
                  <a:pt x="337734" y="122696"/>
                  <a:pt x="290471" y="153372"/>
                  <a:pt x="280555" y="164280"/>
                </a:cubicBezTo>
                <a:cubicBezTo>
                  <a:pt x="257256" y="189909"/>
                  <a:pt x="236029" y="217707"/>
                  <a:pt x="218209" y="247407"/>
                </a:cubicBezTo>
                <a:cubicBezTo>
                  <a:pt x="207355" y="265497"/>
                  <a:pt x="174091" y="324977"/>
                  <a:pt x="155864" y="340925"/>
                </a:cubicBezTo>
                <a:cubicBezTo>
                  <a:pt x="140665" y="354224"/>
                  <a:pt x="121227" y="361707"/>
                  <a:pt x="103909" y="372098"/>
                </a:cubicBezTo>
                <a:cubicBezTo>
                  <a:pt x="100445" y="385953"/>
                  <a:pt x="100603" y="401263"/>
                  <a:pt x="93518" y="413662"/>
                </a:cubicBezTo>
                <a:cubicBezTo>
                  <a:pt x="86227" y="426421"/>
                  <a:pt x="71753" y="433546"/>
                  <a:pt x="62345" y="444835"/>
                </a:cubicBezTo>
                <a:cubicBezTo>
                  <a:pt x="54350" y="454429"/>
                  <a:pt x="48491" y="465616"/>
                  <a:pt x="41564" y="476007"/>
                </a:cubicBezTo>
                <a:cubicBezTo>
                  <a:pt x="38100" y="493325"/>
                  <a:pt x="33671" y="510478"/>
                  <a:pt x="31173" y="527962"/>
                </a:cubicBezTo>
                <a:cubicBezTo>
                  <a:pt x="19811" y="607493"/>
                  <a:pt x="0" y="766953"/>
                  <a:pt x="0" y="766953"/>
                </a:cubicBezTo>
                <a:cubicBezTo>
                  <a:pt x="6927" y="815444"/>
                  <a:pt x="12269" y="864187"/>
                  <a:pt x="20782" y="912425"/>
                </a:cubicBezTo>
                <a:cubicBezTo>
                  <a:pt x="26862" y="946881"/>
                  <a:pt x="34515" y="944250"/>
                  <a:pt x="51955" y="974771"/>
                </a:cubicBezTo>
                <a:cubicBezTo>
                  <a:pt x="59640" y="988220"/>
                  <a:pt x="65051" y="1002886"/>
                  <a:pt x="72736" y="1016335"/>
                </a:cubicBezTo>
                <a:cubicBezTo>
                  <a:pt x="94096" y="1053716"/>
                  <a:pt x="106539" y="1059501"/>
                  <a:pt x="135082" y="1099462"/>
                </a:cubicBezTo>
                <a:cubicBezTo>
                  <a:pt x="213801" y="1209669"/>
                  <a:pt x="163105" y="1170099"/>
                  <a:pt x="228600" y="1213762"/>
                </a:cubicBezTo>
                <a:cubicBezTo>
                  <a:pt x="232064" y="1224153"/>
                  <a:pt x="234093" y="1235138"/>
                  <a:pt x="238991" y="1244935"/>
                </a:cubicBezTo>
                <a:cubicBezTo>
                  <a:pt x="253456" y="1273865"/>
                  <a:pt x="267967" y="1284302"/>
                  <a:pt x="290945" y="1307280"/>
                </a:cubicBezTo>
                <a:cubicBezTo>
                  <a:pt x="302092" y="1340722"/>
                  <a:pt x="306082" y="1360205"/>
                  <a:pt x="332509" y="1390407"/>
                </a:cubicBezTo>
                <a:cubicBezTo>
                  <a:pt x="352664" y="1413441"/>
                  <a:pt x="382306" y="1423245"/>
                  <a:pt x="405245" y="1442362"/>
                </a:cubicBezTo>
                <a:cubicBezTo>
                  <a:pt x="416534" y="1451770"/>
                  <a:pt x="424662" y="1464718"/>
                  <a:pt x="436418" y="1473535"/>
                </a:cubicBezTo>
                <a:cubicBezTo>
                  <a:pt x="452575" y="1485653"/>
                  <a:pt x="471569" y="1493504"/>
                  <a:pt x="488373" y="1504707"/>
                </a:cubicBezTo>
                <a:cubicBezTo>
                  <a:pt x="551283" y="1546647"/>
                  <a:pt x="505547" y="1527750"/>
                  <a:pt x="561109" y="1546271"/>
                </a:cubicBezTo>
                <a:cubicBezTo>
                  <a:pt x="571500" y="1560126"/>
                  <a:pt x="578978" y="1576748"/>
                  <a:pt x="592282" y="1587835"/>
                </a:cubicBezTo>
                <a:cubicBezTo>
                  <a:pt x="600696" y="1594847"/>
                  <a:pt x="613199" y="1594379"/>
                  <a:pt x="623455" y="1598225"/>
                </a:cubicBezTo>
                <a:cubicBezTo>
                  <a:pt x="722882" y="1635509"/>
                  <a:pt x="635808" y="1605807"/>
                  <a:pt x="706582" y="1629398"/>
                </a:cubicBezTo>
                <a:cubicBezTo>
                  <a:pt x="789709" y="1622471"/>
                  <a:pt x="872991" y="1617199"/>
                  <a:pt x="955964" y="1608616"/>
                </a:cubicBezTo>
                <a:cubicBezTo>
                  <a:pt x="978458" y="1606289"/>
                  <a:pt x="1025929" y="1593723"/>
                  <a:pt x="1049482" y="1587835"/>
                </a:cubicBezTo>
                <a:cubicBezTo>
                  <a:pt x="1059873" y="1580908"/>
                  <a:pt x="1068807" y="1571002"/>
                  <a:pt x="1080655" y="1567053"/>
                </a:cubicBezTo>
                <a:cubicBezTo>
                  <a:pt x="1144059" y="1545918"/>
                  <a:pt x="1183994" y="1546983"/>
                  <a:pt x="1246909" y="1535880"/>
                </a:cubicBezTo>
                <a:cubicBezTo>
                  <a:pt x="1281694" y="1529741"/>
                  <a:pt x="1316659" y="1524087"/>
                  <a:pt x="1350818" y="1515098"/>
                </a:cubicBezTo>
                <a:cubicBezTo>
                  <a:pt x="1382595" y="1506736"/>
                  <a:pt x="1444336" y="1483925"/>
                  <a:pt x="1444336" y="1483925"/>
                </a:cubicBezTo>
                <a:cubicBezTo>
                  <a:pt x="1503154" y="1395701"/>
                  <a:pt x="1407160" y="1528518"/>
                  <a:pt x="1527464" y="1421580"/>
                </a:cubicBezTo>
                <a:cubicBezTo>
                  <a:pt x="1593358" y="1363007"/>
                  <a:pt x="1536475" y="1387281"/>
                  <a:pt x="1569027" y="1338453"/>
                </a:cubicBezTo>
                <a:cubicBezTo>
                  <a:pt x="1577178" y="1326226"/>
                  <a:pt x="1590792" y="1318569"/>
                  <a:pt x="1600200" y="1307280"/>
                </a:cubicBezTo>
                <a:cubicBezTo>
                  <a:pt x="1672526" y="1220489"/>
                  <a:pt x="1561092" y="1335995"/>
                  <a:pt x="1652155" y="1244935"/>
                </a:cubicBezTo>
                <a:cubicBezTo>
                  <a:pt x="1659082" y="1224153"/>
                  <a:pt x="1659792" y="1200114"/>
                  <a:pt x="1672936" y="1182589"/>
                </a:cubicBezTo>
                <a:cubicBezTo>
                  <a:pt x="1711602" y="1131034"/>
                  <a:pt x="1694502" y="1155435"/>
                  <a:pt x="1724891" y="1109853"/>
                </a:cubicBezTo>
                <a:cubicBezTo>
                  <a:pt x="1728355" y="1099462"/>
                  <a:pt x="1729963" y="1088255"/>
                  <a:pt x="1735282" y="1078680"/>
                </a:cubicBezTo>
                <a:cubicBezTo>
                  <a:pt x="1747412" y="1056847"/>
                  <a:pt x="1776845" y="1016335"/>
                  <a:pt x="1776845" y="1016335"/>
                </a:cubicBezTo>
                <a:cubicBezTo>
                  <a:pt x="1780309" y="1002480"/>
                  <a:pt x="1781610" y="987897"/>
                  <a:pt x="1787236" y="974771"/>
                </a:cubicBezTo>
                <a:cubicBezTo>
                  <a:pt x="1792155" y="963292"/>
                  <a:pt x="1803633" y="955291"/>
                  <a:pt x="1808018" y="943598"/>
                </a:cubicBezTo>
                <a:cubicBezTo>
                  <a:pt x="1846539" y="840877"/>
                  <a:pt x="1790453" y="933578"/>
                  <a:pt x="1839191" y="860471"/>
                </a:cubicBezTo>
                <a:cubicBezTo>
                  <a:pt x="1832264" y="773880"/>
                  <a:pt x="1827663" y="687071"/>
                  <a:pt x="1818409" y="600698"/>
                </a:cubicBezTo>
                <a:cubicBezTo>
                  <a:pt x="1816088" y="579036"/>
                  <a:pt x="1794577" y="545090"/>
                  <a:pt x="1787236" y="527962"/>
                </a:cubicBezTo>
                <a:cubicBezTo>
                  <a:pt x="1761422" y="467730"/>
                  <a:pt x="1796003" y="525527"/>
                  <a:pt x="1756064" y="465616"/>
                </a:cubicBezTo>
                <a:cubicBezTo>
                  <a:pt x="1722398" y="297290"/>
                  <a:pt x="1775762" y="525252"/>
                  <a:pt x="1714500" y="372098"/>
                </a:cubicBezTo>
                <a:cubicBezTo>
                  <a:pt x="1706675" y="352537"/>
                  <a:pt x="1710771" y="329740"/>
                  <a:pt x="1704109" y="309753"/>
                </a:cubicBezTo>
                <a:cubicBezTo>
                  <a:pt x="1694213" y="280065"/>
                  <a:pt x="1675905" y="273632"/>
                  <a:pt x="1652155" y="257798"/>
                </a:cubicBezTo>
                <a:cubicBezTo>
                  <a:pt x="1648691" y="247407"/>
                  <a:pt x="1647840" y="235738"/>
                  <a:pt x="1641764" y="226625"/>
                </a:cubicBezTo>
                <a:cubicBezTo>
                  <a:pt x="1630274" y="209391"/>
                  <a:pt x="1598585" y="184255"/>
                  <a:pt x="1579418" y="174671"/>
                </a:cubicBezTo>
                <a:cubicBezTo>
                  <a:pt x="1569621" y="169773"/>
                  <a:pt x="1558636" y="167744"/>
                  <a:pt x="1548245" y="164280"/>
                </a:cubicBezTo>
                <a:cubicBezTo>
                  <a:pt x="1537854" y="153889"/>
                  <a:pt x="1529031" y="141648"/>
                  <a:pt x="1517073" y="133107"/>
                </a:cubicBezTo>
                <a:cubicBezTo>
                  <a:pt x="1504468" y="124104"/>
                  <a:pt x="1489967" y="117886"/>
                  <a:pt x="1475509" y="112325"/>
                </a:cubicBezTo>
                <a:cubicBezTo>
                  <a:pt x="1365078" y="69852"/>
                  <a:pt x="1385981" y="81486"/>
                  <a:pt x="1257300" y="70762"/>
                </a:cubicBezTo>
                <a:cubicBezTo>
                  <a:pt x="1064497" y="27916"/>
                  <a:pt x="1262965" y="68494"/>
                  <a:pt x="1070264" y="39589"/>
                </a:cubicBezTo>
                <a:cubicBezTo>
                  <a:pt x="806343" y="0"/>
                  <a:pt x="1090643" y="33771"/>
                  <a:pt x="862445" y="8416"/>
                </a:cubicBezTo>
                <a:lnTo>
                  <a:pt x="716973" y="29198"/>
                </a:lnTo>
                <a:cubicBezTo>
                  <a:pt x="699528" y="31953"/>
                  <a:pt x="681773" y="34004"/>
                  <a:pt x="665018" y="39589"/>
                </a:cubicBezTo>
                <a:cubicBezTo>
                  <a:pt x="650323" y="44487"/>
                  <a:pt x="637958" y="54932"/>
                  <a:pt x="623455" y="60371"/>
                </a:cubicBezTo>
                <a:cubicBezTo>
                  <a:pt x="610083" y="65385"/>
                  <a:pt x="595263" y="65748"/>
                  <a:pt x="581891" y="70762"/>
                </a:cubicBezTo>
                <a:cubicBezTo>
                  <a:pt x="567387" y="76201"/>
                  <a:pt x="555022" y="86646"/>
                  <a:pt x="540327" y="91544"/>
                </a:cubicBezTo>
                <a:cubicBezTo>
                  <a:pt x="523572" y="97129"/>
                  <a:pt x="505412" y="97288"/>
                  <a:pt x="488373" y="101935"/>
                </a:cubicBezTo>
                <a:cubicBezTo>
                  <a:pt x="467239" y="107699"/>
                  <a:pt x="447009" y="116421"/>
                  <a:pt x="426027" y="122716"/>
                </a:cubicBezTo>
                <a:cubicBezTo>
                  <a:pt x="412349" y="126819"/>
                  <a:pt x="398318" y="129643"/>
                  <a:pt x="384464" y="133107"/>
                </a:cubicBezTo>
                <a:cubicBezTo>
                  <a:pt x="374073" y="140034"/>
                  <a:pt x="364770" y="148970"/>
                  <a:pt x="353291" y="153889"/>
                </a:cubicBezTo>
                <a:cubicBezTo>
                  <a:pt x="327085" y="165120"/>
                  <a:pt x="321468" y="164280"/>
                  <a:pt x="301336" y="16428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1000100" y="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Αναπαραγωγή φυτών με μονογονία  - </a:t>
            </a:r>
            <a:r>
              <a:rPr lang="el-GR" sz="2400" b="1" dirty="0" smtClean="0">
                <a:solidFill>
                  <a:srgbClr val="FF0000"/>
                </a:solidFill>
              </a:rPr>
              <a:t>μοσχεύματα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85720" y="92867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Αναπαραγωγή με μόσχευμα: </a:t>
            </a:r>
            <a:r>
              <a:rPr lang="el-GR" dirty="0" smtClean="0"/>
              <a:t>Παίρνουμε ένα κλαδί (βλαστό) και το φυτεύουμε στο χώμα, από αυτό το κλαδί θα προκύψει ένα καινούριο φυτό</a:t>
            </a:r>
            <a:endParaRPr lang="en-US" dirty="0"/>
          </a:p>
        </p:txBody>
      </p:sp>
      <p:sp>
        <p:nvSpPr>
          <p:cNvPr id="8" name="7 - TextBox"/>
          <p:cNvSpPr txBox="1"/>
          <p:nvPr/>
        </p:nvSpPr>
        <p:spPr>
          <a:xfrm>
            <a:off x="3000364" y="435769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Κλαδί που </a:t>
            </a:r>
            <a:r>
              <a:rPr lang="el-GR" dirty="0" smtClean="0"/>
              <a:t>έχω από </a:t>
            </a:r>
            <a:r>
              <a:rPr lang="el-GR" dirty="0" smtClean="0"/>
              <a:t>το φυτό.</a:t>
            </a:r>
            <a:endParaRPr lang="en-US" dirty="0"/>
          </a:p>
        </p:txBody>
      </p:sp>
      <p:sp>
        <p:nvSpPr>
          <p:cNvPr id="11" name="10 - Ελεύθερη σχεδίαση"/>
          <p:cNvSpPr/>
          <p:nvPr/>
        </p:nvSpPr>
        <p:spPr>
          <a:xfrm>
            <a:off x="-2143172" y="2357430"/>
            <a:ext cx="1402629" cy="1151102"/>
          </a:xfrm>
          <a:custGeom>
            <a:avLst/>
            <a:gdLst>
              <a:gd name="connsiteX0" fmla="*/ 366631 w 1402629"/>
              <a:gd name="connsiteY0" fmla="*/ 60056 h 1151102"/>
              <a:gd name="connsiteX1" fmla="*/ 210767 w 1402629"/>
              <a:gd name="connsiteY1" fmla="*/ 70447 h 1151102"/>
              <a:gd name="connsiteX2" fmla="*/ 75685 w 1402629"/>
              <a:gd name="connsiteY2" fmla="*/ 101620 h 1151102"/>
              <a:gd name="connsiteX3" fmla="*/ 44513 w 1402629"/>
              <a:gd name="connsiteY3" fmla="*/ 132793 h 1151102"/>
              <a:gd name="connsiteX4" fmla="*/ 34122 w 1402629"/>
              <a:gd name="connsiteY4" fmla="*/ 163965 h 1151102"/>
              <a:gd name="connsiteX5" fmla="*/ 65295 w 1402629"/>
              <a:gd name="connsiteY5" fmla="*/ 444520 h 1151102"/>
              <a:gd name="connsiteX6" fmla="*/ 106858 w 1402629"/>
              <a:gd name="connsiteY6" fmla="*/ 506865 h 1151102"/>
              <a:gd name="connsiteX7" fmla="*/ 169204 w 1402629"/>
              <a:gd name="connsiteY7" fmla="*/ 579602 h 1151102"/>
              <a:gd name="connsiteX8" fmla="*/ 221158 w 1402629"/>
              <a:gd name="connsiteY8" fmla="*/ 641947 h 1151102"/>
              <a:gd name="connsiteX9" fmla="*/ 231549 w 1402629"/>
              <a:gd name="connsiteY9" fmla="*/ 673120 h 1151102"/>
              <a:gd name="connsiteX10" fmla="*/ 252331 w 1402629"/>
              <a:gd name="connsiteY10" fmla="*/ 714684 h 1151102"/>
              <a:gd name="connsiteX11" fmla="*/ 283504 w 1402629"/>
              <a:gd name="connsiteY11" fmla="*/ 745856 h 1151102"/>
              <a:gd name="connsiteX12" fmla="*/ 325067 w 1402629"/>
              <a:gd name="connsiteY12" fmla="*/ 808202 h 1151102"/>
              <a:gd name="connsiteX13" fmla="*/ 387413 w 1402629"/>
              <a:gd name="connsiteY13" fmla="*/ 870547 h 1151102"/>
              <a:gd name="connsiteX14" fmla="*/ 408195 w 1402629"/>
              <a:gd name="connsiteY14" fmla="*/ 901720 h 1151102"/>
              <a:gd name="connsiteX15" fmla="*/ 491322 w 1402629"/>
              <a:gd name="connsiteY15" fmla="*/ 943284 h 1151102"/>
              <a:gd name="connsiteX16" fmla="*/ 532885 w 1402629"/>
              <a:gd name="connsiteY16" fmla="*/ 984847 h 1151102"/>
              <a:gd name="connsiteX17" fmla="*/ 574449 w 1402629"/>
              <a:gd name="connsiteY17" fmla="*/ 1005629 h 1151102"/>
              <a:gd name="connsiteX18" fmla="*/ 605622 w 1402629"/>
              <a:gd name="connsiteY18" fmla="*/ 1026411 h 1151102"/>
              <a:gd name="connsiteX19" fmla="*/ 678358 w 1402629"/>
              <a:gd name="connsiteY19" fmla="*/ 1078365 h 1151102"/>
              <a:gd name="connsiteX20" fmla="*/ 751095 w 1402629"/>
              <a:gd name="connsiteY20" fmla="*/ 1099147 h 1151102"/>
              <a:gd name="connsiteX21" fmla="*/ 855004 w 1402629"/>
              <a:gd name="connsiteY21" fmla="*/ 1130320 h 1151102"/>
              <a:gd name="connsiteX22" fmla="*/ 896567 w 1402629"/>
              <a:gd name="connsiteY22" fmla="*/ 1151102 h 1151102"/>
              <a:gd name="connsiteX23" fmla="*/ 1021258 w 1402629"/>
              <a:gd name="connsiteY23" fmla="*/ 1130320 h 1151102"/>
              <a:gd name="connsiteX24" fmla="*/ 1093995 w 1402629"/>
              <a:gd name="connsiteY24" fmla="*/ 1109538 h 1151102"/>
              <a:gd name="connsiteX25" fmla="*/ 1208295 w 1402629"/>
              <a:gd name="connsiteY25" fmla="*/ 1099147 h 1151102"/>
              <a:gd name="connsiteX26" fmla="*/ 1260249 w 1402629"/>
              <a:gd name="connsiteY26" fmla="*/ 1036802 h 1151102"/>
              <a:gd name="connsiteX27" fmla="*/ 1291422 w 1402629"/>
              <a:gd name="connsiteY27" fmla="*/ 1005629 h 1151102"/>
              <a:gd name="connsiteX28" fmla="*/ 1343376 w 1402629"/>
              <a:gd name="connsiteY28" fmla="*/ 953674 h 1151102"/>
              <a:gd name="connsiteX29" fmla="*/ 1332985 w 1402629"/>
              <a:gd name="connsiteY29" fmla="*/ 454911 h 1151102"/>
              <a:gd name="connsiteX30" fmla="*/ 1301813 w 1402629"/>
              <a:gd name="connsiteY30" fmla="*/ 371784 h 1151102"/>
              <a:gd name="connsiteX31" fmla="*/ 1270640 w 1402629"/>
              <a:gd name="connsiteY31" fmla="*/ 278265 h 1151102"/>
              <a:gd name="connsiteX32" fmla="*/ 1249858 w 1402629"/>
              <a:gd name="connsiteY32" fmla="*/ 215920 h 1151102"/>
              <a:gd name="connsiteX33" fmla="*/ 1229076 w 1402629"/>
              <a:gd name="connsiteY33" fmla="*/ 184747 h 1151102"/>
              <a:gd name="connsiteX34" fmla="*/ 1218685 w 1402629"/>
              <a:gd name="connsiteY34" fmla="*/ 153574 h 1151102"/>
              <a:gd name="connsiteX35" fmla="*/ 1187513 w 1402629"/>
              <a:gd name="connsiteY35" fmla="*/ 132793 h 1151102"/>
              <a:gd name="connsiteX36" fmla="*/ 1166731 w 1402629"/>
              <a:gd name="connsiteY36" fmla="*/ 91229 h 1151102"/>
              <a:gd name="connsiteX37" fmla="*/ 1104385 w 1402629"/>
              <a:gd name="connsiteY37" fmla="*/ 70447 h 1151102"/>
              <a:gd name="connsiteX38" fmla="*/ 730313 w 1402629"/>
              <a:gd name="connsiteY38" fmla="*/ 28884 h 1151102"/>
              <a:gd name="connsiteX39" fmla="*/ 616013 w 1402629"/>
              <a:gd name="connsiteY39" fmla="*/ 39274 h 1151102"/>
              <a:gd name="connsiteX40" fmla="*/ 293895 w 1402629"/>
              <a:gd name="connsiteY40" fmla="*/ 60056 h 1151102"/>
              <a:gd name="connsiteX41" fmla="*/ 283504 w 1402629"/>
              <a:gd name="connsiteY41" fmla="*/ 70447 h 11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02629" h="1151102">
                <a:moveTo>
                  <a:pt x="366631" y="60056"/>
                </a:moveTo>
                <a:cubicBezTo>
                  <a:pt x="314676" y="63520"/>
                  <a:pt x="262466" y="64243"/>
                  <a:pt x="210767" y="70447"/>
                </a:cubicBezTo>
                <a:cubicBezTo>
                  <a:pt x="139112" y="79046"/>
                  <a:pt x="127036" y="84503"/>
                  <a:pt x="75685" y="101620"/>
                </a:cubicBezTo>
                <a:cubicBezTo>
                  <a:pt x="65294" y="112011"/>
                  <a:pt x="52664" y="120566"/>
                  <a:pt x="44513" y="132793"/>
                </a:cubicBezTo>
                <a:cubicBezTo>
                  <a:pt x="38438" y="141906"/>
                  <a:pt x="34122" y="153012"/>
                  <a:pt x="34122" y="163965"/>
                </a:cubicBezTo>
                <a:cubicBezTo>
                  <a:pt x="34122" y="409458"/>
                  <a:pt x="0" y="346577"/>
                  <a:pt x="65295" y="444520"/>
                </a:cubicBezTo>
                <a:cubicBezTo>
                  <a:pt x="82968" y="497545"/>
                  <a:pt x="64402" y="457334"/>
                  <a:pt x="106858" y="506865"/>
                </a:cubicBezTo>
                <a:cubicBezTo>
                  <a:pt x="186846" y="600183"/>
                  <a:pt x="91846" y="502244"/>
                  <a:pt x="169204" y="579602"/>
                </a:cubicBezTo>
                <a:cubicBezTo>
                  <a:pt x="191702" y="669590"/>
                  <a:pt x="157765" y="578553"/>
                  <a:pt x="221158" y="641947"/>
                </a:cubicBezTo>
                <a:cubicBezTo>
                  <a:pt x="228903" y="649692"/>
                  <a:pt x="227234" y="663053"/>
                  <a:pt x="231549" y="673120"/>
                </a:cubicBezTo>
                <a:cubicBezTo>
                  <a:pt x="237651" y="687358"/>
                  <a:pt x="243328" y="702079"/>
                  <a:pt x="252331" y="714684"/>
                </a:cubicBezTo>
                <a:cubicBezTo>
                  <a:pt x="260872" y="726642"/>
                  <a:pt x="274482" y="734257"/>
                  <a:pt x="283504" y="745856"/>
                </a:cubicBezTo>
                <a:cubicBezTo>
                  <a:pt x="298838" y="765571"/>
                  <a:pt x="307406" y="790541"/>
                  <a:pt x="325067" y="808202"/>
                </a:cubicBezTo>
                <a:cubicBezTo>
                  <a:pt x="345849" y="828984"/>
                  <a:pt x="371110" y="846093"/>
                  <a:pt x="387413" y="870547"/>
                </a:cubicBezTo>
                <a:cubicBezTo>
                  <a:pt x="394340" y="880938"/>
                  <a:pt x="399364" y="892889"/>
                  <a:pt x="408195" y="901720"/>
                </a:cubicBezTo>
                <a:cubicBezTo>
                  <a:pt x="428948" y="922473"/>
                  <a:pt x="466514" y="933361"/>
                  <a:pt x="491322" y="943284"/>
                </a:cubicBezTo>
                <a:cubicBezTo>
                  <a:pt x="505176" y="957138"/>
                  <a:pt x="517211" y="973091"/>
                  <a:pt x="532885" y="984847"/>
                </a:cubicBezTo>
                <a:cubicBezTo>
                  <a:pt x="545277" y="994141"/>
                  <a:pt x="561000" y="997944"/>
                  <a:pt x="574449" y="1005629"/>
                </a:cubicBezTo>
                <a:cubicBezTo>
                  <a:pt x="585292" y="1011825"/>
                  <a:pt x="595460" y="1019152"/>
                  <a:pt x="605622" y="1026411"/>
                </a:cubicBezTo>
                <a:cubicBezTo>
                  <a:pt x="609408" y="1029116"/>
                  <a:pt x="667221" y="1073910"/>
                  <a:pt x="678358" y="1078365"/>
                </a:cubicBezTo>
                <a:cubicBezTo>
                  <a:pt x="701770" y="1087730"/>
                  <a:pt x="726849" y="1092220"/>
                  <a:pt x="751095" y="1099147"/>
                </a:cubicBezTo>
                <a:cubicBezTo>
                  <a:pt x="816950" y="1143052"/>
                  <a:pt x="741850" y="1099460"/>
                  <a:pt x="855004" y="1130320"/>
                </a:cubicBezTo>
                <a:cubicBezTo>
                  <a:pt x="869948" y="1134396"/>
                  <a:pt x="882713" y="1144175"/>
                  <a:pt x="896567" y="1151102"/>
                </a:cubicBezTo>
                <a:cubicBezTo>
                  <a:pt x="937625" y="1145237"/>
                  <a:pt x="980739" y="1140450"/>
                  <a:pt x="1021258" y="1130320"/>
                </a:cubicBezTo>
                <a:cubicBezTo>
                  <a:pt x="1045721" y="1124204"/>
                  <a:pt x="1069122" y="1113683"/>
                  <a:pt x="1093995" y="1109538"/>
                </a:cubicBezTo>
                <a:cubicBezTo>
                  <a:pt x="1131732" y="1103249"/>
                  <a:pt x="1170195" y="1102611"/>
                  <a:pt x="1208295" y="1099147"/>
                </a:cubicBezTo>
                <a:cubicBezTo>
                  <a:pt x="1269748" y="1058177"/>
                  <a:pt x="1212309" y="1103917"/>
                  <a:pt x="1260249" y="1036802"/>
                </a:cubicBezTo>
                <a:cubicBezTo>
                  <a:pt x="1268790" y="1024844"/>
                  <a:pt x="1282014" y="1016918"/>
                  <a:pt x="1291422" y="1005629"/>
                </a:cubicBezTo>
                <a:cubicBezTo>
                  <a:pt x="1334718" y="953674"/>
                  <a:pt x="1286226" y="991775"/>
                  <a:pt x="1343376" y="953674"/>
                </a:cubicBezTo>
                <a:cubicBezTo>
                  <a:pt x="1402629" y="775920"/>
                  <a:pt x="1361036" y="913095"/>
                  <a:pt x="1332985" y="454911"/>
                </a:cubicBezTo>
                <a:cubicBezTo>
                  <a:pt x="1331011" y="422663"/>
                  <a:pt x="1315779" y="399716"/>
                  <a:pt x="1301813" y="371784"/>
                </a:cubicBezTo>
                <a:cubicBezTo>
                  <a:pt x="1278414" y="231390"/>
                  <a:pt x="1309602" y="365929"/>
                  <a:pt x="1270640" y="278265"/>
                </a:cubicBezTo>
                <a:cubicBezTo>
                  <a:pt x="1261743" y="258247"/>
                  <a:pt x="1262009" y="234147"/>
                  <a:pt x="1249858" y="215920"/>
                </a:cubicBezTo>
                <a:cubicBezTo>
                  <a:pt x="1242931" y="205529"/>
                  <a:pt x="1234661" y="195917"/>
                  <a:pt x="1229076" y="184747"/>
                </a:cubicBezTo>
                <a:cubicBezTo>
                  <a:pt x="1224178" y="174950"/>
                  <a:pt x="1225527" y="162127"/>
                  <a:pt x="1218685" y="153574"/>
                </a:cubicBezTo>
                <a:cubicBezTo>
                  <a:pt x="1210884" y="143823"/>
                  <a:pt x="1197904" y="139720"/>
                  <a:pt x="1187513" y="132793"/>
                </a:cubicBezTo>
                <a:cubicBezTo>
                  <a:pt x="1180586" y="118938"/>
                  <a:pt x="1179123" y="100523"/>
                  <a:pt x="1166731" y="91229"/>
                </a:cubicBezTo>
                <a:cubicBezTo>
                  <a:pt x="1149206" y="78085"/>
                  <a:pt x="1123978" y="80244"/>
                  <a:pt x="1104385" y="70447"/>
                </a:cubicBezTo>
                <a:cubicBezTo>
                  <a:pt x="963494" y="0"/>
                  <a:pt x="1078282" y="50631"/>
                  <a:pt x="730313" y="28884"/>
                </a:cubicBezTo>
                <a:lnTo>
                  <a:pt x="616013" y="39274"/>
                </a:lnTo>
                <a:cubicBezTo>
                  <a:pt x="508691" y="46940"/>
                  <a:pt x="401021" y="50013"/>
                  <a:pt x="293895" y="60056"/>
                </a:cubicBezTo>
                <a:cubicBezTo>
                  <a:pt x="289018" y="60513"/>
                  <a:pt x="286968" y="66983"/>
                  <a:pt x="283504" y="704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14620"/>
            <a:ext cx="9302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500306"/>
            <a:ext cx="10509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785786" y="521495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Αρχικό φυτό</a:t>
            </a:r>
            <a:endParaRPr lang="el-GR" b="1" dirty="0"/>
          </a:p>
        </p:txBody>
      </p:sp>
      <p:sp>
        <p:nvSpPr>
          <p:cNvPr id="16" name="15 - Ελεύθερη σχεδίαση"/>
          <p:cNvSpPr/>
          <p:nvPr/>
        </p:nvSpPr>
        <p:spPr>
          <a:xfrm>
            <a:off x="3643306" y="2571745"/>
            <a:ext cx="1071570" cy="928694"/>
          </a:xfrm>
          <a:custGeom>
            <a:avLst/>
            <a:gdLst>
              <a:gd name="connsiteX0" fmla="*/ 353291 w 1846539"/>
              <a:gd name="connsiteY0" fmla="*/ 112325 h 1635509"/>
              <a:gd name="connsiteX1" fmla="*/ 280555 w 1846539"/>
              <a:gd name="connsiteY1" fmla="*/ 164280 h 1635509"/>
              <a:gd name="connsiteX2" fmla="*/ 218209 w 1846539"/>
              <a:gd name="connsiteY2" fmla="*/ 247407 h 1635509"/>
              <a:gd name="connsiteX3" fmla="*/ 155864 w 1846539"/>
              <a:gd name="connsiteY3" fmla="*/ 340925 h 1635509"/>
              <a:gd name="connsiteX4" fmla="*/ 103909 w 1846539"/>
              <a:gd name="connsiteY4" fmla="*/ 372098 h 1635509"/>
              <a:gd name="connsiteX5" fmla="*/ 93518 w 1846539"/>
              <a:gd name="connsiteY5" fmla="*/ 413662 h 1635509"/>
              <a:gd name="connsiteX6" fmla="*/ 62345 w 1846539"/>
              <a:gd name="connsiteY6" fmla="*/ 444835 h 1635509"/>
              <a:gd name="connsiteX7" fmla="*/ 41564 w 1846539"/>
              <a:gd name="connsiteY7" fmla="*/ 476007 h 1635509"/>
              <a:gd name="connsiteX8" fmla="*/ 31173 w 1846539"/>
              <a:gd name="connsiteY8" fmla="*/ 527962 h 1635509"/>
              <a:gd name="connsiteX9" fmla="*/ 0 w 1846539"/>
              <a:gd name="connsiteY9" fmla="*/ 766953 h 1635509"/>
              <a:gd name="connsiteX10" fmla="*/ 20782 w 1846539"/>
              <a:gd name="connsiteY10" fmla="*/ 912425 h 1635509"/>
              <a:gd name="connsiteX11" fmla="*/ 51955 w 1846539"/>
              <a:gd name="connsiteY11" fmla="*/ 974771 h 1635509"/>
              <a:gd name="connsiteX12" fmla="*/ 72736 w 1846539"/>
              <a:gd name="connsiteY12" fmla="*/ 1016335 h 1635509"/>
              <a:gd name="connsiteX13" fmla="*/ 135082 w 1846539"/>
              <a:gd name="connsiteY13" fmla="*/ 1099462 h 1635509"/>
              <a:gd name="connsiteX14" fmla="*/ 228600 w 1846539"/>
              <a:gd name="connsiteY14" fmla="*/ 1213762 h 1635509"/>
              <a:gd name="connsiteX15" fmla="*/ 238991 w 1846539"/>
              <a:gd name="connsiteY15" fmla="*/ 1244935 h 1635509"/>
              <a:gd name="connsiteX16" fmla="*/ 290945 w 1846539"/>
              <a:gd name="connsiteY16" fmla="*/ 1307280 h 1635509"/>
              <a:gd name="connsiteX17" fmla="*/ 332509 w 1846539"/>
              <a:gd name="connsiteY17" fmla="*/ 1390407 h 1635509"/>
              <a:gd name="connsiteX18" fmla="*/ 405245 w 1846539"/>
              <a:gd name="connsiteY18" fmla="*/ 1442362 h 1635509"/>
              <a:gd name="connsiteX19" fmla="*/ 436418 w 1846539"/>
              <a:gd name="connsiteY19" fmla="*/ 1473535 h 1635509"/>
              <a:gd name="connsiteX20" fmla="*/ 488373 w 1846539"/>
              <a:gd name="connsiteY20" fmla="*/ 1504707 h 1635509"/>
              <a:gd name="connsiteX21" fmla="*/ 561109 w 1846539"/>
              <a:gd name="connsiteY21" fmla="*/ 1546271 h 1635509"/>
              <a:gd name="connsiteX22" fmla="*/ 592282 w 1846539"/>
              <a:gd name="connsiteY22" fmla="*/ 1587835 h 1635509"/>
              <a:gd name="connsiteX23" fmla="*/ 623455 w 1846539"/>
              <a:gd name="connsiteY23" fmla="*/ 1598225 h 1635509"/>
              <a:gd name="connsiteX24" fmla="*/ 706582 w 1846539"/>
              <a:gd name="connsiteY24" fmla="*/ 1629398 h 1635509"/>
              <a:gd name="connsiteX25" fmla="*/ 955964 w 1846539"/>
              <a:gd name="connsiteY25" fmla="*/ 1608616 h 1635509"/>
              <a:gd name="connsiteX26" fmla="*/ 1049482 w 1846539"/>
              <a:gd name="connsiteY26" fmla="*/ 1587835 h 1635509"/>
              <a:gd name="connsiteX27" fmla="*/ 1080655 w 1846539"/>
              <a:gd name="connsiteY27" fmla="*/ 1567053 h 1635509"/>
              <a:gd name="connsiteX28" fmla="*/ 1246909 w 1846539"/>
              <a:gd name="connsiteY28" fmla="*/ 1535880 h 1635509"/>
              <a:gd name="connsiteX29" fmla="*/ 1350818 w 1846539"/>
              <a:gd name="connsiteY29" fmla="*/ 1515098 h 1635509"/>
              <a:gd name="connsiteX30" fmla="*/ 1444336 w 1846539"/>
              <a:gd name="connsiteY30" fmla="*/ 1483925 h 1635509"/>
              <a:gd name="connsiteX31" fmla="*/ 1527464 w 1846539"/>
              <a:gd name="connsiteY31" fmla="*/ 1421580 h 1635509"/>
              <a:gd name="connsiteX32" fmla="*/ 1569027 w 1846539"/>
              <a:gd name="connsiteY32" fmla="*/ 1338453 h 1635509"/>
              <a:gd name="connsiteX33" fmla="*/ 1600200 w 1846539"/>
              <a:gd name="connsiteY33" fmla="*/ 1307280 h 1635509"/>
              <a:gd name="connsiteX34" fmla="*/ 1652155 w 1846539"/>
              <a:gd name="connsiteY34" fmla="*/ 1244935 h 1635509"/>
              <a:gd name="connsiteX35" fmla="*/ 1672936 w 1846539"/>
              <a:gd name="connsiteY35" fmla="*/ 1182589 h 1635509"/>
              <a:gd name="connsiteX36" fmla="*/ 1724891 w 1846539"/>
              <a:gd name="connsiteY36" fmla="*/ 1109853 h 1635509"/>
              <a:gd name="connsiteX37" fmla="*/ 1735282 w 1846539"/>
              <a:gd name="connsiteY37" fmla="*/ 1078680 h 1635509"/>
              <a:gd name="connsiteX38" fmla="*/ 1776845 w 1846539"/>
              <a:gd name="connsiteY38" fmla="*/ 1016335 h 1635509"/>
              <a:gd name="connsiteX39" fmla="*/ 1787236 w 1846539"/>
              <a:gd name="connsiteY39" fmla="*/ 974771 h 1635509"/>
              <a:gd name="connsiteX40" fmla="*/ 1808018 w 1846539"/>
              <a:gd name="connsiteY40" fmla="*/ 943598 h 1635509"/>
              <a:gd name="connsiteX41" fmla="*/ 1839191 w 1846539"/>
              <a:gd name="connsiteY41" fmla="*/ 860471 h 1635509"/>
              <a:gd name="connsiteX42" fmla="*/ 1818409 w 1846539"/>
              <a:gd name="connsiteY42" fmla="*/ 600698 h 1635509"/>
              <a:gd name="connsiteX43" fmla="*/ 1787236 w 1846539"/>
              <a:gd name="connsiteY43" fmla="*/ 527962 h 1635509"/>
              <a:gd name="connsiteX44" fmla="*/ 1756064 w 1846539"/>
              <a:gd name="connsiteY44" fmla="*/ 465616 h 1635509"/>
              <a:gd name="connsiteX45" fmla="*/ 1714500 w 1846539"/>
              <a:gd name="connsiteY45" fmla="*/ 372098 h 1635509"/>
              <a:gd name="connsiteX46" fmla="*/ 1704109 w 1846539"/>
              <a:gd name="connsiteY46" fmla="*/ 309753 h 1635509"/>
              <a:gd name="connsiteX47" fmla="*/ 1652155 w 1846539"/>
              <a:gd name="connsiteY47" fmla="*/ 257798 h 1635509"/>
              <a:gd name="connsiteX48" fmla="*/ 1641764 w 1846539"/>
              <a:gd name="connsiteY48" fmla="*/ 226625 h 1635509"/>
              <a:gd name="connsiteX49" fmla="*/ 1579418 w 1846539"/>
              <a:gd name="connsiteY49" fmla="*/ 174671 h 1635509"/>
              <a:gd name="connsiteX50" fmla="*/ 1548245 w 1846539"/>
              <a:gd name="connsiteY50" fmla="*/ 164280 h 1635509"/>
              <a:gd name="connsiteX51" fmla="*/ 1517073 w 1846539"/>
              <a:gd name="connsiteY51" fmla="*/ 133107 h 1635509"/>
              <a:gd name="connsiteX52" fmla="*/ 1475509 w 1846539"/>
              <a:gd name="connsiteY52" fmla="*/ 112325 h 1635509"/>
              <a:gd name="connsiteX53" fmla="*/ 1257300 w 1846539"/>
              <a:gd name="connsiteY53" fmla="*/ 70762 h 1635509"/>
              <a:gd name="connsiteX54" fmla="*/ 1070264 w 1846539"/>
              <a:gd name="connsiteY54" fmla="*/ 39589 h 1635509"/>
              <a:gd name="connsiteX55" fmla="*/ 862445 w 1846539"/>
              <a:gd name="connsiteY55" fmla="*/ 8416 h 1635509"/>
              <a:gd name="connsiteX56" fmla="*/ 716973 w 1846539"/>
              <a:gd name="connsiteY56" fmla="*/ 29198 h 1635509"/>
              <a:gd name="connsiteX57" fmla="*/ 665018 w 1846539"/>
              <a:gd name="connsiteY57" fmla="*/ 39589 h 1635509"/>
              <a:gd name="connsiteX58" fmla="*/ 623455 w 1846539"/>
              <a:gd name="connsiteY58" fmla="*/ 60371 h 1635509"/>
              <a:gd name="connsiteX59" fmla="*/ 581891 w 1846539"/>
              <a:gd name="connsiteY59" fmla="*/ 70762 h 1635509"/>
              <a:gd name="connsiteX60" fmla="*/ 540327 w 1846539"/>
              <a:gd name="connsiteY60" fmla="*/ 91544 h 1635509"/>
              <a:gd name="connsiteX61" fmla="*/ 488373 w 1846539"/>
              <a:gd name="connsiteY61" fmla="*/ 101935 h 1635509"/>
              <a:gd name="connsiteX62" fmla="*/ 426027 w 1846539"/>
              <a:gd name="connsiteY62" fmla="*/ 122716 h 1635509"/>
              <a:gd name="connsiteX63" fmla="*/ 384464 w 1846539"/>
              <a:gd name="connsiteY63" fmla="*/ 133107 h 1635509"/>
              <a:gd name="connsiteX64" fmla="*/ 353291 w 1846539"/>
              <a:gd name="connsiteY64" fmla="*/ 153889 h 1635509"/>
              <a:gd name="connsiteX65" fmla="*/ 301336 w 1846539"/>
              <a:gd name="connsiteY65" fmla="*/ 164280 h 163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46539" h="1635509">
                <a:moveTo>
                  <a:pt x="353291" y="112325"/>
                </a:moveTo>
                <a:cubicBezTo>
                  <a:pt x="337734" y="122696"/>
                  <a:pt x="290471" y="153372"/>
                  <a:pt x="280555" y="164280"/>
                </a:cubicBezTo>
                <a:cubicBezTo>
                  <a:pt x="257256" y="189909"/>
                  <a:pt x="236029" y="217707"/>
                  <a:pt x="218209" y="247407"/>
                </a:cubicBezTo>
                <a:cubicBezTo>
                  <a:pt x="207355" y="265497"/>
                  <a:pt x="174091" y="324977"/>
                  <a:pt x="155864" y="340925"/>
                </a:cubicBezTo>
                <a:cubicBezTo>
                  <a:pt x="140665" y="354224"/>
                  <a:pt x="121227" y="361707"/>
                  <a:pt x="103909" y="372098"/>
                </a:cubicBezTo>
                <a:cubicBezTo>
                  <a:pt x="100445" y="385953"/>
                  <a:pt x="100603" y="401263"/>
                  <a:pt x="93518" y="413662"/>
                </a:cubicBezTo>
                <a:cubicBezTo>
                  <a:pt x="86227" y="426421"/>
                  <a:pt x="71753" y="433546"/>
                  <a:pt x="62345" y="444835"/>
                </a:cubicBezTo>
                <a:cubicBezTo>
                  <a:pt x="54350" y="454429"/>
                  <a:pt x="48491" y="465616"/>
                  <a:pt x="41564" y="476007"/>
                </a:cubicBezTo>
                <a:cubicBezTo>
                  <a:pt x="38100" y="493325"/>
                  <a:pt x="33671" y="510478"/>
                  <a:pt x="31173" y="527962"/>
                </a:cubicBezTo>
                <a:cubicBezTo>
                  <a:pt x="19811" y="607493"/>
                  <a:pt x="0" y="766953"/>
                  <a:pt x="0" y="766953"/>
                </a:cubicBezTo>
                <a:cubicBezTo>
                  <a:pt x="6927" y="815444"/>
                  <a:pt x="12269" y="864187"/>
                  <a:pt x="20782" y="912425"/>
                </a:cubicBezTo>
                <a:cubicBezTo>
                  <a:pt x="26862" y="946881"/>
                  <a:pt x="34515" y="944250"/>
                  <a:pt x="51955" y="974771"/>
                </a:cubicBezTo>
                <a:cubicBezTo>
                  <a:pt x="59640" y="988220"/>
                  <a:pt x="65051" y="1002886"/>
                  <a:pt x="72736" y="1016335"/>
                </a:cubicBezTo>
                <a:cubicBezTo>
                  <a:pt x="94096" y="1053716"/>
                  <a:pt x="106539" y="1059501"/>
                  <a:pt x="135082" y="1099462"/>
                </a:cubicBezTo>
                <a:cubicBezTo>
                  <a:pt x="213801" y="1209669"/>
                  <a:pt x="163105" y="1170099"/>
                  <a:pt x="228600" y="1213762"/>
                </a:cubicBezTo>
                <a:cubicBezTo>
                  <a:pt x="232064" y="1224153"/>
                  <a:pt x="234093" y="1235138"/>
                  <a:pt x="238991" y="1244935"/>
                </a:cubicBezTo>
                <a:cubicBezTo>
                  <a:pt x="253456" y="1273865"/>
                  <a:pt x="267967" y="1284302"/>
                  <a:pt x="290945" y="1307280"/>
                </a:cubicBezTo>
                <a:cubicBezTo>
                  <a:pt x="302092" y="1340722"/>
                  <a:pt x="306082" y="1360205"/>
                  <a:pt x="332509" y="1390407"/>
                </a:cubicBezTo>
                <a:cubicBezTo>
                  <a:pt x="352664" y="1413441"/>
                  <a:pt x="382306" y="1423245"/>
                  <a:pt x="405245" y="1442362"/>
                </a:cubicBezTo>
                <a:cubicBezTo>
                  <a:pt x="416534" y="1451770"/>
                  <a:pt x="424662" y="1464718"/>
                  <a:pt x="436418" y="1473535"/>
                </a:cubicBezTo>
                <a:cubicBezTo>
                  <a:pt x="452575" y="1485653"/>
                  <a:pt x="471569" y="1493504"/>
                  <a:pt x="488373" y="1504707"/>
                </a:cubicBezTo>
                <a:cubicBezTo>
                  <a:pt x="551283" y="1546647"/>
                  <a:pt x="505547" y="1527750"/>
                  <a:pt x="561109" y="1546271"/>
                </a:cubicBezTo>
                <a:cubicBezTo>
                  <a:pt x="571500" y="1560126"/>
                  <a:pt x="578978" y="1576748"/>
                  <a:pt x="592282" y="1587835"/>
                </a:cubicBezTo>
                <a:cubicBezTo>
                  <a:pt x="600696" y="1594847"/>
                  <a:pt x="613199" y="1594379"/>
                  <a:pt x="623455" y="1598225"/>
                </a:cubicBezTo>
                <a:cubicBezTo>
                  <a:pt x="722882" y="1635509"/>
                  <a:pt x="635808" y="1605807"/>
                  <a:pt x="706582" y="1629398"/>
                </a:cubicBezTo>
                <a:cubicBezTo>
                  <a:pt x="789709" y="1622471"/>
                  <a:pt x="872991" y="1617199"/>
                  <a:pt x="955964" y="1608616"/>
                </a:cubicBezTo>
                <a:cubicBezTo>
                  <a:pt x="978458" y="1606289"/>
                  <a:pt x="1025929" y="1593723"/>
                  <a:pt x="1049482" y="1587835"/>
                </a:cubicBezTo>
                <a:cubicBezTo>
                  <a:pt x="1059873" y="1580908"/>
                  <a:pt x="1068807" y="1571002"/>
                  <a:pt x="1080655" y="1567053"/>
                </a:cubicBezTo>
                <a:cubicBezTo>
                  <a:pt x="1144059" y="1545918"/>
                  <a:pt x="1183994" y="1546983"/>
                  <a:pt x="1246909" y="1535880"/>
                </a:cubicBezTo>
                <a:cubicBezTo>
                  <a:pt x="1281694" y="1529741"/>
                  <a:pt x="1316659" y="1524087"/>
                  <a:pt x="1350818" y="1515098"/>
                </a:cubicBezTo>
                <a:cubicBezTo>
                  <a:pt x="1382595" y="1506736"/>
                  <a:pt x="1444336" y="1483925"/>
                  <a:pt x="1444336" y="1483925"/>
                </a:cubicBezTo>
                <a:cubicBezTo>
                  <a:pt x="1503154" y="1395701"/>
                  <a:pt x="1407160" y="1528518"/>
                  <a:pt x="1527464" y="1421580"/>
                </a:cubicBezTo>
                <a:cubicBezTo>
                  <a:pt x="1593358" y="1363007"/>
                  <a:pt x="1536475" y="1387281"/>
                  <a:pt x="1569027" y="1338453"/>
                </a:cubicBezTo>
                <a:cubicBezTo>
                  <a:pt x="1577178" y="1326226"/>
                  <a:pt x="1590792" y="1318569"/>
                  <a:pt x="1600200" y="1307280"/>
                </a:cubicBezTo>
                <a:cubicBezTo>
                  <a:pt x="1672526" y="1220489"/>
                  <a:pt x="1561092" y="1335995"/>
                  <a:pt x="1652155" y="1244935"/>
                </a:cubicBezTo>
                <a:cubicBezTo>
                  <a:pt x="1659082" y="1224153"/>
                  <a:pt x="1659792" y="1200114"/>
                  <a:pt x="1672936" y="1182589"/>
                </a:cubicBezTo>
                <a:cubicBezTo>
                  <a:pt x="1711602" y="1131034"/>
                  <a:pt x="1694502" y="1155435"/>
                  <a:pt x="1724891" y="1109853"/>
                </a:cubicBezTo>
                <a:cubicBezTo>
                  <a:pt x="1728355" y="1099462"/>
                  <a:pt x="1729963" y="1088255"/>
                  <a:pt x="1735282" y="1078680"/>
                </a:cubicBezTo>
                <a:cubicBezTo>
                  <a:pt x="1747412" y="1056847"/>
                  <a:pt x="1776845" y="1016335"/>
                  <a:pt x="1776845" y="1016335"/>
                </a:cubicBezTo>
                <a:cubicBezTo>
                  <a:pt x="1780309" y="1002480"/>
                  <a:pt x="1781610" y="987897"/>
                  <a:pt x="1787236" y="974771"/>
                </a:cubicBezTo>
                <a:cubicBezTo>
                  <a:pt x="1792155" y="963292"/>
                  <a:pt x="1803633" y="955291"/>
                  <a:pt x="1808018" y="943598"/>
                </a:cubicBezTo>
                <a:cubicBezTo>
                  <a:pt x="1846539" y="840877"/>
                  <a:pt x="1790453" y="933578"/>
                  <a:pt x="1839191" y="860471"/>
                </a:cubicBezTo>
                <a:cubicBezTo>
                  <a:pt x="1832264" y="773880"/>
                  <a:pt x="1827663" y="687071"/>
                  <a:pt x="1818409" y="600698"/>
                </a:cubicBezTo>
                <a:cubicBezTo>
                  <a:pt x="1816088" y="579036"/>
                  <a:pt x="1794577" y="545090"/>
                  <a:pt x="1787236" y="527962"/>
                </a:cubicBezTo>
                <a:cubicBezTo>
                  <a:pt x="1761422" y="467730"/>
                  <a:pt x="1796003" y="525527"/>
                  <a:pt x="1756064" y="465616"/>
                </a:cubicBezTo>
                <a:cubicBezTo>
                  <a:pt x="1722398" y="297290"/>
                  <a:pt x="1775762" y="525252"/>
                  <a:pt x="1714500" y="372098"/>
                </a:cubicBezTo>
                <a:cubicBezTo>
                  <a:pt x="1706675" y="352537"/>
                  <a:pt x="1710771" y="329740"/>
                  <a:pt x="1704109" y="309753"/>
                </a:cubicBezTo>
                <a:cubicBezTo>
                  <a:pt x="1694213" y="280065"/>
                  <a:pt x="1675905" y="273632"/>
                  <a:pt x="1652155" y="257798"/>
                </a:cubicBezTo>
                <a:cubicBezTo>
                  <a:pt x="1648691" y="247407"/>
                  <a:pt x="1647840" y="235738"/>
                  <a:pt x="1641764" y="226625"/>
                </a:cubicBezTo>
                <a:cubicBezTo>
                  <a:pt x="1630274" y="209391"/>
                  <a:pt x="1598585" y="184255"/>
                  <a:pt x="1579418" y="174671"/>
                </a:cubicBezTo>
                <a:cubicBezTo>
                  <a:pt x="1569621" y="169773"/>
                  <a:pt x="1558636" y="167744"/>
                  <a:pt x="1548245" y="164280"/>
                </a:cubicBezTo>
                <a:cubicBezTo>
                  <a:pt x="1537854" y="153889"/>
                  <a:pt x="1529031" y="141648"/>
                  <a:pt x="1517073" y="133107"/>
                </a:cubicBezTo>
                <a:cubicBezTo>
                  <a:pt x="1504468" y="124104"/>
                  <a:pt x="1489967" y="117886"/>
                  <a:pt x="1475509" y="112325"/>
                </a:cubicBezTo>
                <a:cubicBezTo>
                  <a:pt x="1365078" y="69852"/>
                  <a:pt x="1385981" y="81486"/>
                  <a:pt x="1257300" y="70762"/>
                </a:cubicBezTo>
                <a:cubicBezTo>
                  <a:pt x="1064497" y="27916"/>
                  <a:pt x="1262965" y="68494"/>
                  <a:pt x="1070264" y="39589"/>
                </a:cubicBezTo>
                <a:cubicBezTo>
                  <a:pt x="806343" y="0"/>
                  <a:pt x="1090643" y="33771"/>
                  <a:pt x="862445" y="8416"/>
                </a:cubicBezTo>
                <a:lnTo>
                  <a:pt x="716973" y="29198"/>
                </a:lnTo>
                <a:cubicBezTo>
                  <a:pt x="699528" y="31953"/>
                  <a:pt x="681773" y="34004"/>
                  <a:pt x="665018" y="39589"/>
                </a:cubicBezTo>
                <a:cubicBezTo>
                  <a:pt x="650323" y="44487"/>
                  <a:pt x="637958" y="54932"/>
                  <a:pt x="623455" y="60371"/>
                </a:cubicBezTo>
                <a:cubicBezTo>
                  <a:pt x="610083" y="65385"/>
                  <a:pt x="595263" y="65748"/>
                  <a:pt x="581891" y="70762"/>
                </a:cubicBezTo>
                <a:cubicBezTo>
                  <a:pt x="567387" y="76201"/>
                  <a:pt x="555022" y="86646"/>
                  <a:pt x="540327" y="91544"/>
                </a:cubicBezTo>
                <a:cubicBezTo>
                  <a:pt x="523572" y="97129"/>
                  <a:pt x="505412" y="97288"/>
                  <a:pt x="488373" y="101935"/>
                </a:cubicBezTo>
                <a:cubicBezTo>
                  <a:pt x="467239" y="107699"/>
                  <a:pt x="447009" y="116421"/>
                  <a:pt x="426027" y="122716"/>
                </a:cubicBezTo>
                <a:cubicBezTo>
                  <a:pt x="412349" y="126819"/>
                  <a:pt x="398318" y="129643"/>
                  <a:pt x="384464" y="133107"/>
                </a:cubicBezTo>
                <a:cubicBezTo>
                  <a:pt x="374073" y="140034"/>
                  <a:pt x="364770" y="148970"/>
                  <a:pt x="353291" y="153889"/>
                </a:cubicBezTo>
                <a:cubicBezTo>
                  <a:pt x="327085" y="165120"/>
                  <a:pt x="321468" y="164280"/>
                  <a:pt x="301336" y="16428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 rot="5400000">
            <a:off x="3393273" y="3750471"/>
            <a:ext cx="1214446" cy="158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5400000">
            <a:off x="438120" y="4010028"/>
            <a:ext cx="2286016" cy="14287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Ελεύθερη σχεδίαση"/>
          <p:cNvSpPr/>
          <p:nvPr/>
        </p:nvSpPr>
        <p:spPr>
          <a:xfrm>
            <a:off x="6215074" y="2428868"/>
            <a:ext cx="1071570" cy="1143008"/>
          </a:xfrm>
          <a:custGeom>
            <a:avLst/>
            <a:gdLst>
              <a:gd name="connsiteX0" fmla="*/ 353291 w 1846539"/>
              <a:gd name="connsiteY0" fmla="*/ 112325 h 1635509"/>
              <a:gd name="connsiteX1" fmla="*/ 280555 w 1846539"/>
              <a:gd name="connsiteY1" fmla="*/ 164280 h 1635509"/>
              <a:gd name="connsiteX2" fmla="*/ 218209 w 1846539"/>
              <a:gd name="connsiteY2" fmla="*/ 247407 h 1635509"/>
              <a:gd name="connsiteX3" fmla="*/ 155864 w 1846539"/>
              <a:gd name="connsiteY3" fmla="*/ 340925 h 1635509"/>
              <a:gd name="connsiteX4" fmla="*/ 103909 w 1846539"/>
              <a:gd name="connsiteY4" fmla="*/ 372098 h 1635509"/>
              <a:gd name="connsiteX5" fmla="*/ 93518 w 1846539"/>
              <a:gd name="connsiteY5" fmla="*/ 413662 h 1635509"/>
              <a:gd name="connsiteX6" fmla="*/ 62345 w 1846539"/>
              <a:gd name="connsiteY6" fmla="*/ 444835 h 1635509"/>
              <a:gd name="connsiteX7" fmla="*/ 41564 w 1846539"/>
              <a:gd name="connsiteY7" fmla="*/ 476007 h 1635509"/>
              <a:gd name="connsiteX8" fmla="*/ 31173 w 1846539"/>
              <a:gd name="connsiteY8" fmla="*/ 527962 h 1635509"/>
              <a:gd name="connsiteX9" fmla="*/ 0 w 1846539"/>
              <a:gd name="connsiteY9" fmla="*/ 766953 h 1635509"/>
              <a:gd name="connsiteX10" fmla="*/ 20782 w 1846539"/>
              <a:gd name="connsiteY10" fmla="*/ 912425 h 1635509"/>
              <a:gd name="connsiteX11" fmla="*/ 51955 w 1846539"/>
              <a:gd name="connsiteY11" fmla="*/ 974771 h 1635509"/>
              <a:gd name="connsiteX12" fmla="*/ 72736 w 1846539"/>
              <a:gd name="connsiteY12" fmla="*/ 1016335 h 1635509"/>
              <a:gd name="connsiteX13" fmla="*/ 135082 w 1846539"/>
              <a:gd name="connsiteY13" fmla="*/ 1099462 h 1635509"/>
              <a:gd name="connsiteX14" fmla="*/ 228600 w 1846539"/>
              <a:gd name="connsiteY14" fmla="*/ 1213762 h 1635509"/>
              <a:gd name="connsiteX15" fmla="*/ 238991 w 1846539"/>
              <a:gd name="connsiteY15" fmla="*/ 1244935 h 1635509"/>
              <a:gd name="connsiteX16" fmla="*/ 290945 w 1846539"/>
              <a:gd name="connsiteY16" fmla="*/ 1307280 h 1635509"/>
              <a:gd name="connsiteX17" fmla="*/ 332509 w 1846539"/>
              <a:gd name="connsiteY17" fmla="*/ 1390407 h 1635509"/>
              <a:gd name="connsiteX18" fmla="*/ 405245 w 1846539"/>
              <a:gd name="connsiteY18" fmla="*/ 1442362 h 1635509"/>
              <a:gd name="connsiteX19" fmla="*/ 436418 w 1846539"/>
              <a:gd name="connsiteY19" fmla="*/ 1473535 h 1635509"/>
              <a:gd name="connsiteX20" fmla="*/ 488373 w 1846539"/>
              <a:gd name="connsiteY20" fmla="*/ 1504707 h 1635509"/>
              <a:gd name="connsiteX21" fmla="*/ 561109 w 1846539"/>
              <a:gd name="connsiteY21" fmla="*/ 1546271 h 1635509"/>
              <a:gd name="connsiteX22" fmla="*/ 592282 w 1846539"/>
              <a:gd name="connsiteY22" fmla="*/ 1587835 h 1635509"/>
              <a:gd name="connsiteX23" fmla="*/ 623455 w 1846539"/>
              <a:gd name="connsiteY23" fmla="*/ 1598225 h 1635509"/>
              <a:gd name="connsiteX24" fmla="*/ 706582 w 1846539"/>
              <a:gd name="connsiteY24" fmla="*/ 1629398 h 1635509"/>
              <a:gd name="connsiteX25" fmla="*/ 955964 w 1846539"/>
              <a:gd name="connsiteY25" fmla="*/ 1608616 h 1635509"/>
              <a:gd name="connsiteX26" fmla="*/ 1049482 w 1846539"/>
              <a:gd name="connsiteY26" fmla="*/ 1587835 h 1635509"/>
              <a:gd name="connsiteX27" fmla="*/ 1080655 w 1846539"/>
              <a:gd name="connsiteY27" fmla="*/ 1567053 h 1635509"/>
              <a:gd name="connsiteX28" fmla="*/ 1246909 w 1846539"/>
              <a:gd name="connsiteY28" fmla="*/ 1535880 h 1635509"/>
              <a:gd name="connsiteX29" fmla="*/ 1350818 w 1846539"/>
              <a:gd name="connsiteY29" fmla="*/ 1515098 h 1635509"/>
              <a:gd name="connsiteX30" fmla="*/ 1444336 w 1846539"/>
              <a:gd name="connsiteY30" fmla="*/ 1483925 h 1635509"/>
              <a:gd name="connsiteX31" fmla="*/ 1527464 w 1846539"/>
              <a:gd name="connsiteY31" fmla="*/ 1421580 h 1635509"/>
              <a:gd name="connsiteX32" fmla="*/ 1569027 w 1846539"/>
              <a:gd name="connsiteY32" fmla="*/ 1338453 h 1635509"/>
              <a:gd name="connsiteX33" fmla="*/ 1600200 w 1846539"/>
              <a:gd name="connsiteY33" fmla="*/ 1307280 h 1635509"/>
              <a:gd name="connsiteX34" fmla="*/ 1652155 w 1846539"/>
              <a:gd name="connsiteY34" fmla="*/ 1244935 h 1635509"/>
              <a:gd name="connsiteX35" fmla="*/ 1672936 w 1846539"/>
              <a:gd name="connsiteY35" fmla="*/ 1182589 h 1635509"/>
              <a:gd name="connsiteX36" fmla="*/ 1724891 w 1846539"/>
              <a:gd name="connsiteY36" fmla="*/ 1109853 h 1635509"/>
              <a:gd name="connsiteX37" fmla="*/ 1735282 w 1846539"/>
              <a:gd name="connsiteY37" fmla="*/ 1078680 h 1635509"/>
              <a:gd name="connsiteX38" fmla="*/ 1776845 w 1846539"/>
              <a:gd name="connsiteY38" fmla="*/ 1016335 h 1635509"/>
              <a:gd name="connsiteX39" fmla="*/ 1787236 w 1846539"/>
              <a:gd name="connsiteY39" fmla="*/ 974771 h 1635509"/>
              <a:gd name="connsiteX40" fmla="*/ 1808018 w 1846539"/>
              <a:gd name="connsiteY40" fmla="*/ 943598 h 1635509"/>
              <a:gd name="connsiteX41" fmla="*/ 1839191 w 1846539"/>
              <a:gd name="connsiteY41" fmla="*/ 860471 h 1635509"/>
              <a:gd name="connsiteX42" fmla="*/ 1818409 w 1846539"/>
              <a:gd name="connsiteY42" fmla="*/ 600698 h 1635509"/>
              <a:gd name="connsiteX43" fmla="*/ 1787236 w 1846539"/>
              <a:gd name="connsiteY43" fmla="*/ 527962 h 1635509"/>
              <a:gd name="connsiteX44" fmla="*/ 1756064 w 1846539"/>
              <a:gd name="connsiteY44" fmla="*/ 465616 h 1635509"/>
              <a:gd name="connsiteX45" fmla="*/ 1714500 w 1846539"/>
              <a:gd name="connsiteY45" fmla="*/ 372098 h 1635509"/>
              <a:gd name="connsiteX46" fmla="*/ 1704109 w 1846539"/>
              <a:gd name="connsiteY46" fmla="*/ 309753 h 1635509"/>
              <a:gd name="connsiteX47" fmla="*/ 1652155 w 1846539"/>
              <a:gd name="connsiteY47" fmla="*/ 257798 h 1635509"/>
              <a:gd name="connsiteX48" fmla="*/ 1641764 w 1846539"/>
              <a:gd name="connsiteY48" fmla="*/ 226625 h 1635509"/>
              <a:gd name="connsiteX49" fmla="*/ 1579418 w 1846539"/>
              <a:gd name="connsiteY49" fmla="*/ 174671 h 1635509"/>
              <a:gd name="connsiteX50" fmla="*/ 1548245 w 1846539"/>
              <a:gd name="connsiteY50" fmla="*/ 164280 h 1635509"/>
              <a:gd name="connsiteX51" fmla="*/ 1517073 w 1846539"/>
              <a:gd name="connsiteY51" fmla="*/ 133107 h 1635509"/>
              <a:gd name="connsiteX52" fmla="*/ 1475509 w 1846539"/>
              <a:gd name="connsiteY52" fmla="*/ 112325 h 1635509"/>
              <a:gd name="connsiteX53" fmla="*/ 1257300 w 1846539"/>
              <a:gd name="connsiteY53" fmla="*/ 70762 h 1635509"/>
              <a:gd name="connsiteX54" fmla="*/ 1070264 w 1846539"/>
              <a:gd name="connsiteY54" fmla="*/ 39589 h 1635509"/>
              <a:gd name="connsiteX55" fmla="*/ 862445 w 1846539"/>
              <a:gd name="connsiteY55" fmla="*/ 8416 h 1635509"/>
              <a:gd name="connsiteX56" fmla="*/ 716973 w 1846539"/>
              <a:gd name="connsiteY56" fmla="*/ 29198 h 1635509"/>
              <a:gd name="connsiteX57" fmla="*/ 665018 w 1846539"/>
              <a:gd name="connsiteY57" fmla="*/ 39589 h 1635509"/>
              <a:gd name="connsiteX58" fmla="*/ 623455 w 1846539"/>
              <a:gd name="connsiteY58" fmla="*/ 60371 h 1635509"/>
              <a:gd name="connsiteX59" fmla="*/ 581891 w 1846539"/>
              <a:gd name="connsiteY59" fmla="*/ 70762 h 1635509"/>
              <a:gd name="connsiteX60" fmla="*/ 540327 w 1846539"/>
              <a:gd name="connsiteY60" fmla="*/ 91544 h 1635509"/>
              <a:gd name="connsiteX61" fmla="*/ 488373 w 1846539"/>
              <a:gd name="connsiteY61" fmla="*/ 101935 h 1635509"/>
              <a:gd name="connsiteX62" fmla="*/ 426027 w 1846539"/>
              <a:gd name="connsiteY62" fmla="*/ 122716 h 1635509"/>
              <a:gd name="connsiteX63" fmla="*/ 384464 w 1846539"/>
              <a:gd name="connsiteY63" fmla="*/ 133107 h 1635509"/>
              <a:gd name="connsiteX64" fmla="*/ 353291 w 1846539"/>
              <a:gd name="connsiteY64" fmla="*/ 153889 h 1635509"/>
              <a:gd name="connsiteX65" fmla="*/ 301336 w 1846539"/>
              <a:gd name="connsiteY65" fmla="*/ 164280 h 163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46539" h="1635509">
                <a:moveTo>
                  <a:pt x="353291" y="112325"/>
                </a:moveTo>
                <a:cubicBezTo>
                  <a:pt x="337734" y="122696"/>
                  <a:pt x="290471" y="153372"/>
                  <a:pt x="280555" y="164280"/>
                </a:cubicBezTo>
                <a:cubicBezTo>
                  <a:pt x="257256" y="189909"/>
                  <a:pt x="236029" y="217707"/>
                  <a:pt x="218209" y="247407"/>
                </a:cubicBezTo>
                <a:cubicBezTo>
                  <a:pt x="207355" y="265497"/>
                  <a:pt x="174091" y="324977"/>
                  <a:pt x="155864" y="340925"/>
                </a:cubicBezTo>
                <a:cubicBezTo>
                  <a:pt x="140665" y="354224"/>
                  <a:pt x="121227" y="361707"/>
                  <a:pt x="103909" y="372098"/>
                </a:cubicBezTo>
                <a:cubicBezTo>
                  <a:pt x="100445" y="385953"/>
                  <a:pt x="100603" y="401263"/>
                  <a:pt x="93518" y="413662"/>
                </a:cubicBezTo>
                <a:cubicBezTo>
                  <a:pt x="86227" y="426421"/>
                  <a:pt x="71753" y="433546"/>
                  <a:pt x="62345" y="444835"/>
                </a:cubicBezTo>
                <a:cubicBezTo>
                  <a:pt x="54350" y="454429"/>
                  <a:pt x="48491" y="465616"/>
                  <a:pt x="41564" y="476007"/>
                </a:cubicBezTo>
                <a:cubicBezTo>
                  <a:pt x="38100" y="493325"/>
                  <a:pt x="33671" y="510478"/>
                  <a:pt x="31173" y="527962"/>
                </a:cubicBezTo>
                <a:cubicBezTo>
                  <a:pt x="19811" y="607493"/>
                  <a:pt x="0" y="766953"/>
                  <a:pt x="0" y="766953"/>
                </a:cubicBezTo>
                <a:cubicBezTo>
                  <a:pt x="6927" y="815444"/>
                  <a:pt x="12269" y="864187"/>
                  <a:pt x="20782" y="912425"/>
                </a:cubicBezTo>
                <a:cubicBezTo>
                  <a:pt x="26862" y="946881"/>
                  <a:pt x="34515" y="944250"/>
                  <a:pt x="51955" y="974771"/>
                </a:cubicBezTo>
                <a:cubicBezTo>
                  <a:pt x="59640" y="988220"/>
                  <a:pt x="65051" y="1002886"/>
                  <a:pt x="72736" y="1016335"/>
                </a:cubicBezTo>
                <a:cubicBezTo>
                  <a:pt x="94096" y="1053716"/>
                  <a:pt x="106539" y="1059501"/>
                  <a:pt x="135082" y="1099462"/>
                </a:cubicBezTo>
                <a:cubicBezTo>
                  <a:pt x="213801" y="1209669"/>
                  <a:pt x="163105" y="1170099"/>
                  <a:pt x="228600" y="1213762"/>
                </a:cubicBezTo>
                <a:cubicBezTo>
                  <a:pt x="232064" y="1224153"/>
                  <a:pt x="234093" y="1235138"/>
                  <a:pt x="238991" y="1244935"/>
                </a:cubicBezTo>
                <a:cubicBezTo>
                  <a:pt x="253456" y="1273865"/>
                  <a:pt x="267967" y="1284302"/>
                  <a:pt x="290945" y="1307280"/>
                </a:cubicBezTo>
                <a:cubicBezTo>
                  <a:pt x="302092" y="1340722"/>
                  <a:pt x="306082" y="1360205"/>
                  <a:pt x="332509" y="1390407"/>
                </a:cubicBezTo>
                <a:cubicBezTo>
                  <a:pt x="352664" y="1413441"/>
                  <a:pt x="382306" y="1423245"/>
                  <a:pt x="405245" y="1442362"/>
                </a:cubicBezTo>
                <a:cubicBezTo>
                  <a:pt x="416534" y="1451770"/>
                  <a:pt x="424662" y="1464718"/>
                  <a:pt x="436418" y="1473535"/>
                </a:cubicBezTo>
                <a:cubicBezTo>
                  <a:pt x="452575" y="1485653"/>
                  <a:pt x="471569" y="1493504"/>
                  <a:pt x="488373" y="1504707"/>
                </a:cubicBezTo>
                <a:cubicBezTo>
                  <a:pt x="551283" y="1546647"/>
                  <a:pt x="505547" y="1527750"/>
                  <a:pt x="561109" y="1546271"/>
                </a:cubicBezTo>
                <a:cubicBezTo>
                  <a:pt x="571500" y="1560126"/>
                  <a:pt x="578978" y="1576748"/>
                  <a:pt x="592282" y="1587835"/>
                </a:cubicBezTo>
                <a:cubicBezTo>
                  <a:pt x="600696" y="1594847"/>
                  <a:pt x="613199" y="1594379"/>
                  <a:pt x="623455" y="1598225"/>
                </a:cubicBezTo>
                <a:cubicBezTo>
                  <a:pt x="722882" y="1635509"/>
                  <a:pt x="635808" y="1605807"/>
                  <a:pt x="706582" y="1629398"/>
                </a:cubicBezTo>
                <a:cubicBezTo>
                  <a:pt x="789709" y="1622471"/>
                  <a:pt x="872991" y="1617199"/>
                  <a:pt x="955964" y="1608616"/>
                </a:cubicBezTo>
                <a:cubicBezTo>
                  <a:pt x="978458" y="1606289"/>
                  <a:pt x="1025929" y="1593723"/>
                  <a:pt x="1049482" y="1587835"/>
                </a:cubicBezTo>
                <a:cubicBezTo>
                  <a:pt x="1059873" y="1580908"/>
                  <a:pt x="1068807" y="1571002"/>
                  <a:pt x="1080655" y="1567053"/>
                </a:cubicBezTo>
                <a:cubicBezTo>
                  <a:pt x="1144059" y="1545918"/>
                  <a:pt x="1183994" y="1546983"/>
                  <a:pt x="1246909" y="1535880"/>
                </a:cubicBezTo>
                <a:cubicBezTo>
                  <a:pt x="1281694" y="1529741"/>
                  <a:pt x="1316659" y="1524087"/>
                  <a:pt x="1350818" y="1515098"/>
                </a:cubicBezTo>
                <a:cubicBezTo>
                  <a:pt x="1382595" y="1506736"/>
                  <a:pt x="1444336" y="1483925"/>
                  <a:pt x="1444336" y="1483925"/>
                </a:cubicBezTo>
                <a:cubicBezTo>
                  <a:pt x="1503154" y="1395701"/>
                  <a:pt x="1407160" y="1528518"/>
                  <a:pt x="1527464" y="1421580"/>
                </a:cubicBezTo>
                <a:cubicBezTo>
                  <a:pt x="1593358" y="1363007"/>
                  <a:pt x="1536475" y="1387281"/>
                  <a:pt x="1569027" y="1338453"/>
                </a:cubicBezTo>
                <a:cubicBezTo>
                  <a:pt x="1577178" y="1326226"/>
                  <a:pt x="1590792" y="1318569"/>
                  <a:pt x="1600200" y="1307280"/>
                </a:cubicBezTo>
                <a:cubicBezTo>
                  <a:pt x="1672526" y="1220489"/>
                  <a:pt x="1561092" y="1335995"/>
                  <a:pt x="1652155" y="1244935"/>
                </a:cubicBezTo>
                <a:cubicBezTo>
                  <a:pt x="1659082" y="1224153"/>
                  <a:pt x="1659792" y="1200114"/>
                  <a:pt x="1672936" y="1182589"/>
                </a:cubicBezTo>
                <a:cubicBezTo>
                  <a:pt x="1711602" y="1131034"/>
                  <a:pt x="1694502" y="1155435"/>
                  <a:pt x="1724891" y="1109853"/>
                </a:cubicBezTo>
                <a:cubicBezTo>
                  <a:pt x="1728355" y="1099462"/>
                  <a:pt x="1729963" y="1088255"/>
                  <a:pt x="1735282" y="1078680"/>
                </a:cubicBezTo>
                <a:cubicBezTo>
                  <a:pt x="1747412" y="1056847"/>
                  <a:pt x="1776845" y="1016335"/>
                  <a:pt x="1776845" y="1016335"/>
                </a:cubicBezTo>
                <a:cubicBezTo>
                  <a:pt x="1780309" y="1002480"/>
                  <a:pt x="1781610" y="987897"/>
                  <a:pt x="1787236" y="974771"/>
                </a:cubicBezTo>
                <a:cubicBezTo>
                  <a:pt x="1792155" y="963292"/>
                  <a:pt x="1803633" y="955291"/>
                  <a:pt x="1808018" y="943598"/>
                </a:cubicBezTo>
                <a:cubicBezTo>
                  <a:pt x="1846539" y="840877"/>
                  <a:pt x="1790453" y="933578"/>
                  <a:pt x="1839191" y="860471"/>
                </a:cubicBezTo>
                <a:cubicBezTo>
                  <a:pt x="1832264" y="773880"/>
                  <a:pt x="1827663" y="687071"/>
                  <a:pt x="1818409" y="600698"/>
                </a:cubicBezTo>
                <a:cubicBezTo>
                  <a:pt x="1816088" y="579036"/>
                  <a:pt x="1794577" y="545090"/>
                  <a:pt x="1787236" y="527962"/>
                </a:cubicBezTo>
                <a:cubicBezTo>
                  <a:pt x="1761422" y="467730"/>
                  <a:pt x="1796003" y="525527"/>
                  <a:pt x="1756064" y="465616"/>
                </a:cubicBezTo>
                <a:cubicBezTo>
                  <a:pt x="1722398" y="297290"/>
                  <a:pt x="1775762" y="525252"/>
                  <a:pt x="1714500" y="372098"/>
                </a:cubicBezTo>
                <a:cubicBezTo>
                  <a:pt x="1706675" y="352537"/>
                  <a:pt x="1710771" y="329740"/>
                  <a:pt x="1704109" y="309753"/>
                </a:cubicBezTo>
                <a:cubicBezTo>
                  <a:pt x="1694213" y="280065"/>
                  <a:pt x="1675905" y="273632"/>
                  <a:pt x="1652155" y="257798"/>
                </a:cubicBezTo>
                <a:cubicBezTo>
                  <a:pt x="1648691" y="247407"/>
                  <a:pt x="1647840" y="235738"/>
                  <a:pt x="1641764" y="226625"/>
                </a:cubicBezTo>
                <a:cubicBezTo>
                  <a:pt x="1630274" y="209391"/>
                  <a:pt x="1598585" y="184255"/>
                  <a:pt x="1579418" y="174671"/>
                </a:cubicBezTo>
                <a:cubicBezTo>
                  <a:pt x="1569621" y="169773"/>
                  <a:pt x="1558636" y="167744"/>
                  <a:pt x="1548245" y="164280"/>
                </a:cubicBezTo>
                <a:cubicBezTo>
                  <a:pt x="1537854" y="153889"/>
                  <a:pt x="1529031" y="141648"/>
                  <a:pt x="1517073" y="133107"/>
                </a:cubicBezTo>
                <a:cubicBezTo>
                  <a:pt x="1504468" y="124104"/>
                  <a:pt x="1489967" y="117886"/>
                  <a:pt x="1475509" y="112325"/>
                </a:cubicBezTo>
                <a:cubicBezTo>
                  <a:pt x="1365078" y="69852"/>
                  <a:pt x="1385981" y="81486"/>
                  <a:pt x="1257300" y="70762"/>
                </a:cubicBezTo>
                <a:cubicBezTo>
                  <a:pt x="1064497" y="27916"/>
                  <a:pt x="1262965" y="68494"/>
                  <a:pt x="1070264" y="39589"/>
                </a:cubicBezTo>
                <a:cubicBezTo>
                  <a:pt x="806343" y="0"/>
                  <a:pt x="1090643" y="33771"/>
                  <a:pt x="862445" y="8416"/>
                </a:cubicBezTo>
                <a:lnTo>
                  <a:pt x="716973" y="29198"/>
                </a:lnTo>
                <a:cubicBezTo>
                  <a:pt x="699528" y="31953"/>
                  <a:pt x="681773" y="34004"/>
                  <a:pt x="665018" y="39589"/>
                </a:cubicBezTo>
                <a:cubicBezTo>
                  <a:pt x="650323" y="44487"/>
                  <a:pt x="637958" y="54932"/>
                  <a:pt x="623455" y="60371"/>
                </a:cubicBezTo>
                <a:cubicBezTo>
                  <a:pt x="610083" y="65385"/>
                  <a:pt x="595263" y="65748"/>
                  <a:pt x="581891" y="70762"/>
                </a:cubicBezTo>
                <a:cubicBezTo>
                  <a:pt x="567387" y="76201"/>
                  <a:pt x="555022" y="86646"/>
                  <a:pt x="540327" y="91544"/>
                </a:cubicBezTo>
                <a:cubicBezTo>
                  <a:pt x="523572" y="97129"/>
                  <a:pt x="505412" y="97288"/>
                  <a:pt x="488373" y="101935"/>
                </a:cubicBezTo>
                <a:cubicBezTo>
                  <a:pt x="467239" y="107699"/>
                  <a:pt x="447009" y="116421"/>
                  <a:pt x="426027" y="122716"/>
                </a:cubicBezTo>
                <a:cubicBezTo>
                  <a:pt x="412349" y="126819"/>
                  <a:pt x="398318" y="129643"/>
                  <a:pt x="384464" y="133107"/>
                </a:cubicBezTo>
                <a:cubicBezTo>
                  <a:pt x="374073" y="140034"/>
                  <a:pt x="364770" y="148970"/>
                  <a:pt x="353291" y="153889"/>
                </a:cubicBezTo>
                <a:cubicBezTo>
                  <a:pt x="327085" y="165120"/>
                  <a:pt x="321468" y="164280"/>
                  <a:pt x="301336" y="16428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>
            <a:off x="5572132" y="4143380"/>
            <a:ext cx="2286016" cy="14287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5643570" y="5286388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Νέο φυτ</a:t>
            </a:r>
            <a:r>
              <a:rPr lang="el-GR" b="1" dirty="0" smtClean="0"/>
              <a:t>ό</a:t>
            </a:r>
            <a:r>
              <a:rPr lang="el-GR" dirty="0" smtClean="0"/>
              <a:t>,  που φύτρωσε από το κλαδί που έβαλα στο χώμα. Το κλαδί το είχα </a:t>
            </a:r>
            <a:r>
              <a:rPr lang="el-GR" dirty="0" smtClean="0"/>
              <a:t>κόψει από το αρχικό φυτό</a:t>
            </a:r>
          </a:p>
          <a:p>
            <a:r>
              <a:rPr lang="el-G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8" grpId="0"/>
      <p:bldP spid="15" grpId="0"/>
      <p:bldP spid="16" grpId="0" animBg="1"/>
      <p:bldP spid="20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- Ομάδα"/>
          <p:cNvGrpSpPr/>
          <p:nvPr/>
        </p:nvGrpSpPr>
        <p:grpSpPr>
          <a:xfrm>
            <a:off x="142844" y="1714488"/>
            <a:ext cx="4555193" cy="4024325"/>
            <a:chOff x="-214346" y="2143116"/>
            <a:chExt cx="4555193" cy="4024325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14346" y="2143116"/>
              <a:ext cx="4555193" cy="402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22 - Ελεύθερη σχεδίαση"/>
            <p:cNvSpPr/>
            <p:nvPr/>
          </p:nvSpPr>
          <p:spPr>
            <a:xfrm>
              <a:off x="1725129" y="2201497"/>
              <a:ext cx="2285391" cy="2849525"/>
            </a:xfrm>
            <a:custGeom>
              <a:avLst/>
              <a:gdLst>
                <a:gd name="connsiteX0" fmla="*/ 191386 w 2285391"/>
                <a:gd name="connsiteY0" fmla="*/ 510363 h 2849525"/>
                <a:gd name="connsiteX1" fmla="*/ 191386 w 2285391"/>
                <a:gd name="connsiteY1" fmla="*/ 786809 h 2849525"/>
                <a:gd name="connsiteX2" fmla="*/ 212651 w 2285391"/>
                <a:gd name="connsiteY2" fmla="*/ 1041991 h 2849525"/>
                <a:gd name="connsiteX3" fmla="*/ 233916 w 2285391"/>
                <a:gd name="connsiteY3" fmla="*/ 1360967 h 2849525"/>
                <a:gd name="connsiteX4" fmla="*/ 191386 w 2285391"/>
                <a:gd name="connsiteY4" fmla="*/ 1828800 h 2849525"/>
                <a:gd name="connsiteX5" fmla="*/ 148855 w 2285391"/>
                <a:gd name="connsiteY5" fmla="*/ 2296632 h 2849525"/>
                <a:gd name="connsiteX6" fmla="*/ 127590 w 2285391"/>
                <a:gd name="connsiteY6" fmla="*/ 2573079 h 2849525"/>
                <a:gd name="connsiteX7" fmla="*/ 170120 w 2285391"/>
                <a:gd name="connsiteY7" fmla="*/ 2721935 h 2849525"/>
                <a:gd name="connsiteX8" fmla="*/ 233916 w 2285391"/>
                <a:gd name="connsiteY8" fmla="*/ 2828260 h 2849525"/>
                <a:gd name="connsiteX9" fmla="*/ 318976 w 2285391"/>
                <a:gd name="connsiteY9" fmla="*/ 2849525 h 2849525"/>
                <a:gd name="connsiteX10" fmla="*/ 340241 w 2285391"/>
                <a:gd name="connsiteY10" fmla="*/ 2636874 h 2849525"/>
                <a:gd name="connsiteX11" fmla="*/ 382772 w 2285391"/>
                <a:gd name="connsiteY11" fmla="*/ 2466753 h 2849525"/>
                <a:gd name="connsiteX12" fmla="*/ 531627 w 2285391"/>
                <a:gd name="connsiteY12" fmla="*/ 2402958 h 2849525"/>
                <a:gd name="connsiteX13" fmla="*/ 637953 w 2285391"/>
                <a:gd name="connsiteY13" fmla="*/ 2381693 h 2849525"/>
                <a:gd name="connsiteX14" fmla="*/ 808074 w 2285391"/>
                <a:gd name="connsiteY14" fmla="*/ 2360428 h 2849525"/>
                <a:gd name="connsiteX15" fmla="*/ 871869 w 2285391"/>
                <a:gd name="connsiteY15" fmla="*/ 2424223 h 2849525"/>
                <a:gd name="connsiteX16" fmla="*/ 1041990 w 2285391"/>
                <a:gd name="connsiteY16" fmla="*/ 2360428 h 2849525"/>
                <a:gd name="connsiteX17" fmla="*/ 1190846 w 2285391"/>
                <a:gd name="connsiteY17" fmla="*/ 2296632 h 2849525"/>
                <a:gd name="connsiteX18" fmla="*/ 1446027 w 2285391"/>
                <a:gd name="connsiteY18" fmla="*/ 2147777 h 2849525"/>
                <a:gd name="connsiteX19" fmla="*/ 1594883 w 2285391"/>
                <a:gd name="connsiteY19" fmla="*/ 1956391 h 2849525"/>
                <a:gd name="connsiteX20" fmla="*/ 1765004 w 2285391"/>
                <a:gd name="connsiteY20" fmla="*/ 1786270 h 2849525"/>
                <a:gd name="connsiteX21" fmla="*/ 2083981 w 2285391"/>
                <a:gd name="connsiteY21" fmla="*/ 1531088 h 2849525"/>
                <a:gd name="connsiteX22" fmla="*/ 2275367 w 2285391"/>
                <a:gd name="connsiteY22" fmla="*/ 1297172 h 2849525"/>
                <a:gd name="connsiteX23" fmla="*/ 2211572 w 2285391"/>
                <a:gd name="connsiteY23" fmla="*/ 1148316 h 2849525"/>
                <a:gd name="connsiteX24" fmla="*/ 2211572 w 2285391"/>
                <a:gd name="connsiteY24" fmla="*/ 1148316 h 2849525"/>
                <a:gd name="connsiteX25" fmla="*/ 2105246 w 2285391"/>
                <a:gd name="connsiteY25" fmla="*/ 829339 h 2849525"/>
                <a:gd name="connsiteX26" fmla="*/ 1807534 w 2285391"/>
                <a:gd name="connsiteY26" fmla="*/ 786809 h 2849525"/>
                <a:gd name="connsiteX27" fmla="*/ 1594883 w 2285391"/>
                <a:gd name="connsiteY27" fmla="*/ 786809 h 2849525"/>
                <a:gd name="connsiteX28" fmla="*/ 1382232 w 2285391"/>
                <a:gd name="connsiteY28" fmla="*/ 850604 h 2849525"/>
                <a:gd name="connsiteX29" fmla="*/ 1233376 w 2285391"/>
                <a:gd name="connsiteY29" fmla="*/ 999460 h 2849525"/>
                <a:gd name="connsiteX30" fmla="*/ 1084520 w 2285391"/>
                <a:gd name="connsiteY30" fmla="*/ 1190846 h 2849525"/>
                <a:gd name="connsiteX31" fmla="*/ 1020725 w 2285391"/>
                <a:gd name="connsiteY31" fmla="*/ 829339 h 2849525"/>
                <a:gd name="connsiteX32" fmla="*/ 956930 w 2285391"/>
                <a:gd name="connsiteY32" fmla="*/ 467832 h 2849525"/>
                <a:gd name="connsiteX33" fmla="*/ 808074 w 2285391"/>
                <a:gd name="connsiteY33" fmla="*/ 255181 h 2849525"/>
                <a:gd name="connsiteX34" fmla="*/ 744279 w 2285391"/>
                <a:gd name="connsiteY34" fmla="*/ 233916 h 2849525"/>
                <a:gd name="connsiteX35" fmla="*/ 659218 w 2285391"/>
                <a:gd name="connsiteY35" fmla="*/ 212651 h 2849525"/>
                <a:gd name="connsiteX36" fmla="*/ 616688 w 2285391"/>
                <a:gd name="connsiteY36" fmla="*/ 85060 h 2849525"/>
                <a:gd name="connsiteX37" fmla="*/ 318976 w 2285391"/>
                <a:gd name="connsiteY37" fmla="*/ 42530 h 2849525"/>
                <a:gd name="connsiteX38" fmla="*/ 127590 w 2285391"/>
                <a:gd name="connsiteY38" fmla="*/ 0 h 2849525"/>
                <a:gd name="connsiteX39" fmla="*/ 0 w 2285391"/>
                <a:gd name="connsiteY39" fmla="*/ 63795 h 2849525"/>
                <a:gd name="connsiteX40" fmla="*/ 21265 w 2285391"/>
                <a:gd name="connsiteY40" fmla="*/ 297711 h 2849525"/>
                <a:gd name="connsiteX41" fmla="*/ 63795 w 2285391"/>
                <a:gd name="connsiteY41" fmla="*/ 489097 h 2849525"/>
                <a:gd name="connsiteX42" fmla="*/ 191386 w 2285391"/>
                <a:gd name="connsiteY42" fmla="*/ 510363 h 284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85391" h="2849525">
                  <a:moveTo>
                    <a:pt x="191386" y="510363"/>
                  </a:moveTo>
                  <a:lnTo>
                    <a:pt x="191386" y="786809"/>
                  </a:lnTo>
                  <a:lnTo>
                    <a:pt x="212651" y="1041991"/>
                  </a:lnTo>
                  <a:lnTo>
                    <a:pt x="233916" y="1360967"/>
                  </a:lnTo>
                  <a:lnTo>
                    <a:pt x="191386" y="1828800"/>
                  </a:lnTo>
                  <a:lnTo>
                    <a:pt x="148855" y="2296632"/>
                  </a:lnTo>
                  <a:lnTo>
                    <a:pt x="127590" y="2573079"/>
                  </a:lnTo>
                  <a:lnTo>
                    <a:pt x="170120" y="2721935"/>
                  </a:lnTo>
                  <a:lnTo>
                    <a:pt x="233916" y="2828260"/>
                  </a:lnTo>
                  <a:lnTo>
                    <a:pt x="318976" y="2849525"/>
                  </a:lnTo>
                  <a:cubicBezTo>
                    <a:pt x="341999" y="2665337"/>
                    <a:pt x="340241" y="2736552"/>
                    <a:pt x="340241" y="2636874"/>
                  </a:cubicBezTo>
                  <a:cubicBezTo>
                    <a:pt x="384719" y="2481202"/>
                    <a:pt x="382772" y="2539622"/>
                    <a:pt x="382772" y="2466753"/>
                  </a:cubicBezTo>
                  <a:cubicBezTo>
                    <a:pt x="466616" y="2382909"/>
                    <a:pt x="416494" y="2402958"/>
                    <a:pt x="531627" y="2402958"/>
                  </a:cubicBezTo>
                  <a:lnTo>
                    <a:pt x="637953" y="2381693"/>
                  </a:lnTo>
                  <a:cubicBezTo>
                    <a:pt x="836384" y="2359645"/>
                    <a:pt x="893527" y="2360428"/>
                    <a:pt x="808074" y="2360428"/>
                  </a:cubicBezTo>
                  <a:lnTo>
                    <a:pt x="871869" y="2424223"/>
                  </a:lnTo>
                  <a:cubicBezTo>
                    <a:pt x="1014497" y="2376681"/>
                    <a:pt x="959362" y="2401742"/>
                    <a:pt x="1041990" y="2360428"/>
                  </a:cubicBezTo>
                  <a:cubicBezTo>
                    <a:pt x="1175921" y="2293462"/>
                    <a:pt x="1122031" y="2296632"/>
                    <a:pt x="1190846" y="2296632"/>
                  </a:cubicBezTo>
                  <a:cubicBezTo>
                    <a:pt x="1452367" y="2165872"/>
                    <a:pt x="1446027" y="2264142"/>
                    <a:pt x="1446027" y="2147777"/>
                  </a:cubicBezTo>
                  <a:cubicBezTo>
                    <a:pt x="1579633" y="1969636"/>
                    <a:pt x="1523496" y="2027778"/>
                    <a:pt x="1594883" y="1956391"/>
                  </a:cubicBezTo>
                  <a:lnTo>
                    <a:pt x="1765004" y="1786270"/>
                  </a:lnTo>
                  <a:lnTo>
                    <a:pt x="2083981" y="1531088"/>
                  </a:lnTo>
                  <a:cubicBezTo>
                    <a:pt x="2285391" y="1329678"/>
                    <a:pt x="2275367" y="1429922"/>
                    <a:pt x="2275367" y="1297172"/>
                  </a:cubicBezTo>
                  <a:lnTo>
                    <a:pt x="2211572" y="1148316"/>
                  </a:lnTo>
                  <a:lnTo>
                    <a:pt x="2211572" y="1148316"/>
                  </a:lnTo>
                  <a:cubicBezTo>
                    <a:pt x="2097067" y="873505"/>
                    <a:pt x="2105246" y="985284"/>
                    <a:pt x="2105246" y="829339"/>
                  </a:cubicBezTo>
                  <a:cubicBezTo>
                    <a:pt x="1836081" y="784478"/>
                    <a:pt x="1936299" y="786809"/>
                    <a:pt x="1807534" y="786809"/>
                  </a:cubicBezTo>
                  <a:lnTo>
                    <a:pt x="1594883" y="786809"/>
                  </a:lnTo>
                  <a:lnTo>
                    <a:pt x="1382232" y="850604"/>
                  </a:lnTo>
                  <a:lnTo>
                    <a:pt x="1233376" y="999460"/>
                  </a:lnTo>
                  <a:lnTo>
                    <a:pt x="1084520" y="1190846"/>
                  </a:lnTo>
                  <a:lnTo>
                    <a:pt x="1020725" y="829339"/>
                  </a:lnTo>
                  <a:lnTo>
                    <a:pt x="956930" y="467832"/>
                  </a:lnTo>
                  <a:cubicBezTo>
                    <a:pt x="907311" y="396948"/>
                    <a:pt x="866277" y="319204"/>
                    <a:pt x="808074" y="255181"/>
                  </a:cubicBezTo>
                  <a:cubicBezTo>
                    <a:pt x="792996" y="238595"/>
                    <a:pt x="765832" y="240074"/>
                    <a:pt x="744279" y="233916"/>
                  </a:cubicBezTo>
                  <a:cubicBezTo>
                    <a:pt x="716177" y="225887"/>
                    <a:pt x="659218" y="212651"/>
                    <a:pt x="659218" y="212651"/>
                  </a:cubicBezTo>
                  <a:lnTo>
                    <a:pt x="616688" y="85060"/>
                  </a:lnTo>
                  <a:lnTo>
                    <a:pt x="318976" y="42530"/>
                  </a:lnTo>
                  <a:lnTo>
                    <a:pt x="127590" y="0"/>
                  </a:lnTo>
                  <a:lnTo>
                    <a:pt x="0" y="63795"/>
                  </a:lnTo>
                  <a:lnTo>
                    <a:pt x="21265" y="297711"/>
                  </a:lnTo>
                  <a:lnTo>
                    <a:pt x="63795" y="489097"/>
                  </a:lnTo>
                  <a:lnTo>
                    <a:pt x="191386" y="5103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- Ελεύθερη σχεδίαση"/>
            <p:cNvSpPr/>
            <p:nvPr/>
          </p:nvSpPr>
          <p:spPr>
            <a:xfrm>
              <a:off x="86550" y="2222762"/>
              <a:ext cx="1744904" cy="2849526"/>
            </a:xfrm>
            <a:custGeom>
              <a:avLst/>
              <a:gdLst>
                <a:gd name="connsiteX0" fmla="*/ 1638579 w 1744904"/>
                <a:gd name="connsiteY0" fmla="*/ 425302 h 2849526"/>
                <a:gd name="connsiteX1" fmla="*/ 1638579 w 1744904"/>
                <a:gd name="connsiteY1" fmla="*/ 0 h 2849526"/>
                <a:gd name="connsiteX2" fmla="*/ 1404662 w 1744904"/>
                <a:gd name="connsiteY2" fmla="*/ 148856 h 2849526"/>
                <a:gd name="connsiteX3" fmla="*/ 1128216 w 1744904"/>
                <a:gd name="connsiteY3" fmla="*/ 467832 h 2849526"/>
                <a:gd name="connsiteX4" fmla="*/ 1106951 w 1744904"/>
                <a:gd name="connsiteY4" fmla="*/ 723014 h 2849526"/>
                <a:gd name="connsiteX5" fmla="*/ 894299 w 1744904"/>
                <a:gd name="connsiteY5" fmla="*/ 531628 h 2849526"/>
                <a:gd name="connsiteX6" fmla="*/ 681648 w 1744904"/>
                <a:gd name="connsiteY6" fmla="*/ 340242 h 2849526"/>
                <a:gd name="connsiteX7" fmla="*/ 554058 w 1744904"/>
                <a:gd name="connsiteY7" fmla="*/ 191386 h 2849526"/>
                <a:gd name="connsiteX8" fmla="*/ 341406 w 1744904"/>
                <a:gd name="connsiteY8" fmla="*/ 191386 h 2849526"/>
                <a:gd name="connsiteX9" fmla="*/ 150020 w 1744904"/>
                <a:gd name="connsiteY9" fmla="*/ 340242 h 2849526"/>
                <a:gd name="connsiteX10" fmla="*/ 22430 w 1744904"/>
                <a:gd name="connsiteY10" fmla="*/ 531628 h 2849526"/>
                <a:gd name="connsiteX11" fmla="*/ 1165 w 1744904"/>
                <a:gd name="connsiteY11" fmla="*/ 680484 h 2849526"/>
                <a:gd name="connsiteX12" fmla="*/ 43695 w 1744904"/>
                <a:gd name="connsiteY12" fmla="*/ 1190846 h 2849526"/>
                <a:gd name="connsiteX13" fmla="*/ 171286 w 1744904"/>
                <a:gd name="connsiteY13" fmla="*/ 1658679 h 2849526"/>
                <a:gd name="connsiteX14" fmla="*/ 298876 w 1744904"/>
                <a:gd name="connsiteY14" fmla="*/ 2041451 h 2849526"/>
                <a:gd name="connsiteX15" fmla="*/ 468997 w 1744904"/>
                <a:gd name="connsiteY15" fmla="*/ 2232837 h 2849526"/>
                <a:gd name="connsiteX16" fmla="*/ 617853 w 1744904"/>
                <a:gd name="connsiteY16" fmla="*/ 2466753 h 2849526"/>
                <a:gd name="connsiteX17" fmla="*/ 766709 w 1744904"/>
                <a:gd name="connsiteY17" fmla="*/ 2530549 h 2849526"/>
                <a:gd name="connsiteX18" fmla="*/ 873034 w 1744904"/>
                <a:gd name="connsiteY18" fmla="*/ 2339163 h 2849526"/>
                <a:gd name="connsiteX19" fmla="*/ 1021890 w 1744904"/>
                <a:gd name="connsiteY19" fmla="*/ 2296632 h 2849526"/>
                <a:gd name="connsiteX20" fmla="*/ 1149481 w 1744904"/>
                <a:gd name="connsiteY20" fmla="*/ 2360428 h 2849526"/>
                <a:gd name="connsiteX21" fmla="*/ 1277072 w 1744904"/>
                <a:gd name="connsiteY21" fmla="*/ 2466753 h 2849526"/>
                <a:gd name="connsiteX22" fmla="*/ 1340867 w 1744904"/>
                <a:gd name="connsiteY22" fmla="*/ 2615609 h 2849526"/>
                <a:gd name="connsiteX23" fmla="*/ 1319602 w 1744904"/>
                <a:gd name="connsiteY23" fmla="*/ 2764465 h 2849526"/>
                <a:gd name="connsiteX24" fmla="*/ 1425927 w 1744904"/>
                <a:gd name="connsiteY24" fmla="*/ 2849526 h 2849526"/>
                <a:gd name="connsiteX25" fmla="*/ 1510988 w 1744904"/>
                <a:gd name="connsiteY25" fmla="*/ 2764465 h 2849526"/>
                <a:gd name="connsiteX26" fmla="*/ 1596048 w 1744904"/>
                <a:gd name="connsiteY26" fmla="*/ 2594344 h 2849526"/>
                <a:gd name="connsiteX27" fmla="*/ 1659844 w 1744904"/>
                <a:gd name="connsiteY27" fmla="*/ 2041451 h 2849526"/>
                <a:gd name="connsiteX28" fmla="*/ 1723639 w 1744904"/>
                <a:gd name="connsiteY28" fmla="*/ 1701209 h 2849526"/>
                <a:gd name="connsiteX29" fmla="*/ 1744904 w 1744904"/>
                <a:gd name="connsiteY29" fmla="*/ 1254642 h 2849526"/>
                <a:gd name="connsiteX30" fmla="*/ 1702374 w 1744904"/>
                <a:gd name="connsiteY30" fmla="*/ 850605 h 2849526"/>
                <a:gd name="connsiteX31" fmla="*/ 1638579 w 1744904"/>
                <a:gd name="connsiteY31" fmla="*/ 425302 h 284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44904" h="2849526">
                  <a:moveTo>
                    <a:pt x="1638579" y="425302"/>
                  </a:moveTo>
                  <a:lnTo>
                    <a:pt x="1638579" y="0"/>
                  </a:lnTo>
                  <a:lnTo>
                    <a:pt x="1404662" y="148856"/>
                  </a:lnTo>
                  <a:lnTo>
                    <a:pt x="1128216" y="467832"/>
                  </a:lnTo>
                  <a:lnTo>
                    <a:pt x="1106951" y="723014"/>
                  </a:lnTo>
                  <a:cubicBezTo>
                    <a:pt x="910553" y="526616"/>
                    <a:pt x="1005785" y="531628"/>
                    <a:pt x="894299" y="531628"/>
                  </a:cubicBezTo>
                  <a:lnTo>
                    <a:pt x="681648" y="340242"/>
                  </a:lnTo>
                  <a:cubicBezTo>
                    <a:pt x="571203" y="185618"/>
                    <a:pt x="636299" y="191386"/>
                    <a:pt x="554058" y="191386"/>
                  </a:cubicBezTo>
                  <a:lnTo>
                    <a:pt x="341406" y="191386"/>
                  </a:lnTo>
                  <a:cubicBezTo>
                    <a:pt x="163266" y="324992"/>
                    <a:pt x="221409" y="268856"/>
                    <a:pt x="150020" y="340242"/>
                  </a:cubicBezTo>
                  <a:cubicBezTo>
                    <a:pt x="34482" y="501996"/>
                    <a:pt x="70964" y="434559"/>
                    <a:pt x="22430" y="531628"/>
                  </a:cubicBezTo>
                  <a:cubicBezTo>
                    <a:pt x="0" y="666211"/>
                    <a:pt x="1165" y="616102"/>
                    <a:pt x="1165" y="680484"/>
                  </a:cubicBezTo>
                  <a:lnTo>
                    <a:pt x="43695" y="1190846"/>
                  </a:lnTo>
                  <a:lnTo>
                    <a:pt x="171286" y="1658679"/>
                  </a:lnTo>
                  <a:lnTo>
                    <a:pt x="298876" y="2041451"/>
                  </a:lnTo>
                  <a:cubicBezTo>
                    <a:pt x="452084" y="2238432"/>
                    <a:pt x="366912" y="2232837"/>
                    <a:pt x="468997" y="2232837"/>
                  </a:cubicBezTo>
                  <a:lnTo>
                    <a:pt x="617853" y="2466753"/>
                  </a:lnTo>
                  <a:cubicBezTo>
                    <a:pt x="754954" y="2512454"/>
                    <a:pt x="713744" y="2477584"/>
                    <a:pt x="766709" y="2530549"/>
                  </a:cubicBezTo>
                  <a:lnTo>
                    <a:pt x="873034" y="2339163"/>
                  </a:lnTo>
                  <a:lnTo>
                    <a:pt x="1021890" y="2296632"/>
                  </a:lnTo>
                  <a:lnTo>
                    <a:pt x="1149481" y="2360428"/>
                  </a:lnTo>
                  <a:lnTo>
                    <a:pt x="1277072" y="2466753"/>
                  </a:lnTo>
                  <a:cubicBezTo>
                    <a:pt x="1321549" y="2622425"/>
                    <a:pt x="1267998" y="2615609"/>
                    <a:pt x="1340867" y="2615609"/>
                  </a:cubicBezTo>
                  <a:lnTo>
                    <a:pt x="1319602" y="2764465"/>
                  </a:lnTo>
                  <a:lnTo>
                    <a:pt x="1425927" y="2849526"/>
                  </a:lnTo>
                  <a:lnTo>
                    <a:pt x="1510988" y="2764465"/>
                  </a:lnTo>
                  <a:cubicBezTo>
                    <a:pt x="1609332" y="2641534"/>
                    <a:pt x="1596048" y="2703527"/>
                    <a:pt x="1596048" y="2594344"/>
                  </a:cubicBezTo>
                  <a:lnTo>
                    <a:pt x="1659844" y="2041451"/>
                  </a:lnTo>
                  <a:lnTo>
                    <a:pt x="1723639" y="1701209"/>
                  </a:lnTo>
                  <a:lnTo>
                    <a:pt x="1744904" y="1254642"/>
                  </a:lnTo>
                  <a:cubicBezTo>
                    <a:pt x="1701591" y="864825"/>
                    <a:pt x="1702374" y="1000246"/>
                    <a:pt x="1702374" y="850605"/>
                  </a:cubicBezTo>
                  <a:lnTo>
                    <a:pt x="1638579" y="42530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3042" y="5072074"/>
              <a:ext cx="212417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8794" y="5429264"/>
              <a:ext cx="182664" cy="14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26 - Ελεύθερη σχεδίαση"/>
            <p:cNvSpPr/>
            <p:nvPr/>
          </p:nvSpPr>
          <p:spPr>
            <a:xfrm>
              <a:off x="2815255" y="4470400"/>
              <a:ext cx="178316" cy="162726"/>
            </a:xfrm>
            <a:custGeom>
              <a:avLst/>
              <a:gdLst>
                <a:gd name="connsiteX0" fmla="*/ 178316 w 178316"/>
                <a:gd name="connsiteY0" fmla="*/ 0 h 162726"/>
                <a:gd name="connsiteX1" fmla="*/ 149288 w 178316"/>
                <a:gd name="connsiteY1" fmla="*/ 7257 h 162726"/>
                <a:gd name="connsiteX2" fmla="*/ 138402 w 178316"/>
                <a:gd name="connsiteY2" fmla="*/ 14514 h 162726"/>
                <a:gd name="connsiteX3" fmla="*/ 116631 w 178316"/>
                <a:gd name="connsiteY3" fmla="*/ 21771 h 162726"/>
                <a:gd name="connsiteX4" fmla="*/ 87602 w 178316"/>
                <a:gd name="connsiteY4" fmla="*/ 32657 h 162726"/>
                <a:gd name="connsiteX5" fmla="*/ 69459 w 178316"/>
                <a:gd name="connsiteY5" fmla="*/ 39914 h 162726"/>
                <a:gd name="connsiteX6" fmla="*/ 44059 w 178316"/>
                <a:gd name="connsiteY6" fmla="*/ 43543 h 162726"/>
                <a:gd name="connsiteX7" fmla="*/ 18659 w 178316"/>
                <a:gd name="connsiteY7" fmla="*/ 58057 h 162726"/>
                <a:gd name="connsiteX8" fmla="*/ 11402 w 178316"/>
                <a:gd name="connsiteY8" fmla="*/ 68943 h 162726"/>
                <a:gd name="connsiteX9" fmla="*/ 7774 w 178316"/>
                <a:gd name="connsiteY9" fmla="*/ 79829 h 162726"/>
                <a:gd name="connsiteX10" fmla="*/ 76716 w 178316"/>
                <a:gd name="connsiteY10" fmla="*/ 134257 h 162726"/>
                <a:gd name="connsiteX11" fmla="*/ 94859 w 178316"/>
                <a:gd name="connsiteY11" fmla="*/ 119743 h 162726"/>
                <a:gd name="connsiteX12" fmla="*/ 116631 w 178316"/>
                <a:gd name="connsiteY12" fmla="*/ 97971 h 162726"/>
                <a:gd name="connsiteX13" fmla="*/ 120259 w 178316"/>
                <a:gd name="connsiteY13" fmla="*/ 87086 h 162726"/>
                <a:gd name="connsiteX14" fmla="*/ 142031 w 178316"/>
                <a:gd name="connsiteY14" fmla="*/ 72571 h 162726"/>
                <a:gd name="connsiteX15" fmla="*/ 152916 w 178316"/>
                <a:gd name="connsiteY15" fmla="*/ 61686 h 162726"/>
                <a:gd name="connsiteX16" fmla="*/ 156545 w 178316"/>
                <a:gd name="connsiteY16" fmla="*/ 50800 h 162726"/>
                <a:gd name="connsiteX17" fmla="*/ 167431 w 178316"/>
                <a:gd name="connsiteY17" fmla="*/ 25400 h 162726"/>
                <a:gd name="connsiteX18" fmla="*/ 178316 w 178316"/>
                <a:gd name="connsiteY18" fmla="*/ 0 h 16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316" h="162726">
                  <a:moveTo>
                    <a:pt x="178316" y="0"/>
                  </a:moveTo>
                  <a:cubicBezTo>
                    <a:pt x="171421" y="1379"/>
                    <a:pt x="156723" y="3540"/>
                    <a:pt x="149288" y="7257"/>
                  </a:cubicBezTo>
                  <a:cubicBezTo>
                    <a:pt x="145387" y="9207"/>
                    <a:pt x="142387" y="12743"/>
                    <a:pt x="138402" y="14514"/>
                  </a:cubicBezTo>
                  <a:cubicBezTo>
                    <a:pt x="131412" y="17621"/>
                    <a:pt x="123473" y="18350"/>
                    <a:pt x="116631" y="21771"/>
                  </a:cubicBezTo>
                  <a:cubicBezTo>
                    <a:pt x="86939" y="36618"/>
                    <a:pt x="117243" y="22777"/>
                    <a:pt x="87602" y="32657"/>
                  </a:cubicBezTo>
                  <a:cubicBezTo>
                    <a:pt x="81423" y="34717"/>
                    <a:pt x="75778" y="38334"/>
                    <a:pt x="69459" y="39914"/>
                  </a:cubicBezTo>
                  <a:cubicBezTo>
                    <a:pt x="61162" y="41988"/>
                    <a:pt x="52526" y="42333"/>
                    <a:pt x="44059" y="43543"/>
                  </a:cubicBezTo>
                  <a:cubicBezTo>
                    <a:pt x="38368" y="46388"/>
                    <a:pt x="23787" y="52929"/>
                    <a:pt x="18659" y="58057"/>
                  </a:cubicBezTo>
                  <a:cubicBezTo>
                    <a:pt x="15575" y="61141"/>
                    <a:pt x="13821" y="65314"/>
                    <a:pt x="11402" y="68943"/>
                  </a:cubicBezTo>
                  <a:cubicBezTo>
                    <a:pt x="10193" y="72572"/>
                    <a:pt x="7583" y="76009"/>
                    <a:pt x="7774" y="79829"/>
                  </a:cubicBezTo>
                  <a:cubicBezTo>
                    <a:pt x="11919" y="162726"/>
                    <a:pt x="0" y="143282"/>
                    <a:pt x="76716" y="134257"/>
                  </a:cubicBezTo>
                  <a:cubicBezTo>
                    <a:pt x="82764" y="129419"/>
                    <a:pt x="89128" y="124953"/>
                    <a:pt x="94859" y="119743"/>
                  </a:cubicBezTo>
                  <a:cubicBezTo>
                    <a:pt x="102453" y="112839"/>
                    <a:pt x="116631" y="97971"/>
                    <a:pt x="116631" y="97971"/>
                  </a:cubicBezTo>
                  <a:cubicBezTo>
                    <a:pt x="117840" y="94343"/>
                    <a:pt x="118138" y="90268"/>
                    <a:pt x="120259" y="87086"/>
                  </a:cubicBezTo>
                  <a:cubicBezTo>
                    <a:pt x="128025" y="75437"/>
                    <a:pt x="130618" y="76376"/>
                    <a:pt x="142031" y="72571"/>
                  </a:cubicBezTo>
                  <a:cubicBezTo>
                    <a:pt x="145659" y="68943"/>
                    <a:pt x="150070" y="65955"/>
                    <a:pt x="152916" y="61686"/>
                  </a:cubicBezTo>
                  <a:cubicBezTo>
                    <a:pt x="155038" y="58503"/>
                    <a:pt x="155038" y="54316"/>
                    <a:pt x="156545" y="50800"/>
                  </a:cubicBezTo>
                  <a:cubicBezTo>
                    <a:pt x="169997" y="19413"/>
                    <a:pt x="158920" y="50930"/>
                    <a:pt x="167431" y="25400"/>
                  </a:cubicBezTo>
                  <a:lnTo>
                    <a:pt x="17831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27 - Ελεύθερη σχεδίαση"/>
            <p:cNvSpPr/>
            <p:nvPr/>
          </p:nvSpPr>
          <p:spPr>
            <a:xfrm>
              <a:off x="2063670" y="5543248"/>
              <a:ext cx="138873" cy="149510"/>
            </a:xfrm>
            <a:custGeom>
              <a:avLst/>
              <a:gdLst>
                <a:gd name="connsiteX0" fmla="*/ 98959 w 138873"/>
                <a:gd name="connsiteY0" fmla="*/ 1209 h 149510"/>
                <a:gd name="connsiteX1" fmla="*/ 73559 w 138873"/>
                <a:gd name="connsiteY1" fmla="*/ 8466 h 149510"/>
                <a:gd name="connsiteX2" fmla="*/ 51787 w 138873"/>
                <a:gd name="connsiteY2" fmla="*/ 19352 h 149510"/>
                <a:gd name="connsiteX3" fmla="*/ 26387 w 138873"/>
                <a:gd name="connsiteY3" fmla="*/ 52009 h 149510"/>
                <a:gd name="connsiteX4" fmla="*/ 22759 w 138873"/>
                <a:gd name="connsiteY4" fmla="*/ 66523 h 149510"/>
                <a:gd name="connsiteX5" fmla="*/ 19130 w 138873"/>
                <a:gd name="connsiteY5" fmla="*/ 117323 h 149510"/>
                <a:gd name="connsiteX6" fmla="*/ 40901 w 138873"/>
                <a:gd name="connsiteY6" fmla="*/ 139095 h 149510"/>
                <a:gd name="connsiteX7" fmla="*/ 113473 w 138873"/>
                <a:gd name="connsiteY7" fmla="*/ 124581 h 149510"/>
                <a:gd name="connsiteX8" fmla="*/ 124359 w 138873"/>
                <a:gd name="connsiteY8" fmla="*/ 102809 h 149510"/>
                <a:gd name="connsiteX9" fmla="*/ 138873 w 138873"/>
                <a:gd name="connsiteY9" fmla="*/ 59266 h 149510"/>
                <a:gd name="connsiteX10" fmla="*/ 135244 w 138873"/>
                <a:gd name="connsiteY10" fmla="*/ 22981 h 149510"/>
                <a:gd name="connsiteX11" fmla="*/ 127987 w 138873"/>
                <a:gd name="connsiteY11" fmla="*/ 12095 h 149510"/>
                <a:gd name="connsiteX12" fmla="*/ 106216 w 138873"/>
                <a:gd name="connsiteY12" fmla="*/ 1209 h 149510"/>
                <a:gd name="connsiteX13" fmla="*/ 98959 w 138873"/>
                <a:gd name="connsiteY13" fmla="*/ 1209 h 14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873" h="149510">
                  <a:moveTo>
                    <a:pt x="98959" y="1209"/>
                  </a:moveTo>
                  <a:cubicBezTo>
                    <a:pt x="93516" y="2418"/>
                    <a:pt x="78762" y="5864"/>
                    <a:pt x="73559" y="8466"/>
                  </a:cubicBezTo>
                  <a:cubicBezTo>
                    <a:pt x="45418" y="22536"/>
                    <a:pt x="79153" y="10229"/>
                    <a:pt x="51787" y="19352"/>
                  </a:cubicBezTo>
                  <a:cubicBezTo>
                    <a:pt x="34426" y="45393"/>
                    <a:pt x="43440" y="34956"/>
                    <a:pt x="26387" y="52009"/>
                  </a:cubicBezTo>
                  <a:cubicBezTo>
                    <a:pt x="25178" y="56847"/>
                    <a:pt x="24723" y="61939"/>
                    <a:pt x="22759" y="66523"/>
                  </a:cubicBezTo>
                  <a:cubicBezTo>
                    <a:pt x="13021" y="89243"/>
                    <a:pt x="0" y="70864"/>
                    <a:pt x="19130" y="117323"/>
                  </a:cubicBezTo>
                  <a:cubicBezTo>
                    <a:pt x="23038" y="126813"/>
                    <a:pt x="40901" y="139095"/>
                    <a:pt x="40901" y="139095"/>
                  </a:cubicBezTo>
                  <a:cubicBezTo>
                    <a:pt x="72262" y="137250"/>
                    <a:pt x="96853" y="149510"/>
                    <a:pt x="113473" y="124581"/>
                  </a:cubicBezTo>
                  <a:cubicBezTo>
                    <a:pt x="117974" y="117830"/>
                    <a:pt x="120730" y="110066"/>
                    <a:pt x="124359" y="102809"/>
                  </a:cubicBezTo>
                  <a:cubicBezTo>
                    <a:pt x="132928" y="68533"/>
                    <a:pt x="127156" y="82702"/>
                    <a:pt x="138873" y="59266"/>
                  </a:cubicBezTo>
                  <a:cubicBezTo>
                    <a:pt x="137663" y="47171"/>
                    <a:pt x="137977" y="34825"/>
                    <a:pt x="135244" y="22981"/>
                  </a:cubicBezTo>
                  <a:cubicBezTo>
                    <a:pt x="134263" y="18732"/>
                    <a:pt x="131071" y="15179"/>
                    <a:pt x="127987" y="12095"/>
                  </a:cubicBezTo>
                  <a:cubicBezTo>
                    <a:pt x="122973" y="7081"/>
                    <a:pt x="113297" y="2389"/>
                    <a:pt x="106216" y="1209"/>
                  </a:cubicBezTo>
                  <a:cubicBezTo>
                    <a:pt x="102637" y="612"/>
                    <a:pt x="104402" y="0"/>
                    <a:pt x="98959" y="1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106339">
              <a:off x="1854114" y="5300555"/>
              <a:ext cx="142876" cy="124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77997" y="5295923"/>
              <a:ext cx="122235" cy="133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30 - Ελεύθερη σχεδίαση"/>
            <p:cNvSpPr/>
            <p:nvPr/>
          </p:nvSpPr>
          <p:spPr>
            <a:xfrm>
              <a:off x="2378529" y="2217964"/>
              <a:ext cx="301426" cy="193381"/>
            </a:xfrm>
            <a:custGeom>
              <a:avLst/>
              <a:gdLst>
                <a:gd name="connsiteX0" fmla="*/ 27214 w 301426"/>
                <a:gd name="connsiteY0" fmla="*/ 19050 h 193381"/>
                <a:gd name="connsiteX1" fmla="*/ 21771 w 301426"/>
                <a:gd name="connsiteY1" fmla="*/ 133350 h 193381"/>
                <a:gd name="connsiteX2" fmla="*/ 10885 w 301426"/>
                <a:gd name="connsiteY2" fmla="*/ 149679 h 193381"/>
                <a:gd name="connsiteX3" fmla="*/ 0 w 301426"/>
                <a:gd name="connsiteY3" fmla="*/ 171450 h 193381"/>
                <a:gd name="connsiteX4" fmla="*/ 5442 w 301426"/>
                <a:gd name="connsiteY4" fmla="*/ 187779 h 193381"/>
                <a:gd name="connsiteX5" fmla="*/ 21771 w 301426"/>
                <a:gd name="connsiteY5" fmla="*/ 193222 h 193381"/>
                <a:gd name="connsiteX6" fmla="*/ 201385 w 301426"/>
                <a:gd name="connsiteY6" fmla="*/ 182336 h 193381"/>
                <a:gd name="connsiteX7" fmla="*/ 217714 w 301426"/>
                <a:gd name="connsiteY7" fmla="*/ 176893 h 193381"/>
                <a:gd name="connsiteX8" fmla="*/ 255814 w 301426"/>
                <a:gd name="connsiteY8" fmla="*/ 149679 h 193381"/>
                <a:gd name="connsiteX9" fmla="*/ 272142 w 301426"/>
                <a:gd name="connsiteY9" fmla="*/ 133350 h 193381"/>
                <a:gd name="connsiteX10" fmla="*/ 288471 w 301426"/>
                <a:gd name="connsiteY10" fmla="*/ 122465 h 193381"/>
                <a:gd name="connsiteX11" fmla="*/ 299357 w 301426"/>
                <a:gd name="connsiteY11" fmla="*/ 106136 h 193381"/>
                <a:gd name="connsiteX12" fmla="*/ 255814 w 301426"/>
                <a:gd name="connsiteY12" fmla="*/ 84365 h 193381"/>
                <a:gd name="connsiteX13" fmla="*/ 228600 w 301426"/>
                <a:gd name="connsiteY13" fmla="*/ 68036 h 193381"/>
                <a:gd name="connsiteX14" fmla="*/ 212271 w 301426"/>
                <a:gd name="connsiteY14" fmla="*/ 57150 h 193381"/>
                <a:gd name="connsiteX15" fmla="*/ 201385 w 301426"/>
                <a:gd name="connsiteY15" fmla="*/ 40822 h 193381"/>
                <a:gd name="connsiteX16" fmla="*/ 97971 w 301426"/>
                <a:gd name="connsiteY16" fmla="*/ 19050 h 193381"/>
                <a:gd name="connsiteX17" fmla="*/ 27214 w 301426"/>
                <a:gd name="connsiteY17" fmla="*/ 19050 h 19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426" h="193381">
                  <a:moveTo>
                    <a:pt x="27214" y="19050"/>
                  </a:moveTo>
                  <a:cubicBezTo>
                    <a:pt x="14514" y="38100"/>
                    <a:pt x="26502" y="95501"/>
                    <a:pt x="21771" y="133350"/>
                  </a:cubicBezTo>
                  <a:cubicBezTo>
                    <a:pt x="20960" y="139841"/>
                    <a:pt x="14131" y="143999"/>
                    <a:pt x="10885" y="149679"/>
                  </a:cubicBezTo>
                  <a:cubicBezTo>
                    <a:pt x="6860" y="156724"/>
                    <a:pt x="3628" y="164193"/>
                    <a:pt x="0" y="171450"/>
                  </a:cubicBezTo>
                  <a:cubicBezTo>
                    <a:pt x="1814" y="176893"/>
                    <a:pt x="1385" y="183722"/>
                    <a:pt x="5442" y="187779"/>
                  </a:cubicBezTo>
                  <a:cubicBezTo>
                    <a:pt x="9499" y="191836"/>
                    <a:pt x="16036" y="193381"/>
                    <a:pt x="21771" y="193222"/>
                  </a:cubicBezTo>
                  <a:cubicBezTo>
                    <a:pt x="81729" y="191556"/>
                    <a:pt x="141514" y="185965"/>
                    <a:pt x="201385" y="182336"/>
                  </a:cubicBezTo>
                  <a:cubicBezTo>
                    <a:pt x="206828" y="180522"/>
                    <a:pt x="212582" y="179459"/>
                    <a:pt x="217714" y="176893"/>
                  </a:cubicBezTo>
                  <a:cubicBezTo>
                    <a:pt x="224601" y="173449"/>
                    <a:pt x="252369" y="152632"/>
                    <a:pt x="255814" y="149679"/>
                  </a:cubicBezTo>
                  <a:cubicBezTo>
                    <a:pt x="261658" y="144670"/>
                    <a:pt x="266229" y="138278"/>
                    <a:pt x="272142" y="133350"/>
                  </a:cubicBezTo>
                  <a:cubicBezTo>
                    <a:pt x="277167" y="129162"/>
                    <a:pt x="283028" y="126093"/>
                    <a:pt x="288471" y="122465"/>
                  </a:cubicBezTo>
                  <a:cubicBezTo>
                    <a:pt x="292100" y="117022"/>
                    <a:pt x="301426" y="112342"/>
                    <a:pt x="299357" y="106136"/>
                  </a:cubicBezTo>
                  <a:cubicBezTo>
                    <a:pt x="294310" y="90995"/>
                    <a:pt x="267660" y="87326"/>
                    <a:pt x="255814" y="84365"/>
                  </a:cubicBezTo>
                  <a:cubicBezTo>
                    <a:pt x="246743" y="78922"/>
                    <a:pt x="237571" y="73643"/>
                    <a:pt x="228600" y="68036"/>
                  </a:cubicBezTo>
                  <a:cubicBezTo>
                    <a:pt x="223053" y="64569"/>
                    <a:pt x="216897" y="61776"/>
                    <a:pt x="212271" y="57150"/>
                  </a:cubicBezTo>
                  <a:cubicBezTo>
                    <a:pt x="207645" y="52525"/>
                    <a:pt x="207128" y="43954"/>
                    <a:pt x="201385" y="40822"/>
                  </a:cubicBezTo>
                  <a:cubicBezTo>
                    <a:pt x="170935" y="24213"/>
                    <a:pt x="131566" y="20394"/>
                    <a:pt x="97971" y="19050"/>
                  </a:cubicBezTo>
                  <a:cubicBezTo>
                    <a:pt x="70778" y="17962"/>
                    <a:pt x="39914" y="0"/>
                    <a:pt x="27214" y="190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31 - Ελεύθερη σχεδίαση"/>
            <p:cNvSpPr/>
            <p:nvPr/>
          </p:nvSpPr>
          <p:spPr>
            <a:xfrm>
              <a:off x="2720460" y="2884714"/>
              <a:ext cx="236394" cy="391886"/>
            </a:xfrm>
            <a:custGeom>
              <a:avLst/>
              <a:gdLst>
                <a:gd name="connsiteX0" fmla="*/ 39069 w 236394"/>
                <a:gd name="connsiteY0" fmla="*/ 0 h 391886"/>
                <a:gd name="connsiteX1" fmla="*/ 22740 w 236394"/>
                <a:gd name="connsiteY1" fmla="*/ 21772 h 391886"/>
                <a:gd name="connsiteX2" fmla="*/ 28183 w 236394"/>
                <a:gd name="connsiteY2" fmla="*/ 136072 h 391886"/>
                <a:gd name="connsiteX3" fmla="*/ 33626 w 236394"/>
                <a:gd name="connsiteY3" fmla="*/ 152400 h 391886"/>
                <a:gd name="connsiteX4" fmla="*/ 44511 w 236394"/>
                <a:gd name="connsiteY4" fmla="*/ 168729 h 391886"/>
                <a:gd name="connsiteX5" fmla="*/ 49954 w 236394"/>
                <a:gd name="connsiteY5" fmla="*/ 223157 h 391886"/>
                <a:gd name="connsiteX6" fmla="*/ 55397 w 236394"/>
                <a:gd name="connsiteY6" fmla="*/ 266700 h 391886"/>
                <a:gd name="connsiteX7" fmla="*/ 71726 w 236394"/>
                <a:gd name="connsiteY7" fmla="*/ 283029 h 391886"/>
                <a:gd name="connsiteX8" fmla="*/ 82611 w 236394"/>
                <a:gd name="connsiteY8" fmla="*/ 315686 h 391886"/>
                <a:gd name="connsiteX9" fmla="*/ 98940 w 236394"/>
                <a:gd name="connsiteY9" fmla="*/ 391886 h 391886"/>
                <a:gd name="connsiteX10" fmla="*/ 104383 w 236394"/>
                <a:gd name="connsiteY10" fmla="*/ 359229 h 391886"/>
                <a:gd name="connsiteX11" fmla="*/ 120711 w 236394"/>
                <a:gd name="connsiteY11" fmla="*/ 310243 h 391886"/>
                <a:gd name="connsiteX12" fmla="*/ 158811 w 236394"/>
                <a:gd name="connsiteY12" fmla="*/ 261257 h 391886"/>
                <a:gd name="connsiteX13" fmla="*/ 175140 w 236394"/>
                <a:gd name="connsiteY13" fmla="*/ 255815 h 391886"/>
                <a:gd name="connsiteX14" fmla="*/ 202354 w 236394"/>
                <a:gd name="connsiteY14" fmla="*/ 212272 h 391886"/>
                <a:gd name="connsiteX15" fmla="*/ 218683 w 236394"/>
                <a:gd name="connsiteY15" fmla="*/ 201386 h 391886"/>
                <a:gd name="connsiteX16" fmla="*/ 224126 w 236394"/>
                <a:gd name="connsiteY16" fmla="*/ 179615 h 391886"/>
                <a:gd name="connsiteX17" fmla="*/ 235011 w 236394"/>
                <a:gd name="connsiteY17" fmla="*/ 152400 h 391886"/>
                <a:gd name="connsiteX18" fmla="*/ 229569 w 236394"/>
                <a:gd name="connsiteY18" fmla="*/ 65315 h 391886"/>
                <a:gd name="connsiteX19" fmla="*/ 213240 w 236394"/>
                <a:gd name="connsiteY19" fmla="*/ 54429 h 391886"/>
                <a:gd name="connsiteX20" fmla="*/ 158811 w 236394"/>
                <a:gd name="connsiteY20" fmla="*/ 38100 h 391886"/>
                <a:gd name="connsiteX21" fmla="*/ 66283 w 236394"/>
                <a:gd name="connsiteY21" fmla="*/ 21772 h 391886"/>
                <a:gd name="connsiteX22" fmla="*/ 39069 w 236394"/>
                <a:gd name="connsiteY22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394" h="391886">
                  <a:moveTo>
                    <a:pt x="39069" y="0"/>
                  </a:moveTo>
                  <a:cubicBezTo>
                    <a:pt x="31812" y="0"/>
                    <a:pt x="23463" y="12729"/>
                    <a:pt x="22740" y="21772"/>
                  </a:cubicBezTo>
                  <a:cubicBezTo>
                    <a:pt x="19698" y="59794"/>
                    <a:pt x="25015" y="98061"/>
                    <a:pt x="28183" y="136072"/>
                  </a:cubicBezTo>
                  <a:cubicBezTo>
                    <a:pt x="28659" y="141789"/>
                    <a:pt x="31060" y="147269"/>
                    <a:pt x="33626" y="152400"/>
                  </a:cubicBezTo>
                  <a:cubicBezTo>
                    <a:pt x="36551" y="158251"/>
                    <a:pt x="40883" y="163286"/>
                    <a:pt x="44511" y="168729"/>
                  </a:cubicBezTo>
                  <a:cubicBezTo>
                    <a:pt x="46325" y="186872"/>
                    <a:pt x="47940" y="205035"/>
                    <a:pt x="49954" y="223157"/>
                  </a:cubicBezTo>
                  <a:cubicBezTo>
                    <a:pt x="51569" y="237695"/>
                    <a:pt x="50398" y="252953"/>
                    <a:pt x="55397" y="266700"/>
                  </a:cubicBezTo>
                  <a:cubicBezTo>
                    <a:pt x="58028" y="273934"/>
                    <a:pt x="66283" y="277586"/>
                    <a:pt x="71726" y="283029"/>
                  </a:cubicBezTo>
                  <a:cubicBezTo>
                    <a:pt x="75354" y="293915"/>
                    <a:pt x="79828" y="304554"/>
                    <a:pt x="82611" y="315686"/>
                  </a:cubicBezTo>
                  <a:cubicBezTo>
                    <a:pt x="88911" y="340887"/>
                    <a:pt x="98940" y="391886"/>
                    <a:pt x="98940" y="391886"/>
                  </a:cubicBezTo>
                  <a:cubicBezTo>
                    <a:pt x="100754" y="381000"/>
                    <a:pt x="101540" y="369892"/>
                    <a:pt x="104383" y="359229"/>
                  </a:cubicBezTo>
                  <a:cubicBezTo>
                    <a:pt x="108818" y="342598"/>
                    <a:pt x="115268" y="326572"/>
                    <a:pt x="120711" y="310243"/>
                  </a:cubicBezTo>
                  <a:cubicBezTo>
                    <a:pt x="127601" y="289573"/>
                    <a:pt x="131279" y="270433"/>
                    <a:pt x="158811" y="261257"/>
                  </a:cubicBezTo>
                  <a:lnTo>
                    <a:pt x="175140" y="255815"/>
                  </a:lnTo>
                  <a:cubicBezTo>
                    <a:pt x="183763" y="238570"/>
                    <a:pt x="188224" y="226402"/>
                    <a:pt x="202354" y="212272"/>
                  </a:cubicBezTo>
                  <a:cubicBezTo>
                    <a:pt x="206980" y="207646"/>
                    <a:pt x="213240" y="205015"/>
                    <a:pt x="218683" y="201386"/>
                  </a:cubicBezTo>
                  <a:cubicBezTo>
                    <a:pt x="220497" y="194129"/>
                    <a:pt x="221761" y="186712"/>
                    <a:pt x="224126" y="179615"/>
                  </a:cubicBezTo>
                  <a:cubicBezTo>
                    <a:pt x="227216" y="170346"/>
                    <a:pt x="234546" y="162159"/>
                    <a:pt x="235011" y="152400"/>
                  </a:cubicBezTo>
                  <a:cubicBezTo>
                    <a:pt x="236394" y="123348"/>
                    <a:pt x="235878" y="93707"/>
                    <a:pt x="229569" y="65315"/>
                  </a:cubicBezTo>
                  <a:cubicBezTo>
                    <a:pt x="228150" y="58929"/>
                    <a:pt x="218920" y="57675"/>
                    <a:pt x="213240" y="54429"/>
                  </a:cubicBezTo>
                  <a:cubicBezTo>
                    <a:pt x="187181" y="39538"/>
                    <a:pt x="191878" y="43611"/>
                    <a:pt x="158811" y="38100"/>
                  </a:cubicBezTo>
                  <a:cubicBezTo>
                    <a:pt x="107560" y="12476"/>
                    <a:pt x="169392" y="39968"/>
                    <a:pt x="66283" y="21772"/>
                  </a:cubicBezTo>
                  <a:cubicBezTo>
                    <a:pt x="0" y="10075"/>
                    <a:pt x="46326" y="0"/>
                    <a:pt x="3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85918" y="2643182"/>
              <a:ext cx="142876" cy="309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70057" y="3643314"/>
              <a:ext cx="1301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5 - TextBox"/>
          <p:cNvSpPr txBox="1"/>
          <p:nvPr/>
        </p:nvSpPr>
        <p:spPr>
          <a:xfrm>
            <a:off x="2143108" y="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Ανθόφυτα</a:t>
            </a:r>
            <a:endParaRPr lang="en-US" sz="24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285720" y="64291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1.  </a:t>
            </a:r>
            <a:r>
              <a:rPr lang="el-GR" sz="2400" b="1" dirty="0" smtClean="0"/>
              <a:t>Θηλυκά άνθη</a:t>
            </a:r>
            <a:r>
              <a:rPr lang="el-GR" sz="2400" dirty="0" smtClean="0"/>
              <a:t>:  παράγουν κύτταρα  - θηλυκούς </a:t>
            </a:r>
            <a:r>
              <a:rPr lang="el-GR" sz="2400" dirty="0" smtClean="0"/>
              <a:t>γαμέτες (ωάρια)</a:t>
            </a:r>
            <a:endParaRPr lang="el-GR" sz="2400" dirty="0" smtClean="0"/>
          </a:p>
          <a:p>
            <a:r>
              <a:rPr lang="el-GR" sz="2400" dirty="0" smtClean="0"/>
              <a:t> 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7824" y="3909995"/>
            <a:ext cx="3136176" cy="29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21 - Ευθύγραμμο βέλος σύνδεσης"/>
          <p:cNvCxnSpPr/>
          <p:nvPr/>
        </p:nvCxnSpPr>
        <p:spPr>
          <a:xfrm>
            <a:off x="2000232" y="4857760"/>
            <a:ext cx="1071570" cy="7858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1785918" y="5934670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Ωοθήκη: </a:t>
            </a:r>
            <a:r>
              <a:rPr lang="el-GR" dirty="0" smtClean="0"/>
              <a:t>μέσα στην ωοθήκη βρίσκονται οι σπερματικές βλάστες , οι οποίες περιέχουν τα ωάρια του φυτού.</a:t>
            </a:r>
            <a:endParaRPr lang="en-US" b="1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V="1">
            <a:off x="2214546" y="1714488"/>
            <a:ext cx="2357454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4643438" y="150017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στίγμα</a:t>
            </a:r>
            <a:endParaRPr lang="en-US" dirty="0"/>
          </a:p>
        </p:txBody>
      </p:sp>
      <p:cxnSp>
        <p:nvCxnSpPr>
          <p:cNvPr id="14" name="13 - Ευθύγραμμο βέλος σύνδεσης"/>
          <p:cNvCxnSpPr>
            <a:endCxn id="16" idx="1"/>
          </p:cNvCxnSpPr>
          <p:nvPr/>
        </p:nvCxnSpPr>
        <p:spPr>
          <a:xfrm flipV="1">
            <a:off x="2143108" y="3256476"/>
            <a:ext cx="2786082" cy="3868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4929190" y="307181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στύλος</a:t>
            </a:r>
            <a:endParaRPr lang="en-US" dirty="0"/>
          </a:p>
        </p:txBody>
      </p:sp>
      <p:sp>
        <p:nvSpPr>
          <p:cNvPr id="19" name="18 - TextBox"/>
          <p:cNvSpPr txBox="1"/>
          <p:nvPr/>
        </p:nvSpPr>
        <p:spPr>
          <a:xfrm>
            <a:off x="5786446" y="1714488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ωοθήκη, ο στύλος και το στίγμα αποτελούν  τον ύπερο του άνθους. </a:t>
            </a:r>
            <a:endParaRPr lang="en-US" dirty="0"/>
          </a:p>
        </p:txBody>
      </p:sp>
      <p:sp>
        <p:nvSpPr>
          <p:cNvPr id="15" name="14 - Ελεύθερη σχεδίαση"/>
          <p:cNvSpPr/>
          <p:nvPr/>
        </p:nvSpPr>
        <p:spPr>
          <a:xfrm>
            <a:off x="2071670" y="2143116"/>
            <a:ext cx="303976" cy="304698"/>
          </a:xfrm>
          <a:custGeom>
            <a:avLst/>
            <a:gdLst>
              <a:gd name="connsiteX0" fmla="*/ 176646 w 303976"/>
              <a:gd name="connsiteY0" fmla="*/ 0 h 304698"/>
              <a:gd name="connsiteX1" fmla="*/ 83128 w 303976"/>
              <a:gd name="connsiteY1" fmla="*/ 31173 h 304698"/>
              <a:gd name="connsiteX2" fmla="*/ 51955 w 303976"/>
              <a:gd name="connsiteY2" fmla="*/ 41564 h 304698"/>
              <a:gd name="connsiteX3" fmla="*/ 0 w 303976"/>
              <a:gd name="connsiteY3" fmla="*/ 135082 h 304698"/>
              <a:gd name="connsiteX4" fmla="*/ 20782 w 303976"/>
              <a:gd name="connsiteY4" fmla="*/ 207818 h 304698"/>
              <a:gd name="connsiteX5" fmla="*/ 31173 w 303976"/>
              <a:gd name="connsiteY5" fmla="*/ 238991 h 304698"/>
              <a:gd name="connsiteX6" fmla="*/ 51955 w 303976"/>
              <a:gd name="connsiteY6" fmla="*/ 270164 h 304698"/>
              <a:gd name="connsiteX7" fmla="*/ 93519 w 303976"/>
              <a:gd name="connsiteY7" fmla="*/ 280555 h 304698"/>
              <a:gd name="connsiteX8" fmla="*/ 270164 w 303976"/>
              <a:gd name="connsiteY8" fmla="*/ 270164 h 304698"/>
              <a:gd name="connsiteX9" fmla="*/ 280555 w 303976"/>
              <a:gd name="connsiteY9" fmla="*/ 145473 h 304698"/>
              <a:gd name="connsiteX10" fmla="*/ 238991 w 303976"/>
              <a:gd name="connsiteY10" fmla="*/ 72737 h 304698"/>
              <a:gd name="connsiteX11" fmla="*/ 207819 w 303976"/>
              <a:gd name="connsiteY11" fmla="*/ 41564 h 304698"/>
              <a:gd name="connsiteX12" fmla="*/ 176646 w 303976"/>
              <a:gd name="connsiteY12" fmla="*/ 31173 h 304698"/>
              <a:gd name="connsiteX13" fmla="*/ 176646 w 303976"/>
              <a:gd name="connsiteY13" fmla="*/ 0 h 30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3976" h="304698">
                <a:moveTo>
                  <a:pt x="176646" y="0"/>
                </a:moveTo>
                <a:lnTo>
                  <a:pt x="83128" y="31173"/>
                </a:lnTo>
                <a:lnTo>
                  <a:pt x="51955" y="41564"/>
                </a:lnTo>
                <a:cubicBezTo>
                  <a:pt x="4315" y="113022"/>
                  <a:pt x="18289" y="80214"/>
                  <a:pt x="0" y="135082"/>
                </a:cubicBezTo>
                <a:cubicBezTo>
                  <a:pt x="6927" y="159327"/>
                  <a:pt x="13536" y="183666"/>
                  <a:pt x="20782" y="207818"/>
                </a:cubicBezTo>
                <a:cubicBezTo>
                  <a:pt x="23929" y="218309"/>
                  <a:pt x="26275" y="229194"/>
                  <a:pt x="31173" y="238991"/>
                </a:cubicBezTo>
                <a:cubicBezTo>
                  <a:pt x="36758" y="250161"/>
                  <a:pt x="41564" y="263237"/>
                  <a:pt x="51955" y="270164"/>
                </a:cubicBezTo>
                <a:cubicBezTo>
                  <a:pt x="63838" y="278086"/>
                  <a:pt x="79664" y="277091"/>
                  <a:pt x="93519" y="280555"/>
                </a:cubicBezTo>
                <a:cubicBezTo>
                  <a:pt x="152401" y="277091"/>
                  <a:pt x="222347" y="304698"/>
                  <a:pt x="270164" y="270164"/>
                </a:cubicBezTo>
                <a:cubicBezTo>
                  <a:pt x="303976" y="245744"/>
                  <a:pt x="280555" y="187181"/>
                  <a:pt x="280555" y="145473"/>
                </a:cubicBezTo>
                <a:cubicBezTo>
                  <a:pt x="280555" y="81159"/>
                  <a:pt x="275780" y="103394"/>
                  <a:pt x="238991" y="72737"/>
                </a:cubicBezTo>
                <a:cubicBezTo>
                  <a:pt x="227702" y="63330"/>
                  <a:pt x="220046" y="49715"/>
                  <a:pt x="207819" y="41564"/>
                </a:cubicBezTo>
                <a:cubicBezTo>
                  <a:pt x="198706" y="35488"/>
                  <a:pt x="186443" y="36071"/>
                  <a:pt x="176646" y="31173"/>
                </a:cubicBezTo>
                <a:cubicBezTo>
                  <a:pt x="131239" y="8470"/>
                  <a:pt x="161110" y="10391"/>
                  <a:pt x="176646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Ελεύθερη σχεδίαση"/>
          <p:cNvSpPr/>
          <p:nvPr/>
        </p:nvSpPr>
        <p:spPr>
          <a:xfrm>
            <a:off x="1928794" y="4643446"/>
            <a:ext cx="303976" cy="304698"/>
          </a:xfrm>
          <a:custGeom>
            <a:avLst/>
            <a:gdLst>
              <a:gd name="connsiteX0" fmla="*/ 176646 w 303976"/>
              <a:gd name="connsiteY0" fmla="*/ 0 h 304698"/>
              <a:gd name="connsiteX1" fmla="*/ 83128 w 303976"/>
              <a:gd name="connsiteY1" fmla="*/ 31173 h 304698"/>
              <a:gd name="connsiteX2" fmla="*/ 51955 w 303976"/>
              <a:gd name="connsiteY2" fmla="*/ 41564 h 304698"/>
              <a:gd name="connsiteX3" fmla="*/ 0 w 303976"/>
              <a:gd name="connsiteY3" fmla="*/ 135082 h 304698"/>
              <a:gd name="connsiteX4" fmla="*/ 20782 w 303976"/>
              <a:gd name="connsiteY4" fmla="*/ 207818 h 304698"/>
              <a:gd name="connsiteX5" fmla="*/ 31173 w 303976"/>
              <a:gd name="connsiteY5" fmla="*/ 238991 h 304698"/>
              <a:gd name="connsiteX6" fmla="*/ 51955 w 303976"/>
              <a:gd name="connsiteY6" fmla="*/ 270164 h 304698"/>
              <a:gd name="connsiteX7" fmla="*/ 93519 w 303976"/>
              <a:gd name="connsiteY7" fmla="*/ 280555 h 304698"/>
              <a:gd name="connsiteX8" fmla="*/ 270164 w 303976"/>
              <a:gd name="connsiteY8" fmla="*/ 270164 h 304698"/>
              <a:gd name="connsiteX9" fmla="*/ 280555 w 303976"/>
              <a:gd name="connsiteY9" fmla="*/ 145473 h 304698"/>
              <a:gd name="connsiteX10" fmla="*/ 238991 w 303976"/>
              <a:gd name="connsiteY10" fmla="*/ 72737 h 304698"/>
              <a:gd name="connsiteX11" fmla="*/ 207819 w 303976"/>
              <a:gd name="connsiteY11" fmla="*/ 41564 h 304698"/>
              <a:gd name="connsiteX12" fmla="*/ 176646 w 303976"/>
              <a:gd name="connsiteY12" fmla="*/ 31173 h 304698"/>
              <a:gd name="connsiteX13" fmla="*/ 176646 w 303976"/>
              <a:gd name="connsiteY13" fmla="*/ 0 h 30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3976" h="304698">
                <a:moveTo>
                  <a:pt x="176646" y="0"/>
                </a:moveTo>
                <a:lnTo>
                  <a:pt x="83128" y="31173"/>
                </a:lnTo>
                <a:lnTo>
                  <a:pt x="51955" y="41564"/>
                </a:lnTo>
                <a:cubicBezTo>
                  <a:pt x="4315" y="113022"/>
                  <a:pt x="18289" y="80214"/>
                  <a:pt x="0" y="135082"/>
                </a:cubicBezTo>
                <a:cubicBezTo>
                  <a:pt x="6927" y="159327"/>
                  <a:pt x="13536" y="183666"/>
                  <a:pt x="20782" y="207818"/>
                </a:cubicBezTo>
                <a:cubicBezTo>
                  <a:pt x="23929" y="218309"/>
                  <a:pt x="26275" y="229194"/>
                  <a:pt x="31173" y="238991"/>
                </a:cubicBezTo>
                <a:cubicBezTo>
                  <a:pt x="36758" y="250161"/>
                  <a:pt x="41564" y="263237"/>
                  <a:pt x="51955" y="270164"/>
                </a:cubicBezTo>
                <a:cubicBezTo>
                  <a:pt x="63838" y="278086"/>
                  <a:pt x="79664" y="277091"/>
                  <a:pt x="93519" y="280555"/>
                </a:cubicBezTo>
                <a:cubicBezTo>
                  <a:pt x="152401" y="277091"/>
                  <a:pt x="222347" y="304698"/>
                  <a:pt x="270164" y="270164"/>
                </a:cubicBezTo>
                <a:cubicBezTo>
                  <a:pt x="303976" y="245744"/>
                  <a:pt x="280555" y="187181"/>
                  <a:pt x="280555" y="145473"/>
                </a:cubicBezTo>
                <a:cubicBezTo>
                  <a:pt x="280555" y="81159"/>
                  <a:pt x="275780" y="103394"/>
                  <a:pt x="238991" y="72737"/>
                </a:cubicBezTo>
                <a:cubicBezTo>
                  <a:pt x="227702" y="63330"/>
                  <a:pt x="220046" y="49715"/>
                  <a:pt x="207819" y="41564"/>
                </a:cubicBezTo>
                <a:cubicBezTo>
                  <a:pt x="198706" y="35488"/>
                  <a:pt x="186443" y="36071"/>
                  <a:pt x="176646" y="31173"/>
                </a:cubicBezTo>
                <a:cubicBezTo>
                  <a:pt x="131239" y="8470"/>
                  <a:pt x="161110" y="10391"/>
                  <a:pt x="176646" y="0"/>
                </a:cubicBezTo>
                <a:close/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Ελεύθερη σχεδίαση"/>
          <p:cNvSpPr/>
          <p:nvPr/>
        </p:nvSpPr>
        <p:spPr>
          <a:xfrm>
            <a:off x="2018182" y="2536371"/>
            <a:ext cx="333132" cy="2024743"/>
          </a:xfrm>
          <a:custGeom>
            <a:avLst/>
            <a:gdLst>
              <a:gd name="connsiteX0" fmla="*/ 137189 w 333132"/>
              <a:gd name="connsiteY0" fmla="*/ 54429 h 2024743"/>
              <a:gd name="connsiteX1" fmla="*/ 115418 w 333132"/>
              <a:gd name="connsiteY1" fmla="*/ 315686 h 2024743"/>
              <a:gd name="connsiteX2" fmla="*/ 93647 w 333132"/>
              <a:gd name="connsiteY2" fmla="*/ 424543 h 2024743"/>
              <a:gd name="connsiteX3" fmla="*/ 82761 w 333132"/>
              <a:gd name="connsiteY3" fmla="*/ 511629 h 2024743"/>
              <a:gd name="connsiteX4" fmla="*/ 60989 w 333132"/>
              <a:gd name="connsiteY4" fmla="*/ 642258 h 2024743"/>
              <a:gd name="connsiteX5" fmla="*/ 50104 w 333132"/>
              <a:gd name="connsiteY5" fmla="*/ 685800 h 2024743"/>
              <a:gd name="connsiteX6" fmla="*/ 28332 w 333132"/>
              <a:gd name="connsiteY6" fmla="*/ 718458 h 2024743"/>
              <a:gd name="connsiteX7" fmla="*/ 6561 w 333132"/>
              <a:gd name="connsiteY7" fmla="*/ 1556658 h 2024743"/>
              <a:gd name="connsiteX8" fmla="*/ 17447 w 333132"/>
              <a:gd name="connsiteY8" fmla="*/ 1937658 h 2024743"/>
              <a:gd name="connsiteX9" fmla="*/ 39218 w 333132"/>
              <a:gd name="connsiteY9" fmla="*/ 1970315 h 2024743"/>
              <a:gd name="connsiteX10" fmla="*/ 50104 w 333132"/>
              <a:gd name="connsiteY10" fmla="*/ 2002972 h 2024743"/>
              <a:gd name="connsiteX11" fmla="*/ 104532 w 333132"/>
              <a:gd name="connsiteY11" fmla="*/ 2024743 h 2024743"/>
              <a:gd name="connsiteX12" fmla="*/ 148075 w 333132"/>
              <a:gd name="connsiteY12" fmla="*/ 1970315 h 2024743"/>
              <a:gd name="connsiteX13" fmla="*/ 158961 w 333132"/>
              <a:gd name="connsiteY13" fmla="*/ 1894115 h 2024743"/>
              <a:gd name="connsiteX14" fmla="*/ 180732 w 333132"/>
              <a:gd name="connsiteY14" fmla="*/ 1796143 h 2024743"/>
              <a:gd name="connsiteX15" fmla="*/ 191618 w 333132"/>
              <a:gd name="connsiteY15" fmla="*/ 1730829 h 2024743"/>
              <a:gd name="connsiteX16" fmla="*/ 213389 w 333132"/>
              <a:gd name="connsiteY16" fmla="*/ 1632858 h 2024743"/>
              <a:gd name="connsiteX17" fmla="*/ 224275 w 333132"/>
              <a:gd name="connsiteY17" fmla="*/ 1524000 h 2024743"/>
              <a:gd name="connsiteX18" fmla="*/ 256932 w 333132"/>
              <a:gd name="connsiteY18" fmla="*/ 1262743 h 2024743"/>
              <a:gd name="connsiteX19" fmla="*/ 278704 w 333132"/>
              <a:gd name="connsiteY19" fmla="*/ 881743 h 2024743"/>
              <a:gd name="connsiteX20" fmla="*/ 311361 w 333132"/>
              <a:gd name="connsiteY20" fmla="*/ 664029 h 2024743"/>
              <a:gd name="connsiteX21" fmla="*/ 333132 w 333132"/>
              <a:gd name="connsiteY21" fmla="*/ 435429 h 2024743"/>
              <a:gd name="connsiteX22" fmla="*/ 311361 w 333132"/>
              <a:gd name="connsiteY22" fmla="*/ 195943 h 2024743"/>
              <a:gd name="connsiteX23" fmla="*/ 300475 w 333132"/>
              <a:gd name="connsiteY23" fmla="*/ 130629 h 2024743"/>
              <a:gd name="connsiteX24" fmla="*/ 267818 w 333132"/>
              <a:gd name="connsiteY24" fmla="*/ 87086 h 2024743"/>
              <a:gd name="connsiteX25" fmla="*/ 235161 w 333132"/>
              <a:gd name="connsiteY25" fmla="*/ 21772 h 2024743"/>
              <a:gd name="connsiteX26" fmla="*/ 202504 w 333132"/>
              <a:gd name="connsiteY26" fmla="*/ 0 h 2024743"/>
              <a:gd name="connsiteX27" fmla="*/ 148075 w 333132"/>
              <a:gd name="connsiteY27" fmla="*/ 10886 h 2024743"/>
              <a:gd name="connsiteX28" fmla="*/ 137189 w 333132"/>
              <a:gd name="connsiteY28" fmla="*/ 54429 h 202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3132" h="2024743">
                <a:moveTo>
                  <a:pt x="137189" y="54429"/>
                </a:moveTo>
                <a:cubicBezTo>
                  <a:pt x="131746" y="105229"/>
                  <a:pt x="124122" y="257662"/>
                  <a:pt x="115418" y="315686"/>
                </a:cubicBezTo>
                <a:cubicBezTo>
                  <a:pt x="109929" y="352281"/>
                  <a:pt x="99730" y="388042"/>
                  <a:pt x="93647" y="424543"/>
                </a:cubicBezTo>
                <a:cubicBezTo>
                  <a:pt x="88838" y="453400"/>
                  <a:pt x="87101" y="482698"/>
                  <a:pt x="82761" y="511629"/>
                </a:cubicBezTo>
                <a:cubicBezTo>
                  <a:pt x="76213" y="555284"/>
                  <a:pt x="69124" y="598870"/>
                  <a:pt x="60989" y="642258"/>
                </a:cubicBezTo>
                <a:cubicBezTo>
                  <a:pt x="58232" y="656962"/>
                  <a:pt x="55997" y="672049"/>
                  <a:pt x="50104" y="685800"/>
                </a:cubicBezTo>
                <a:cubicBezTo>
                  <a:pt x="44950" y="697825"/>
                  <a:pt x="35589" y="707572"/>
                  <a:pt x="28332" y="718458"/>
                </a:cubicBezTo>
                <a:cubicBezTo>
                  <a:pt x="0" y="1058464"/>
                  <a:pt x="6561" y="944104"/>
                  <a:pt x="6561" y="1556658"/>
                </a:cubicBezTo>
                <a:cubicBezTo>
                  <a:pt x="6561" y="1683710"/>
                  <a:pt x="7448" y="1811000"/>
                  <a:pt x="17447" y="1937658"/>
                </a:cubicBezTo>
                <a:cubicBezTo>
                  <a:pt x="18477" y="1950700"/>
                  <a:pt x="33367" y="1958613"/>
                  <a:pt x="39218" y="1970315"/>
                </a:cubicBezTo>
                <a:cubicBezTo>
                  <a:pt x="44350" y="1980578"/>
                  <a:pt x="41289" y="1995626"/>
                  <a:pt x="50104" y="2002972"/>
                </a:cubicBezTo>
                <a:cubicBezTo>
                  <a:pt x="65115" y="2015481"/>
                  <a:pt x="86389" y="2017486"/>
                  <a:pt x="104532" y="2024743"/>
                </a:cubicBezTo>
                <a:cubicBezTo>
                  <a:pt x="118628" y="2010648"/>
                  <a:pt x="142189" y="1989934"/>
                  <a:pt x="148075" y="1970315"/>
                </a:cubicBezTo>
                <a:cubicBezTo>
                  <a:pt x="155448" y="1945739"/>
                  <a:pt x="154233" y="1919333"/>
                  <a:pt x="158961" y="1894115"/>
                </a:cubicBezTo>
                <a:cubicBezTo>
                  <a:pt x="165126" y="1861234"/>
                  <a:pt x="174171" y="1828947"/>
                  <a:pt x="180732" y="1796143"/>
                </a:cubicBezTo>
                <a:cubicBezTo>
                  <a:pt x="185061" y="1774500"/>
                  <a:pt x="187289" y="1752472"/>
                  <a:pt x="191618" y="1730829"/>
                </a:cubicBezTo>
                <a:cubicBezTo>
                  <a:pt x="198179" y="1698025"/>
                  <a:pt x="206132" y="1665515"/>
                  <a:pt x="213389" y="1632858"/>
                </a:cubicBezTo>
                <a:cubicBezTo>
                  <a:pt x="217018" y="1596572"/>
                  <a:pt x="219752" y="1560185"/>
                  <a:pt x="224275" y="1524000"/>
                </a:cubicBezTo>
                <a:cubicBezTo>
                  <a:pt x="238981" y="1406358"/>
                  <a:pt x="249628" y="1372307"/>
                  <a:pt x="256932" y="1262743"/>
                </a:cubicBezTo>
                <a:cubicBezTo>
                  <a:pt x="265394" y="1135818"/>
                  <a:pt x="270242" y="1008668"/>
                  <a:pt x="278704" y="881743"/>
                </a:cubicBezTo>
                <a:cubicBezTo>
                  <a:pt x="289253" y="723507"/>
                  <a:pt x="286514" y="821388"/>
                  <a:pt x="311361" y="664029"/>
                </a:cubicBezTo>
                <a:cubicBezTo>
                  <a:pt x="319680" y="611341"/>
                  <a:pt x="329348" y="480838"/>
                  <a:pt x="333132" y="435429"/>
                </a:cubicBezTo>
                <a:cubicBezTo>
                  <a:pt x="325875" y="355600"/>
                  <a:pt x="319900" y="275645"/>
                  <a:pt x="311361" y="195943"/>
                </a:cubicBezTo>
                <a:cubicBezTo>
                  <a:pt x="309010" y="173997"/>
                  <a:pt x="308672" y="151122"/>
                  <a:pt x="300475" y="130629"/>
                </a:cubicBezTo>
                <a:cubicBezTo>
                  <a:pt x="293737" y="113784"/>
                  <a:pt x="278704" y="101600"/>
                  <a:pt x="267818" y="87086"/>
                </a:cubicBezTo>
                <a:cubicBezTo>
                  <a:pt x="258964" y="60526"/>
                  <a:pt x="256262" y="42874"/>
                  <a:pt x="235161" y="21772"/>
                </a:cubicBezTo>
                <a:cubicBezTo>
                  <a:pt x="225910" y="12521"/>
                  <a:pt x="213390" y="7257"/>
                  <a:pt x="202504" y="0"/>
                </a:cubicBezTo>
                <a:cubicBezTo>
                  <a:pt x="184361" y="3629"/>
                  <a:pt x="164139" y="1706"/>
                  <a:pt x="148075" y="10886"/>
                </a:cubicBezTo>
                <a:cubicBezTo>
                  <a:pt x="136716" y="17377"/>
                  <a:pt x="142632" y="3629"/>
                  <a:pt x="137189" y="54429"/>
                </a:cubicBez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9" grpId="0"/>
      <p:bldP spid="15" grpId="0" animBg="1"/>
      <p:bldP spid="35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42 - Ομάδα"/>
          <p:cNvGrpSpPr/>
          <p:nvPr/>
        </p:nvGrpSpPr>
        <p:grpSpPr>
          <a:xfrm>
            <a:off x="1785918" y="2000240"/>
            <a:ext cx="3786182" cy="3426089"/>
            <a:chOff x="214282" y="2146051"/>
            <a:chExt cx="3571900" cy="299269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214554"/>
              <a:ext cx="3571900" cy="292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054485">
              <a:off x="2568602" y="3670946"/>
              <a:ext cx="243010" cy="41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27 - Ελεύθερη σχεδίαση"/>
            <p:cNvSpPr/>
            <p:nvPr/>
          </p:nvSpPr>
          <p:spPr>
            <a:xfrm>
              <a:off x="1881758" y="2146051"/>
              <a:ext cx="365021" cy="205263"/>
            </a:xfrm>
            <a:custGeom>
              <a:avLst/>
              <a:gdLst>
                <a:gd name="connsiteX0" fmla="*/ 7061 w 365021"/>
                <a:gd name="connsiteY0" fmla="*/ 138184 h 205263"/>
                <a:gd name="connsiteX1" fmla="*/ 31774 w 365021"/>
                <a:gd name="connsiteY1" fmla="*/ 148775 h 205263"/>
                <a:gd name="connsiteX2" fmla="*/ 42366 w 365021"/>
                <a:gd name="connsiteY2" fmla="*/ 155836 h 205263"/>
                <a:gd name="connsiteX3" fmla="*/ 56488 w 365021"/>
                <a:gd name="connsiteY3" fmla="*/ 159367 h 205263"/>
                <a:gd name="connsiteX4" fmla="*/ 74140 w 365021"/>
                <a:gd name="connsiteY4" fmla="*/ 166428 h 205263"/>
                <a:gd name="connsiteX5" fmla="*/ 84732 w 365021"/>
                <a:gd name="connsiteY5" fmla="*/ 169958 h 205263"/>
                <a:gd name="connsiteX6" fmla="*/ 105915 w 365021"/>
                <a:gd name="connsiteY6" fmla="*/ 187611 h 205263"/>
                <a:gd name="connsiteX7" fmla="*/ 137689 w 365021"/>
                <a:gd name="connsiteY7" fmla="*/ 205263 h 205263"/>
                <a:gd name="connsiteX8" fmla="*/ 211830 w 365021"/>
                <a:gd name="connsiteY8" fmla="*/ 198202 h 205263"/>
                <a:gd name="connsiteX9" fmla="*/ 268318 w 365021"/>
                <a:gd name="connsiteY9" fmla="*/ 187611 h 205263"/>
                <a:gd name="connsiteX10" fmla="*/ 300092 w 365021"/>
                <a:gd name="connsiteY10" fmla="*/ 184080 h 205263"/>
                <a:gd name="connsiteX11" fmla="*/ 314214 w 365021"/>
                <a:gd name="connsiteY11" fmla="*/ 177019 h 205263"/>
                <a:gd name="connsiteX12" fmla="*/ 342458 w 365021"/>
                <a:gd name="connsiteY12" fmla="*/ 166428 h 205263"/>
                <a:gd name="connsiteX13" fmla="*/ 353050 w 365021"/>
                <a:gd name="connsiteY13" fmla="*/ 152306 h 205263"/>
                <a:gd name="connsiteX14" fmla="*/ 349519 w 365021"/>
                <a:gd name="connsiteY14" fmla="*/ 25208 h 205263"/>
                <a:gd name="connsiteX15" fmla="*/ 335397 w 365021"/>
                <a:gd name="connsiteY15" fmla="*/ 21677 h 205263"/>
                <a:gd name="connsiteX16" fmla="*/ 324806 w 365021"/>
                <a:gd name="connsiteY16" fmla="*/ 14616 h 205263"/>
                <a:gd name="connsiteX17" fmla="*/ 303623 w 365021"/>
                <a:gd name="connsiteY17" fmla="*/ 4025 h 205263"/>
                <a:gd name="connsiteX18" fmla="*/ 218891 w 365021"/>
                <a:gd name="connsiteY18" fmla="*/ 7555 h 205263"/>
                <a:gd name="connsiteX19" fmla="*/ 194177 w 365021"/>
                <a:gd name="connsiteY19" fmla="*/ 14616 h 205263"/>
                <a:gd name="connsiteX20" fmla="*/ 169464 w 365021"/>
                <a:gd name="connsiteY20" fmla="*/ 18147 h 205263"/>
                <a:gd name="connsiteX21" fmla="*/ 120037 w 365021"/>
                <a:gd name="connsiteY21" fmla="*/ 28738 h 205263"/>
                <a:gd name="connsiteX22" fmla="*/ 102384 w 365021"/>
                <a:gd name="connsiteY22" fmla="*/ 35799 h 205263"/>
                <a:gd name="connsiteX23" fmla="*/ 91793 w 365021"/>
                <a:gd name="connsiteY23" fmla="*/ 39330 h 205263"/>
                <a:gd name="connsiteX24" fmla="*/ 67079 w 365021"/>
                <a:gd name="connsiteY24" fmla="*/ 49921 h 205263"/>
                <a:gd name="connsiteX25" fmla="*/ 45896 w 365021"/>
                <a:gd name="connsiteY25" fmla="*/ 60513 h 205263"/>
                <a:gd name="connsiteX26" fmla="*/ 24713 w 365021"/>
                <a:gd name="connsiteY26" fmla="*/ 71104 h 205263"/>
                <a:gd name="connsiteX27" fmla="*/ 10591 w 365021"/>
                <a:gd name="connsiteY27" fmla="*/ 99348 h 205263"/>
                <a:gd name="connsiteX28" fmla="*/ 3530 w 365021"/>
                <a:gd name="connsiteY28" fmla="*/ 113470 h 205263"/>
                <a:gd name="connsiteX29" fmla="*/ 0 w 365021"/>
                <a:gd name="connsiteY29" fmla="*/ 124062 h 205263"/>
                <a:gd name="connsiteX30" fmla="*/ 7061 w 365021"/>
                <a:gd name="connsiteY30" fmla="*/ 138184 h 20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5021" h="205263">
                  <a:moveTo>
                    <a:pt x="7061" y="138184"/>
                  </a:moveTo>
                  <a:cubicBezTo>
                    <a:pt x="18944" y="142145"/>
                    <a:pt x="19557" y="141794"/>
                    <a:pt x="31774" y="148775"/>
                  </a:cubicBezTo>
                  <a:cubicBezTo>
                    <a:pt x="35458" y="150880"/>
                    <a:pt x="38466" y="154164"/>
                    <a:pt x="42366" y="155836"/>
                  </a:cubicBezTo>
                  <a:cubicBezTo>
                    <a:pt x="46826" y="157747"/>
                    <a:pt x="51885" y="157832"/>
                    <a:pt x="56488" y="159367"/>
                  </a:cubicBezTo>
                  <a:cubicBezTo>
                    <a:pt x="62500" y="161371"/>
                    <a:pt x="68206" y="164203"/>
                    <a:pt x="74140" y="166428"/>
                  </a:cubicBezTo>
                  <a:cubicBezTo>
                    <a:pt x="77625" y="167735"/>
                    <a:pt x="81201" y="168781"/>
                    <a:pt x="84732" y="169958"/>
                  </a:cubicBezTo>
                  <a:cubicBezTo>
                    <a:pt x="122583" y="195193"/>
                    <a:pt x="65132" y="155891"/>
                    <a:pt x="105915" y="187611"/>
                  </a:cubicBezTo>
                  <a:cubicBezTo>
                    <a:pt x="124125" y="201774"/>
                    <a:pt x="121709" y="199937"/>
                    <a:pt x="137689" y="205263"/>
                  </a:cubicBezTo>
                  <a:lnTo>
                    <a:pt x="211830" y="198202"/>
                  </a:lnTo>
                  <a:cubicBezTo>
                    <a:pt x="228372" y="196364"/>
                    <a:pt x="253622" y="189932"/>
                    <a:pt x="268318" y="187611"/>
                  </a:cubicBezTo>
                  <a:cubicBezTo>
                    <a:pt x="278844" y="185949"/>
                    <a:pt x="289501" y="185257"/>
                    <a:pt x="300092" y="184080"/>
                  </a:cubicBezTo>
                  <a:cubicBezTo>
                    <a:pt x="304799" y="181726"/>
                    <a:pt x="309221" y="178683"/>
                    <a:pt x="314214" y="177019"/>
                  </a:cubicBezTo>
                  <a:cubicBezTo>
                    <a:pt x="329372" y="171967"/>
                    <a:pt x="331580" y="177306"/>
                    <a:pt x="342458" y="166428"/>
                  </a:cubicBezTo>
                  <a:cubicBezTo>
                    <a:pt x="346619" y="162267"/>
                    <a:pt x="349519" y="157013"/>
                    <a:pt x="353050" y="152306"/>
                  </a:cubicBezTo>
                  <a:cubicBezTo>
                    <a:pt x="364684" y="105765"/>
                    <a:pt x="365021" y="110469"/>
                    <a:pt x="349519" y="25208"/>
                  </a:cubicBezTo>
                  <a:cubicBezTo>
                    <a:pt x="348651" y="20434"/>
                    <a:pt x="340104" y="22854"/>
                    <a:pt x="335397" y="21677"/>
                  </a:cubicBezTo>
                  <a:cubicBezTo>
                    <a:pt x="331867" y="19323"/>
                    <a:pt x="328601" y="16513"/>
                    <a:pt x="324806" y="14616"/>
                  </a:cubicBezTo>
                  <a:cubicBezTo>
                    <a:pt x="295573" y="0"/>
                    <a:pt x="333974" y="24260"/>
                    <a:pt x="303623" y="4025"/>
                  </a:cubicBezTo>
                  <a:cubicBezTo>
                    <a:pt x="275379" y="5202"/>
                    <a:pt x="247028" y="4832"/>
                    <a:pt x="218891" y="7555"/>
                  </a:cubicBezTo>
                  <a:cubicBezTo>
                    <a:pt x="210363" y="8380"/>
                    <a:pt x="202554" y="12821"/>
                    <a:pt x="194177" y="14616"/>
                  </a:cubicBezTo>
                  <a:cubicBezTo>
                    <a:pt x="186040" y="16360"/>
                    <a:pt x="177624" y="16515"/>
                    <a:pt x="169464" y="18147"/>
                  </a:cubicBezTo>
                  <a:cubicBezTo>
                    <a:pt x="81560" y="35729"/>
                    <a:pt x="189678" y="17133"/>
                    <a:pt x="120037" y="28738"/>
                  </a:cubicBezTo>
                  <a:cubicBezTo>
                    <a:pt x="114153" y="31092"/>
                    <a:pt x="108318" y="33574"/>
                    <a:pt x="102384" y="35799"/>
                  </a:cubicBezTo>
                  <a:cubicBezTo>
                    <a:pt x="98900" y="37106"/>
                    <a:pt x="95121" y="37666"/>
                    <a:pt x="91793" y="39330"/>
                  </a:cubicBezTo>
                  <a:cubicBezTo>
                    <a:pt x="67416" y="51519"/>
                    <a:pt x="96464" y="42576"/>
                    <a:pt x="67079" y="49921"/>
                  </a:cubicBezTo>
                  <a:cubicBezTo>
                    <a:pt x="36728" y="70156"/>
                    <a:pt x="75129" y="45896"/>
                    <a:pt x="45896" y="60513"/>
                  </a:cubicBezTo>
                  <a:cubicBezTo>
                    <a:pt x="18527" y="74198"/>
                    <a:pt x="51330" y="62233"/>
                    <a:pt x="24713" y="71104"/>
                  </a:cubicBezTo>
                  <a:cubicBezTo>
                    <a:pt x="6127" y="89692"/>
                    <a:pt x="19611" y="72290"/>
                    <a:pt x="10591" y="99348"/>
                  </a:cubicBezTo>
                  <a:cubicBezTo>
                    <a:pt x="8927" y="104341"/>
                    <a:pt x="5603" y="108633"/>
                    <a:pt x="3530" y="113470"/>
                  </a:cubicBezTo>
                  <a:cubicBezTo>
                    <a:pt x="2064" y="116891"/>
                    <a:pt x="1177" y="120531"/>
                    <a:pt x="0" y="124062"/>
                  </a:cubicBezTo>
                  <a:lnTo>
                    <a:pt x="7061" y="138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29 - Ελεύθερη σχεδίαση"/>
            <p:cNvSpPr/>
            <p:nvPr/>
          </p:nvSpPr>
          <p:spPr>
            <a:xfrm>
              <a:off x="2707974" y="2665529"/>
              <a:ext cx="1015729" cy="314215"/>
            </a:xfrm>
            <a:custGeom>
              <a:avLst/>
              <a:gdLst>
                <a:gd name="connsiteX0" fmla="*/ 17573 w 1015729"/>
                <a:gd name="connsiteY0" fmla="*/ 158873 h 314215"/>
                <a:gd name="connsiteX1" fmla="*/ 21104 w 1015729"/>
                <a:gd name="connsiteY1" fmla="*/ 187117 h 314215"/>
                <a:gd name="connsiteX2" fmla="*/ 24634 w 1015729"/>
                <a:gd name="connsiteY2" fmla="*/ 218891 h 314215"/>
                <a:gd name="connsiteX3" fmla="*/ 31695 w 1015729"/>
                <a:gd name="connsiteY3" fmla="*/ 247135 h 314215"/>
                <a:gd name="connsiteX4" fmla="*/ 42287 w 1015729"/>
                <a:gd name="connsiteY4" fmla="*/ 289501 h 314215"/>
                <a:gd name="connsiteX5" fmla="*/ 45818 w 1015729"/>
                <a:gd name="connsiteY5" fmla="*/ 303623 h 314215"/>
                <a:gd name="connsiteX6" fmla="*/ 56409 w 1015729"/>
                <a:gd name="connsiteY6" fmla="*/ 307154 h 314215"/>
                <a:gd name="connsiteX7" fmla="*/ 67001 w 1015729"/>
                <a:gd name="connsiteY7" fmla="*/ 314215 h 314215"/>
                <a:gd name="connsiteX8" fmla="*/ 105836 w 1015729"/>
                <a:gd name="connsiteY8" fmla="*/ 310684 h 314215"/>
                <a:gd name="connsiteX9" fmla="*/ 130550 w 1015729"/>
                <a:gd name="connsiteY9" fmla="*/ 300093 h 314215"/>
                <a:gd name="connsiteX10" fmla="*/ 141141 w 1015729"/>
                <a:gd name="connsiteY10" fmla="*/ 296562 h 314215"/>
                <a:gd name="connsiteX11" fmla="*/ 151733 w 1015729"/>
                <a:gd name="connsiteY11" fmla="*/ 289501 h 314215"/>
                <a:gd name="connsiteX12" fmla="*/ 169385 w 1015729"/>
                <a:gd name="connsiteY12" fmla="*/ 285971 h 314215"/>
                <a:gd name="connsiteX13" fmla="*/ 179977 w 1015729"/>
                <a:gd name="connsiteY13" fmla="*/ 282440 h 314215"/>
                <a:gd name="connsiteX14" fmla="*/ 331788 w 1015729"/>
                <a:gd name="connsiteY14" fmla="*/ 271849 h 314215"/>
                <a:gd name="connsiteX15" fmla="*/ 360032 w 1015729"/>
                <a:gd name="connsiteY15" fmla="*/ 264788 h 314215"/>
                <a:gd name="connsiteX16" fmla="*/ 391807 w 1015729"/>
                <a:gd name="connsiteY16" fmla="*/ 261257 h 314215"/>
                <a:gd name="connsiteX17" fmla="*/ 448295 w 1015729"/>
                <a:gd name="connsiteY17" fmla="*/ 254196 h 314215"/>
                <a:gd name="connsiteX18" fmla="*/ 497722 w 1015729"/>
                <a:gd name="connsiteY18" fmla="*/ 240074 h 314215"/>
                <a:gd name="connsiteX19" fmla="*/ 522435 w 1015729"/>
                <a:gd name="connsiteY19" fmla="*/ 229483 h 314215"/>
                <a:gd name="connsiteX20" fmla="*/ 533027 w 1015729"/>
                <a:gd name="connsiteY20" fmla="*/ 222422 h 314215"/>
                <a:gd name="connsiteX21" fmla="*/ 543618 w 1015729"/>
                <a:gd name="connsiteY21" fmla="*/ 218891 h 314215"/>
                <a:gd name="connsiteX22" fmla="*/ 681308 w 1015729"/>
                <a:gd name="connsiteY22" fmla="*/ 215361 h 314215"/>
                <a:gd name="connsiteX23" fmla="*/ 836650 w 1015729"/>
                <a:gd name="connsiteY23" fmla="*/ 222422 h 314215"/>
                <a:gd name="connsiteX24" fmla="*/ 850772 w 1015729"/>
                <a:gd name="connsiteY24" fmla="*/ 225952 h 314215"/>
                <a:gd name="connsiteX25" fmla="*/ 875485 w 1015729"/>
                <a:gd name="connsiteY25" fmla="*/ 233013 h 314215"/>
                <a:gd name="connsiteX26" fmla="*/ 921382 w 1015729"/>
                <a:gd name="connsiteY26" fmla="*/ 243605 h 314215"/>
                <a:gd name="connsiteX27" fmla="*/ 935504 w 1015729"/>
                <a:gd name="connsiteY27" fmla="*/ 240074 h 314215"/>
                <a:gd name="connsiteX28" fmla="*/ 956687 w 1015729"/>
                <a:gd name="connsiteY28" fmla="*/ 236544 h 314215"/>
                <a:gd name="connsiteX29" fmla="*/ 967279 w 1015729"/>
                <a:gd name="connsiteY29" fmla="*/ 229483 h 314215"/>
                <a:gd name="connsiteX30" fmla="*/ 981401 w 1015729"/>
                <a:gd name="connsiteY30" fmla="*/ 225952 h 314215"/>
                <a:gd name="connsiteX31" fmla="*/ 991992 w 1015729"/>
                <a:gd name="connsiteY31" fmla="*/ 215361 h 314215"/>
                <a:gd name="connsiteX32" fmla="*/ 995523 w 1015729"/>
                <a:gd name="connsiteY32" fmla="*/ 204769 h 314215"/>
                <a:gd name="connsiteX33" fmla="*/ 1002584 w 1015729"/>
                <a:gd name="connsiteY33" fmla="*/ 194178 h 314215"/>
                <a:gd name="connsiteX34" fmla="*/ 999053 w 1015729"/>
                <a:gd name="connsiteY34" fmla="*/ 88263 h 314215"/>
                <a:gd name="connsiteX35" fmla="*/ 981401 w 1015729"/>
                <a:gd name="connsiteY35" fmla="*/ 70610 h 314215"/>
                <a:gd name="connsiteX36" fmla="*/ 970809 w 1015729"/>
                <a:gd name="connsiteY36" fmla="*/ 60018 h 314215"/>
                <a:gd name="connsiteX37" fmla="*/ 960218 w 1015729"/>
                <a:gd name="connsiteY37" fmla="*/ 52957 h 314215"/>
                <a:gd name="connsiteX38" fmla="*/ 939034 w 1015729"/>
                <a:gd name="connsiteY38" fmla="*/ 31774 h 314215"/>
                <a:gd name="connsiteX39" fmla="*/ 917851 w 1015729"/>
                <a:gd name="connsiteY39" fmla="*/ 28244 h 314215"/>
                <a:gd name="connsiteX40" fmla="*/ 900199 w 1015729"/>
                <a:gd name="connsiteY40" fmla="*/ 21183 h 314215"/>
                <a:gd name="connsiteX41" fmla="*/ 886077 w 1015729"/>
                <a:gd name="connsiteY41" fmla="*/ 10591 h 314215"/>
                <a:gd name="connsiteX42" fmla="*/ 861363 w 1015729"/>
                <a:gd name="connsiteY42" fmla="*/ 0 h 314215"/>
                <a:gd name="connsiteX43" fmla="*/ 723674 w 1015729"/>
                <a:gd name="connsiteY43" fmla="*/ 7061 h 314215"/>
                <a:gd name="connsiteX44" fmla="*/ 702491 w 1015729"/>
                <a:gd name="connsiteY44" fmla="*/ 17652 h 314215"/>
                <a:gd name="connsiteX45" fmla="*/ 691899 w 1015729"/>
                <a:gd name="connsiteY45" fmla="*/ 21183 h 314215"/>
                <a:gd name="connsiteX46" fmla="*/ 663655 w 1015729"/>
                <a:gd name="connsiteY46" fmla="*/ 28244 h 314215"/>
                <a:gd name="connsiteX47" fmla="*/ 374154 w 1015729"/>
                <a:gd name="connsiteY47" fmla="*/ 31774 h 314215"/>
                <a:gd name="connsiteX48" fmla="*/ 335319 w 1015729"/>
                <a:gd name="connsiteY48" fmla="*/ 35305 h 314215"/>
                <a:gd name="connsiteX49" fmla="*/ 282361 w 1015729"/>
                <a:gd name="connsiteY49" fmla="*/ 49427 h 314215"/>
                <a:gd name="connsiteX50" fmla="*/ 197629 w 1015729"/>
                <a:gd name="connsiteY50" fmla="*/ 60018 h 314215"/>
                <a:gd name="connsiteX51" fmla="*/ 148202 w 1015729"/>
                <a:gd name="connsiteY51" fmla="*/ 70610 h 314215"/>
                <a:gd name="connsiteX52" fmla="*/ 130550 w 1015729"/>
                <a:gd name="connsiteY52" fmla="*/ 77671 h 314215"/>
                <a:gd name="connsiteX53" fmla="*/ 119958 w 1015729"/>
                <a:gd name="connsiteY53" fmla="*/ 81202 h 314215"/>
                <a:gd name="connsiteX54" fmla="*/ 95245 w 1015729"/>
                <a:gd name="connsiteY54" fmla="*/ 91793 h 314215"/>
                <a:gd name="connsiteX55" fmla="*/ 84653 w 1015729"/>
                <a:gd name="connsiteY55" fmla="*/ 98854 h 314215"/>
                <a:gd name="connsiteX56" fmla="*/ 63470 w 1015729"/>
                <a:gd name="connsiteY56" fmla="*/ 105915 h 314215"/>
                <a:gd name="connsiteX57" fmla="*/ 52879 w 1015729"/>
                <a:gd name="connsiteY57" fmla="*/ 112976 h 314215"/>
                <a:gd name="connsiteX58" fmla="*/ 42287 w 1015729"/>
                <a:gd name="connsiteY58" fmla="*/ 116507 h 314215"/>
                <a:gd name="connsiteX59" fmla="*/ 31695 w 1015729"/>
                <a:gd name="connsiteY59" fmla="*/ 127098 h 314215"/>
                <a:gd name="connsiteX60" fmla="*/ 6982 w 1015729"/>
                <a:gd name="connsiteY60" fmla="*/ 148281 h 314215"/>
                <a:gd name="connsiteX61" fmla="*/ 24634 w 1015729"/>
                <a:gd name="connsiteY61" fmla="*/ 190647 h 314215"/>
                <a:gd name="connsiteX62" fmla="*/ 17573 w 1015729"/>
                <a:gd name="connsiteY62" fmla="*/ 158873 h 3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015729" h="314215">
                  <a:moveTo>
                    <a:pt x="17573" y="158873"/>
                  </a:moveTo>
                  <a:cubicBezTo>
                    <a:pt x="16985" y="158285"/>
                    <a:pt x="19995" y="177694"/>
                    <a:pt x="21104" y="187117"/>
                  </a:cubicBezTo>
                  <a:cubicBezTo>
                    <a:pt x="22349" y="197701"/>
                    <a:pt x="22782" y="208397"/>
                    <a:pt x="24634" y="218891"/>
                  </a:cubicBezTo>
                  <a:cubicBezTo>
                    <a:pt x="26320" y="228448"/>
                    <a:pt x="29792" y="237619"/>
                    <a:pt x="31695" y="247135"/>
                  </a:cubicBezTo>
                  <a:cubicBezTo>
                    <a:pt x="43880" y="308058"/>
                    <a:pt x="26228" y="241326"/>
                    <a:pt x="42287" y="289501"/>
                  </a:cubicBezTo>
                  <a:cubicBezTo>
                    <a:pt x="43822" y="294104"/>
                    <a:pt x="42787" y="299834"/>
                    <a:pt x="45818" y="303623"/>
                  </a:cubicBezTo>
                  <a:cubicBezTo>
                    <a:pt x="48143" y="306529"/>
                    <a:pt x="53081" y="305490"/>
                    <a:pt x="56409" y="307154"/>
                  </a:cubicBezTo>
                  <a:cubicBezTo>
                    <a:pt x="60204" y="309052"/>
                    <a:pt x="63470" y="311861"/>
                    <a:pt x="67001" y="314215"/>
                  </a:cubicBezTo>
                  <a:cubicBezTo>
                    <a:pt x="79946" y="313038"/>
                    <a:pt x="92968" y="312522"/>
                    <a:pt x="105836" y="310684"/>
                  </a:cubicBezTo>
                  <a:cubicBezTo>
                    <a:pt x="114119" y="309501"/>
                    <a:pt x="123426" y="303146"/>
                    <a:pt x="130550" y="300093"/>
                  </a:cubicBezTo>
                  <a:cubicBezTo>
                    <a:pt x="133970" y="298627"/>
                    <a:pt x="137813" y="298226"/>
                    <a:pt x="141141" y="296562"/>
                  </a:cubicBezTo>
                  <a:cubicBezTo>
                    <a:pt x="144936" y="294664"/>
                    <a:pt x="147760" y="290991"/>
                    <a:pt x="151733" y="289501"/>
                  </a:cubicBezTo>
                  <a:cubicBezTo>
                    <a:pt x="157351" y="287394"/>
                    <a:pt x="163564" y="287426"/>
                    <a:pt x="169385" y="285971"/>
                  </a:cubicBezTo>
                  <a:cubicBezTo>
                    <a:pt x="172996" y="285068"/>
                    <a:pt x="176301" y="283020"/>
                    <a:pt x="179977" y="282440"/>
                  </a:cubicBezTo>
                  <a:cubicBezTo>
                    <a:pt x="244051" y="272323"/>
                    <a:pt x="257657" y="274594"/>
                    <a:pt x="331788" y="271849"/>
                  </a:cubicBezTo>
                  <a:cubicBezTo>
                    <a:pt x="341203" y="269495"/>
                    <a:pt x="350475" y="266475"/>
                    <a:pt x="360032" y="264788"/>
                  </a:cubicBezTo>
                  <a:cubicBezTo>
                    <a:pt x="370527" y="262936"/>
                    <a:pt x="381226" y="262527"/>
                    <a:pt x="391807" y="261257"/>
                  </a:cubicBezTo>
                  <a:lnTo>
                    <a:pt x="448295" y="254196"/>
                  </a:lnTo>
                  <a:cubicBezTo>
                    <a:pt x="485762" y="241707"/>
                    <a:pt x="469122" y="245795"/>
                    <a:pt x="497722" y="240074"/>
                  </a:cubicBezTo>
                  <a:cubicBezTo>
                    <a:pt x="524309" y="222348"/>
                    <a:pt x="490521" y="243160"/>
                    <a:pt x="522435" y="229483"/>
                  </a:cubicBezTo>
                  <a:cubicBezTo>
                    <a:pt x="526335" y="227812"/>
                    <a:pt x="529232" y="224320"/>
                    <a:pt x="533027" y="222422"/>
                  </a:cubicBezTo>
                  <a:cubicBezTo>
                    <a:pt x="536355" y="220758"/>
                    <a:pt x="539901" y="219068"/>
                    <a:pt x="543618" y="218891"/>
                  </a:cubicBezTo>
                  <a:cubicBezTo>
                    <a:pt x="589478" y="216707"/>
                    <a:pt x="635411" y="216538"/>
                    <a:pt x="681308" y="215361"/>
                  </a:cubicBezTo>
                  <a:lnTo>
                    <a:pt x="836650" y="222422"/>
                  </a:lnTo>
                  <a:cubicBezTo>
                    <a:pt x="841493" y="222725"/>
                    <a:pt x="846091" y="224675"/>
                    <a:pt x="850772" y="225952"/>
                  </a:cubicBezTo>
                  <a:cubicBezTo>
                    <a:pt x="859037" y="228206"/>
                    <a:pt x="867220" y="230759"/>
                    <a:pt x="875485" y="233013"/>
                  </a:cubicBezTo>
                  <a:cubicBezTo>
                    <a:pt x="889055" y="236714"/>
                    <a:pt x="909642" y="240996"/>
                    <a:pt x="921382" y="243605"/>
                  </a:cubicBezTo>
                  <a:cubicBezTo>
                    <a:pt x="926089" y="242428"/>
                    <a:pt x="930746" y="241026"/>
                    <a:pt x="935504" y="240074"/>
                  </a:cubicBezTo>
                  <a:cubicBezTo>
                    <a:pt x="942523" y="238670"/>
                    <a:pt x="949896" y="238808"/>
                    <a:pt x="956687" y="236544"/>
                  </a:cubicBezTo>
                  <a:cubicBezTo>
                    <a:pt x="960713" y="235202"/>
                    <a:pt x="963379" y="231155"/>
                    <a:pt x="967279" y="229483"/>
                  </a:cubicBezTo>
                  <a:cubicBezTo>
                    <a:pt x="971739" y="227572"/>
                    <a:pt x="976694" y="227129"/>
                    <a:pt x="981401" y="225952"/>
                  </a:cubicBezTo>
                  <a:cubicBezTo>
                    <a:pt x="984931" y="222422"/>
                    <a:pt x="989223" y="219515"/>
                    <a:pt x="991992" y="215361"/>
                  </a:cubicBezTo>
                  <a:cubicBezTo>
                    <a:pt x="994056" y="212264"/>
                    <a:pt x="993859" y="208098"/>
                    <a:pt x="995523" y="204769"/>
                  </a:cubicBezTo>
                  <a:cubicBezTo>
                    <a:pt x="997421" y="200974"/>
                    <a:pt x="1000230" y="197708"/>
                    <a:pt x="1002584" y="194178"/>
                  </a:cubicBezTo>
                  <a:cubicBezTo>
                    <a:pt x="1015729" y="154734"/>
                    <a:pt x="1010312" y="175524"/>
                    <a:pt x="999053" y="88263"/>
                  </a:cubicBezTo>
                  <a:cubicBezTo>
                    <a:pt x="997092" y="73066"/>
                    <a:pt x="992203" y="74210"/>
                    <a:pt x="981401" y="70610"/>
                  </a:cubicBezTo>
                  <a:cubicBezTo>
                    <a:pt x="977870" y="67079"/>
                    <a:pt x="974645" y="63215"/>
                    <a:pt x="970809" y="60018"/>
                  </a:cubicBezTo>
                  <a:cubicBezTo>
                    <a:pt x="967549" y="57302"/>
                    <a:pt x="963389" y="55776"/>
                    <a:pt x="960218" y="52957"/>
                  </a:cubicBezTo>
                  <a:cubicBezTo>
                    <a:pt x="952754" y="46323"/>
                    <a:pt x="948884" y="33415"/>
                    <a:pt x="939034" y="31774"/>
                  </a:cubicBezTo>
                  <a:lnTo>
                    <a:pt x="917851" y="28244"/>
                  </a:lnTo>
                  <a:cubicBezTo>
                    <a:pt x="911967" y="25890"/>
                    <a:pt x="905739" y="24261"/>
                    <a:pt x="900199" y="21183"/>
                  </a:cubicBezTo>
                  <a:cubicBezTo>
                    <a:pt x="895055" y="18325"/>
                    <a:pt x="891067" y="13710"/>
                    <a:pt x="886077" y="10591"/>
                  </a:cubicBezTo>
                  <a:cubicBezTo>
                    <a:pt x="876104" y="4358"/>
                    <a:pt x="871660" y="3432"/>
                    <a:pt x="861363" y="0"/>
                  </a:cubicBezTo>
                  <a:cubicBezTo>
                    <a:pt x="815467" y="2354"/>
                    <a:pt x="769514" y="3787"/>
                    <a:pt x="723674" y="7061"/>
                  </a:cubicBezTo>
                  <a:cubicBezTo>
                    <a:pt x="713318" y="7801"/>
                    <a:pt x="711320" y="13237"/>
                    <a:pt x="702491" y="17652"/>
                  </a:cubicBezTo>
                  <a:cubicBezTo>
                    <a:pt x="699162" y="19316"/>
                    <a:pt x="695490" y="20204"/>
                    <a:pt x="691899" y="21183"/>
                  </a:cubicBezTo>
                  <a:cubicBezTo>
                    <a:pt x="682537" y="23736"/>
                    <a:pt x="673354" y="27921"/>
                    <a:pt x="663655" y="28244"/>
                  </a:cubicBezTo>
                  <a:cubicBezTo>
                    <a:pt x="567201" y="31459"/>
                    <a:pt x="470654" y="30597"/>
                    <a:pt x="374154" y="31774"/>
                  </a:cubicBezTo>
                  <a:cubicBezTo>
                    <a:pt x="361209" y="32951"/>
                    <a:pt x="348174" y="33377"/>
                    <a:pt x="335319" y="35305"/>
                  </a:cubicBezTo>
                  <a:cubicBezTo>
                    <a:pt x="264718" y="45896"/>
                    <a:pt x="335487" y="37621"/>
                    <a:pt x="282361" y="49427"/>
                  </a:cubicBezTo>
                  <a:cubicBezTo>
                    <a:pt x="248553" y="56940"/>
                    <a:pt x="231956" y="57158"/>
                    <a:pt x="197629" y="60018"/>
                  </a:cubicBezTo>
                  <a:cubicBezTo>
                    <a:pt x="197382" y="60067"/>
                    <a:pt x="157869" y="67387"/>
                    <a:pt x="148202" y="70610"/>
                  </a:cubicBezTo>
                  <a:cubicBezTo>
                    <a:pt x="142190" y="72614"/>
                    <a:pt x="136484" y="75446"/>
                    <a:pt x="130550" y="77671"/>
                  </a:cubicBezTo>
                  <a:cubicBezTo>
                    <a:pt x="127065" y="78978"/>
                    <a:pt x="123379" y="79736"/>
                    <a:pt x="119958" y="81202"/>
                  </a:cubicBezTo>
                  <a:cubicBezTo>
                    <a:pt x="89428" y="94287"/>
                    <a:pt x="120077" y="83516"/>
                    <a:pt x="95245" y="91793"/>
                  </a:cubicBezTo>
                  <a:cubicBezTo>
                    <a:pt x="91714" y="94147"/>
                    <a:pt x="88531" y="97131"/>
                    <a:pt x="84653" y="98854"/>
                  </a:cubicBezTo>
                  <a:cubicBezTo>
                    <a:pt x="77852" y="101877"/>
                    <a:pt x="63470" y="105915"/>
                    <a:pt x="63470" y="105915"/>
                  </a:cubicBezTo>
                  <a:cubicBezTo>
                    <a:pt x="59940" y="108269"/>
                    <a:pt x="56674" y="111078"/>
                    <a:pt x="52879" y="112976"/>
                  </a:cubicBezTo>
                  <a:cubicBezTo>
                    <a:pt x="49550" y="114640"/>
                    <a:pt x="45384" y="114443"/>
                    <a:pt x="42287" y="116507"/>
                  </a:cubicBezTo>
                  <a:cubicBezTo>
                    <a:pt x="38133" y="119276"/>
                    <a:pt x="35486" y="123849"/>
                    <a:pt x="31695" y="127098"/>
                  </a:cubicBezTo>
                  <a:cubicBezTo>
                    <a:pt x="0" y="154264"/>
                    <a:pt x="33255" y="122008"/>
                    <a:pt x="6982" y="148281"/>
                  </a:cubicBezTo>
                  <a:cubicBezTo>
                    <a:pt x="12719" y="176967"/>
                    <a:pt x="4820" y="180740"/>
                    <a:pt x="24634" y="190647"/>
                  </a:cubicBezTo>
                  <a:cubicBezTo>
                    <a:pt x="25687" y="191173"/>
                    <a:pt x="18161" y="159461"/>
                    <a:pt x="17573" y="1588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32 - Ελεύθερη σχεδίαση"/>
            <p:cNvSpPr/>
            <p:nvPr/>
          </p:nvSpPr>
          <p:spPr>
            <a:xfrm>
              <a:off x="585475" y="3768222"/>
              <a:ext cx="278652" cy="331324"/>
            </a:xfrm>
            <a:custGeom>
              <a:avLst/>
              <a:gdLst>
                <a:gd name="connsiteX0" fmla="*/ 588 w 278652"/>
                <a:gd name="connsiteY0" fmla="*/ 2354 h 331324"/>
                <a:gd name="connsiteX1" fmla="*/ 14710 w 278652"/>
                <a:gd name="connsiteY1" fmla="*/ 27068 h 331324"/>
                <a:gd name="connsiteX2" fmla="*/ 25302 w 278652"/>
                <a:gd name="connsiteY2" fmla="*/ 41190 h 331324"/>
                <a:gd name="connsiteX3" fmla="*/ 42954 w 278652"/>
                <a:gd name="connsiteY3" fmla="*/ 51781 h 331324"/>
                <a:gd name="connsiteX4" fmla="*/ 50015 w 278652"/>
                <a:gd name="connsiteY4" fmla="*/ 62373 h 331324"/>
                <a:gd name="connsiteX5" fmla="*/ 71198 w 278652"/>
                <a:gd name="connsiteY5" fmla="*/ 72964 h 331324"/>
                <a:gd name="connsiteX6" fmla="*/ 99442 w 278652"/>
                <a:gd name="connsiteY6" fmla="*/ 90617 h 331324"/>
                <a:gd name="connsiteX7" fmla="*/ 113564 w 278652"/>
                <a:gd name="connsiteY7" fmla="*/ 94147 h 331324"/>
                <a:gd name="connsiteX8" fmla="*/ 138278 w 278652"/>
                <a:gd name="connsiteY8" fmla="*/ 101208 h 331324"/>
                <a:gd name="connsiteX9" fmla="*/ 170052 w 278652"/>
                <a:gd name="connsiteY9" fmla="*/ 108269 h 331324"/>
                <a:gd name="connsiteX10" fmla="*/ 180644 w 278652"/>
                <a:gd name="connsiteY10" fmla="*/ 115330 h 331324"/>
                <a:gd name="connsiteX11" fmla="*/ 191235 w 278652"/>
                <a:gd name="connsiteY11" fmla="*/ 125922 h 331324"/>
                <a:gd name="connsiteX12" fmla="*/ 205357 w 278652"/>
                <a:gd name="connsiteY12" fmla="*/ 129452 h 331324"/>
                <a:gd name="connsiteX13" fmla="*/ 215949 w 278652"/>
                <a:gd name="connsiteY13" fmla="*/ 132983 h 331324"/>
                <a:gd name="connsiteX14" fmla="*/ 240662 w 278652"/>
                <a:gd name="connsiteY14" fmla="*/ 150635 h 331324"/>
                <a:gd name="connsiteX15" fmla="*/ 251254 w 278652"/>
                <a:gd name="connsiteY15" fmla="*/ 210654 h 331324"/>
                <a:gd name="connsiteX16" fmla="*/ 261845 w 278652"/>
                <a:gd name="connsiteY16" fmla="*/ 235367 h 331324"/>
                <a:gd name="connsiteX17" fmla="*/ 275967 w 278652"/>
                <a:gd name="connsiteY17" fmla="*/ 267142 h 331324"/>
                <a:gd name="connsiteX18" fmla="*/ 258315 w 278652"/>
                <a:gd name="connsiteY18" fmla="*/ 298916 h 331324"/>
                <a:gd name="connsiteX19" fmla="*/ 247723 w 278652"/>
                <a:gd name="connsiteY19" fmla="*/ 302447 h 331324"/>
                <a:gd name="connsiteX20" fmla="*/ 237132 w 278652"/>
                <a:gd name="connsiteY20" fmla="*/ 313038 h 331324"/>
                <a:gd name="connsiteX21" fmla="*/ 223010 w 278652"/>
                <a:gd name="connsiteY21" fmla="*/ 320099 h 331324"/>
                <a:gd name="connsiteX22" fmla="*/ 173583 w 278652"/>
                <a:gd name="connsiteY22" fmla="*/ 330691 h 331324"/>
                <a:gd name="connsiteX23" fmla="*/ 85320 w 278652"/>
                <a:gd name="connsiteY23" fmla="*/ 327160 h 331324"/>
                <a:gd name="connsiteX24" fmla="*/ 74729 w 278652"/>
                <a:gd name="connsiteY24" fmla="*/ 316569 h 331324"/>
                <a:gd name="connsiteX25" fmla="*/ 50015 w 278652"/>
                <a:gd name="connsiteY25" fmla="*/ 298916 h 331324"/>
                <a:gd name="connsiteX26" fmla="*/ 39424 w 278652"/>
                <a:gd name="connsiteY26" fmla="*/ 295386 h 331324"/>
                <a:gd name="connsiteX27" fmla="*/ 32363 w 278652"/>
                <a:gd name="connsiteY27" fmla="*/ 284794 h 331324"/>
                <a:gd name="connsiteX28" fmla="*/ 21771 w 278652"/>
                <a:gd name="connsiteY28" fmla="*/ 256550 h 331324"/>
                <a:gd name="connsiteX29" fmla="*/ 25302 w 278652"/>
                <a:gd name="connsiteY29" fmla="*/ 97678 h 331324"/>
                <a:gd name="connsiteX30" fmla="*/ 21771 w 278652"/>
                <a:gd name="connsiteY30" fmla="*/ 58842 h 331324"/>
                <a:gd name="connsiteX31" fmla="*/ 18241 w 278652"/>
                <a:gd name="connsiteY31" fmla="*/ 41190 h 331324"/>
                <a:gd name="connsiteX32" fmla="*/ 588 w 278652"/>
                <a:gd name="connsiteY32" fmla="*/ 2354 h 33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8652" h="331324">
                  <a:moveTo>
                    <a:pt x="588" y="2354"/>
                  </a:moveTo>
                  <a:cubicBezTo>
                    <a:pt x="0" y="0"/>
                    <a:pt x="6394" y="15426"/>
                    <a:pt x="14710" y="27068"/>
                  </a:cubicBezTo>
                  <a:cubicBezTo>
                    <a:pt x="18130" y="31856"/>
                    <a:pt x="20874" y="37315"/>
                    <a:pt x="25302" y="41190"/>
                  </a:cubicBezTo>
                  <a:cubicBezTo>
                    <a:pt x="30466" y="45708"/>
                    <a:pt x="37070" y="48251"/>
                    <a:pt x="42954" y="51781"/>
                  </a:cubicBezTo>
                  <a:cubicBezTo>
                    <a:pt x="45308" y="55312"/>
                    <a:pt x="47015" y="59373"/>
                    <a:pt x="50015" y="62373"/>
                  </a:cubicBezTo>
                  <a:cubicBezTo>
                    <a:pt x="56859" y="69217"/>
                    <a:pt x="62584" y="70093"/>
                    <a:pt x="71198" y="72964"/>
                  </a:cubicBezTo>
                  <a:cubicBezTo>
                    <a:pt x="80613" y="78848"/>
                    <a:pt x="88671" y="87925"/>
                    <a:pt x="99442" y="90617"/>
                  </a:cubicBezTo>
                  <a:cubicBezTo>
                    <a:pt x="104149" y="91794"/>
                    <a:pt x="108883" y="92870"/>
                    <a:pt x="113564" y="94147"/>
                  </a:cubicBezTo>
                  <a:cubicBezTo>
                    <a:pt x="121830" y="96401"/>
                    <a:pt x="129930" y="99281"/>
                    <a:pt x="138278" y="101208"/>
                  </a:cubicBezTo>
                  <a:lnTo>
                    <a:pt x="170052" y="108269"/>
                  </a:lnTo>
                  <a:cubicBezTo>
                    <a:pt x="173583" y="110623"/>
                    <a:pt x="177384" y="112613"/>
                    <a:pt x="180644" y="115330"/>
                  </a:cubicBezTo>
                  <a:cubicBezTo>
                    <a:pt x="184480" y="118526"/>
                    <a:pt x="186900" y="123445"/>
                    <a:pt x="191235" y="125922"/>
                  </a:cubicBezTo>
                  <a:cubicBezTo>
                    <a:pt x="195448" y="128329"/>
                    <a:pt x="200692" y="128119"/>
                    <a:pt x="205357" y="129452"/>
                  </a:cubicBezTo>
                  <a:cubicBezTo>
                    <a:pt x="208935" y="130474"/>
                    <a:pt x="212620" y="131319"/>
                    <a:pt x="215949" y="132983"/>
                  </a:cubicBezTo>
                  <a:cubicBezTo>
                    <a:pt x="221108" y="135563"/>
                    <a:pt x="237467" y="148239"/>
                    <a:pt x="240662" y="150635"/>
                  </a:cubicBezTo>
                  <a:cubicBezTo>
                    <a:pt x="250022" y="178711"/>
                    <a:pt x="241139" y="149960"/>
                    <a:pt x="251254" y="210654"/>
                  </a:cubicBezTo>
                  <a:cubicBezTo>
                    <a:pt x="255613" y="236806"/>
                    <a:pt x="252268" y="213818"/>
                    <a:pt x="261845" y="235367"/>
                  </a:cubicBezTo>
                  <a:cubicBezTo>
                    <a:pt x="278652" y="273183"/>
                    <a:pt x="259986" y="243170"/>
                    <a:pt x="275967" y="267142"/>
                  </a:cubicBezTo>
                  <a:cubicBezTo>
                    <a:pt x="271990" y="283052"/>
                    <a:pt x="273325" y="286051"/>
                    <a:pt x="258315" y="298916"/>
                  </a:cubicBezTo>
                  <a:cubicBezTo>
                    <a:pt x="255489" y="301338"/>
                    <a:pt x="251254" y="301270"/>
                    <a:pt x="247723" y="302447"/>
                  </a:cubicBezTo>
                  <a:cubicBezTo>
                    <a:pt x="244193" y="305977"/>
                    <a:pt x="241195" y="310136"/>
                    <a:pt x="237132" y="313038"/>
                  </a:cubicBezTo>
                  <a:cubicBezTo>
                    <a:pt x="232849" y="316097"/>
                    <a:pt x="227847" y="318026"/>
                    <a:pt x="223010" y="320099"/>
                  </a:cubicBezTo>
                  <a:cubicBezTo>
                    <a:pt x="208840" y="326172"/>
                    <a:pt x="184603" y="328687"/>
                    <a:pt x="173583" y="330691"/>
                  </a:cubicBezTo>
                  <a:cubicBezTo>
                    <a:pt x="144162" y="329514"/>
                    <a:pt x="114469" y="331324"/>
                    <a:pt x="85320" y="327160"/>
                  </a:cubicBezTo>
                  <a:cubicBezTo>
                    <a:pt x="80378" y="326454"/>
                    <a:pt x="78520" y="319818"/>
                    <a:pt x="74729" y="316569"/>
                  </a:cubicBezTo>
                  <a:cubicBezTo>
                    <a:pt x="72487" y="314647"/>
                    <a:pt x="54488" y="301152"/>
                    <a:pt x="50015" y="298916"/>
                  </a:cubicBezTo>
                  <a:cubicBezTo>
                    <a:pt x="46687" y="297252"/>
                    <a:pt x="42954" y="296563"/>
                    <a:pt x="39424" y="295386"/>
                  </a:cubicBezTo>
                  <a:cubicBezTo>
                    <a:pt x="37070" y="291855"/>
                    <a:pt x="33853" y="288767"/>
                    <a:pt x="32363" y="284794"/>
                  </a:cubicBezTo>
                  <a:cubicBezTo>
                    <a:pt x="19274" y="249892"/>
                    <a:pt x="38331" y="281390"/>
                    <a:pt x="21771" y="256550"/>
                  </a:cubicBezTo>
                  <a:cubicBezTo>
                    <a:pt x="8480" y="190087"/>
                    <a:pt x="22016" y="265269"/>
                    <a:pt x="25302" y="97678"/>
                  </a:cubicBezTo>
                  <a:cubicBezTo>
                    <a:pt x="25557" y="84682"/>
                    <a:pt x="23383" y="71740"/>
                    <a:pt x="21771" y="58842"/>
                  </a:cubicBezTo>
                  <a:cubicBezTo>
                    <a:pt x="21027" y="52888"/>
                    <a:pt x="20348" y="46808"/>
                    <a:pt x="18241" y="41190"/>
                  </a:cubicBezTo>
                  <a:cubicBezTo>
                    <a:pt x="16751" y="37217"/>
                    <a:pt x="1176" y="4708"/>
                    <a:pt x="588" y="23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728" y="2357430"/>
              <a:ext cx="74827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8812674">
              <a:off x="2362459" y="2789875"/>
              <a:ext cx="396286" cy="39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57290" y="2857496"/>
              <a:ext cx="1682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71736" y="2857496"/>
              <a:ext cx="1682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5786" y="3714752"/>
              <a:ext cx="428629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85852" y="3643314"/>
              <a:ext cx="95760" cy="14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28860" y="2928934"/>
              <a:ext cx="95760" cy="14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85852" y="3571876"/>
              <a:ext cx="95760" cy="14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28860" y="3714752"/>
              <a:ext cx="95760" cy="14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37 - Ελεύθερη σχεδίαση"/>
            <p:cNvSpPr/>
            <p:nvPr/>
          </p:nvSpPr>
          <p:spPr>
            <a:xfrm>
              <a:off x="2644346" y="3982995"/>
              <a:ext cx="360111" cy="200650"/>
            </a:xfrm>
            <a:custGeom>
              <a:avLst/>
              <a:gdLst>
                <a:gd name="connsiteX0" fmla="*/ 356581 w 360111"/>
                <a:gd name="connsiteY0" fmla="*/ 13533 h 200650"/>
                <a:gd name="connsiteX1" fmla="*/ 331867 w 360111"/>
                <a:gd name="connsiteY1" fmla="*/ 17064 h 200650"/>
                <a:gd name="connsiteX2" fmla="*/ 321276 w 360111"/>
                <a:gd name="connsiteY2" fmla="*/ 24125 h 200650"/>
                <a:gd name="connsiteX3" fmla="*/ 285971 w 360111"/>
                <a:gd name="connsiteY3" fmla="*/ 27655 h 200650"/>
                <a:gd name="connsiteX4" fmla="*/ 243605 w 360111"/>
                <a:gd name="connsiteY4" fmla="*/ 34716 h 200650"/>
                <a:gd name="connsiteX5" fmla="*/ 197708 w 360111"/>
                <a:gd name="connsiteY5" fmla="*/ 41777 h 200650"/>
                <a:gd name="connsiteX6" fmla="*/ 176525 w 360111"/>
                <a:gd name="connsiteY6" fmla="*/ 52369 h 200650"/>
                <a:gd name="connsiteX7" fmla="*/ 158873 w 360111"/>
                <a:gd name="connsiteY7" fmla="*/ 59430 h 200650"/>
                <a:gd name="connsiteX8" fmla="*/ 137690 w 360111"/>
                <a:gd name="connsiteY8" fmla="*/ 62960 h 200650"/>
                <a:gd name="connsiteX9" fmla="*/ 84732 w 360111"/>
                <a:gd name="connsiteY9" fmla="*/ 80613 h 200650"/>
                <a:gd name="connsiteX10" fmla="*/ 60018 w 360111"/>
                <a:gd name="connsiteY10" fmla="*/ 87674 h 200650"/>
                <a:gd name="connsiteX11" fmla="*/ 31774 w 360111"/>
                <a:gd name="connsiteY11" fmla="*/ 94735 h 200650"/>
                <a:gd name="connsiteX12" fmla="*/ 21183 w 360111"/>
                <a:gd name="connsiteY12" fmla="*/ 101796 h 200650"/>
                <a:gd name="connsiteX13" fmla="*/ 17652 w 360111"/>
                <a:gd name="connsiteY13" fmla="*/ 112387 h 200650"/>
                <a:gd name="connsiteX14" fmla="*/ 7061 w 360111"/>
                <a:gd name="connsiteY14" fmla="*/ 126509 h 200650"/>
                <a:gd name="connsiteX15" fmla="*/ 0 w 360111"/>
                <a:gd name="connsiteY15" fmla="*/ 137101 h 200650"/>
                <a:gd name="connsiteX16" fmla="*/ 3530 w 360111"/>
                <a:gd name="connsiteY16" fmla="*/ 172406 h 200650"/>
                <a:gd name="connsiteX17" fmla="*/ 24713 w 360111"/>
                <a:gd name="connsiteY17" fmla="*/ 200650 h 200650"/>
                <a:gd name="connsiteX18" fmla="*/ 176525 w 360111"/>
                <a:gd name="connsiteY18" fmla="*/ 197119 h 200650"/>
                <a:gd name="connsiteX19" fmla="*/ 236544 w 360111"/>
                <a:gd name="connsiteY19" fmla="*/ 190058 h 200650"/>
                <a:gd name="connsiteX20" fmla="*/ 257727 w 360111"/>
                <a:gd name="connsiteY20" fmla="*/ 182997 h 200650"/>
                <a:gd name="connsiteX21" fmla="*/ 268318 w 360111"/>
                <a:gd name="connsiteY21" fmla="*/ 175936 h 200650"/>
                <a:gd name="connsiteX22" fmla="*/ 289501 w 360111"/>
                <a:gd name="connsiteY22" fmla="*/ 172406 h 200650"/>
                <a:gd name="connsiteX23" fmla="*/ 310684 w 360111"/>
                <a:gd name="connsiteY23" fmla="*/ 158284 h 200650"/>
                <a:gd name="connsiteX24" fmla="*/ 321276 w 360111"/>
                <a:gd name="connsiteY24" fmla="*/ 151223 h 200650"/>
                <a:gd name="connsiteX25" fmla="*/ 342459 w 360111"/>
                <a:gd name="connsiteY25" fmla="*/ 130040 h 200650"/>
                <a:gd name="connsiteX26" fmla="*/ 353050 w 360111"/>
                <a:gd name="connsiteY26" fmla="*/ 98265 h 200650"/>
                <a:gd name="connsiteX27" fmla="*/ 356581 w 360111"/>
                <a:gd name="connsiteY27" fmla="*/ 13533 h 20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0111" h="200650">
                  <a:moveTo>
                    <a:pt x="356581" y="13533"/>
                  </a:moveTo>
                  <a:cubicBezTo>
                    <a:pt x="353051" y="0"/>
                    <a:pt x="339838" y="14673"/>
                    <a:pt x="331867" y="17064"/>
                  </a:cubicBezTo>
                  <a:cubicBezTo>
                    <a:pt x="327803" y="18283"/>
                    <a:pt x="325410" y="23171"/>
                    <a:pt x="321276" y="24125"/>
                  </a:cubicBezTo>
                  <a:cubicBezTo>
                    <a:pt x="309752" y="26784"/>
                    <a:pt x="297690" y="26057"/>
                    <a:pt x="285971" y="27655"/>
                  </a:cubicBezTo>
                  <a:cubicBezTo>
                    <a:pt x="271785" y="29589"/>
                    <a:pt x="257763" y="32592"/>
                    <a:pt x="243605" y="34716"/>
                  </a:cubicBezTo>
                  <a:cubicBezTo>
                    <a:pt x="192301" y="42412"/>
                    <a:pt x="235484" y="34223"/>
                    <a:pt x="197708" y="41777"/>
                  </a:cubicBezTo>
                  <a:cubicBezTo>
                    <a:pt x="181641" y="52489"/>
                    <a:pt x="193230" y="46104"/>
                    <a:pt x="176525" y="52369"/>
                  </a:cubicBezTo>
                  <a:cubicBezTo>
                    <a:pt x="170591" y="54594"/>
                    <a:pt x="164987" y="57763"/>
                    <a:pt x="158873" y="59430"/>
                  </a:cubicBezTo>
                  <a:cubicBezTo>
                    <a:pt x="151967" y="61313"/>
                    <a:pt x="144751" y="61783"/>
                    <a:pt x="137690" y="62960"/>
                  </a:cubicBezTo>
                  <a:cubicBezTo>
                    <a:pt x="107640" y="82993"/>
                    <a:pt x="124941" y="76145"/>
                    <a:pt x="84732" y="80613"/>
                  </a:cubicBezTo>
                  <a:cubicBezTo>
                    <a:pt x="76494" y="82967"/>
                    <a:pt x="68330" y="85596"/>
                    <a:pt x="60018" y="87674"/>
                  </a:cubicBezTo>
                  <a:cubicBezTo>
                    <a:pt x="51956" y="89689"/>
                    <a:pt x="39847" y="90698"/>
                    <a:pt x="31774" y="94735"/>
                  </a:cubicBezTo>
                  <a:cubicBezTo>
                    <a:pt x="27979" y="96633"/>
                    <a:pt x="24713" y="99442"/>
                    <a:pt x="21183" y="101796"/>
                  </a:cubicBezTo>
                  <a:cubicBezTo>
                    <a:pt x="20006" y="105326"/>
                    <a:pt x="19498" y="109156"/>
                    <a:pt x="17652" y="112387"/>
                  </a:cubicBezTo>
                  <a:cubicBezTo>
                    <a:pt x="14733" y="117496"/>
                    <a:pt x="10481" y="121721"/>
                    <a:pt x="7061" y="126509"/>
                  </a:cubicBezTo>
                  <a:cubicBezTo>
                    <a:pt x="4595" y="129962"/>
                    <a:pt x="2354" y="133570"/>
                    <a:pt x="0" y="137101"/>
                  </a:cubicBezTo>
                  <a:cubicBezTo>
                    <a:pt x="1177" y="148869"/>
                    <a:pt x="483" y="160978"/>
                    <a:pt x="3530" y="172406"/>
                  </a:cubicBezTo>
                  <a:cubicBezTo>
                    <a:pt x="6720" y="184367"/>
                    <a:pt x="16525" y="192462"/>
                    <a:pt x="24713" y="200650"/>
                  </a:cubicBezTo>
                  <a:lnTo>
                    <a:pt x="176525" y="197119"/>
                  </a:lnTo>
                  <a:cubicBezTo>
                    <a:pt x="194305" y="196448"/>
                    <a:pt x="218279" y="192668"/>
                    <a:pt x="236544" y="190058"/>
                  </a:cubicBezTo>
                  <a:cubicBezTo>
                    <a:pt x="243605" y="187704"/>
                    <a:pt x="250926" y="186020"/>
                    <a:pt x="257727" y="182997"/>
                  </a:cubicBezTo>
                  <a:cubicBezTo>
                    <a:pt x="261604" y="181274"/>
                    <a:pt x="264293" y="177278"/>
                    <a:pt x="268318" y="175936"/>
                  </a:cubicBezTo>
                  <a:cubicBezTo>
                    <a:pt x="275109" y="173672"/>
                    <a:pt x="282440" y="173583"/>
                    <a:pt x="289501" y="172406"/>
                  </a:cubicBezTo>
                  <a:lnTo>
                    <a:pt x="310684" y="158284"/>
                  </a:lnTo>
                  <a:cubicBezTo>
                    <a:pt x="314215" y="155930"/>
                    <a:pt x="318276" y="154223"/>
                    <a:pt x="321276" y="151223"/>
                  </a:cubicBezTo>
                  <a:lnTo>
                    <a:pt x="342459" y="130040"/>
                  </a:lnTo>
                  <a:cubicBezTo>
                    <a:pt x="345989" y="119448"/>
                    <a:pt x="351939" y="109374"/>
                    <a:pt x="353050" y="98265"/>
                  </a:cubicBezTo>
                  <a:cubicBezTo>
                    <a:pt x="357869" y="50079"/>
                    <a:pt x="360111" y="27066"/>
                    <a:pt x="356581" y="135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0816840">
              <a:off x="1214414" y="3571876"/>
              <a:ext cx="93662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0816840">
              <a:off x="1395698" y="3506481"/>
              <a:ext cx="93662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22064" y="3000372"/>
              <a:ext cx="178234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85852" y="3000372"/>
              <a:ext cx="178234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41 - Ελεύθερη σχεδίαση"/>
            <p:cNvSpPr/>
            <p:nvPr/>
          </p:nvSpPr>
          <p:spPr>
            <a:xfrm>
              <a:off x="1849983" y="2248930"/>
              <a:ext cx="240074" cy="105915"/>
            </a:xfrm>
            <a:custGeom>
              <a:avLst/>
              <a:gdLst>
                <a:gd name="connsiteX0" fmla="*/ 24714 w 240074"/>
                <a:gd name="connsiteY0" fmla="*/ 49427 h 105915"/>
                <a:gd name="connsiteX1" fmla="*/ 28244 w 240074"/>
                <a:gd name="connsiteY1" fmla="*/ 67079 h 105915"/>
                <a:gd name="connsiteX2" fmla="*/ 38836 w 240074"/>
                <a:gd name="connsiteY2" fmla="*/ 74140 h 105915"/>
                <a:gd name="connsiteX3" fmla="*/ 56488 w 240074"/>
                <a:gd name="connsiteY3" fmla="*/ 91793 h 105915"/>
                <a:gd name="connsiteX4" fmla="*/ 88263 w 240074"/>
                <a:gd name="connsiteY4" fmla="*/ 102384 h 105915"/>
                <a:gd name="connsiteX5" fmla="*/ 98854 w 240074"/>
                <a:gd name="connsiteY5" fmla="*/ 105915 h 105915"/>
                <a:gd name="connsiteX6" fmla="*/ 144751 w 240074"/>
                <a:gd name="connsiteY6" fmla="*/ 98854 h 105915"/>
                <a:gd name="connsiteX7" fmla="*/ 155342 w 240074"/>
                <a:gd name="connsiteY7" fmla="*/ 95323 h 105915"/>
                <a:gd name="connsiteX8" fmla="*/ 165934 w 240074"/>
                <a:gd name="connsiteY8" fmla="*/ 88262 h 105915"/>
                <a:gd name="connsiteX9" fmla="*/ 176525 w 240074"/>
                <a:gd name="connsiteY9" fmla="*/ 84732 h 105915"/>
                <a:gd name="connsiteX10" fmla="*/ 215361 w 240074"/>
                <a:gd name="connsiteY10" fmla="*/ 67079 h 105915"/>
                <a:gd name="connsiteX11" fmla="*/ 240074 w 240074"/>
                <a:gd name="connsiteY11" fmla="*/ 35305 h 105915"/>
                <a:gd name="connsiteX12" fmla="*/ 222422 w 240074"/>
                <a:gd name="connsiteY12" fmla="*/ 24713 h 105915"/>
                <a:gd name="connsiteX13" fmla="*/ 201239 w 240074"/>
                <a:gd name="connsiteY13" fmla="*/ 21183 h 105915"/>
                <a:gd name="connsiteX14" fmla="*/ 187117 w 240074"/>
                <a:gd name="connsiteY14" fmla="*/ 17652 h 105915"/>
                <a:gd name="connsiteX15" fmla="*/ 81202 w 240074"/>
                <a:gd name="connsiteY15" fmla="*/ 0 h 105915"/>
                <a:gd name="connsiteX16" fmla="*/ 45897 w 240074"/>
                <a:gd name="connsiteY16" fmla="*/ 7061 h 105915"/>
                <a:gd name="connsiteX17" fmla="*/ 38836 w 240074"/>
                <a:gd name="connsiteY17" fmla="*/ 17652 h 105915"/>
                <a:gd name="connsiteX18" fmla="*/ 21183 w 240074"/>
                <a:gd name="connsiteY18" fmla="*/ 28244 h 105915"/>
                <a:gd name="connsiteX19" fmla="*/ 10592 w 240074"/>
                <a:gd name="connsiteY19" fmla="*/ 35305 h 105915"/>
                <a:gd name="connsiteX20" fmla="*/ 0 w 240074"/>
                <a:gd name="connsiteY20" fmla="*/ 49427 h 105915"/>
                <a:gd name="connsiteX21" fmla="*/ 24714 w 240074"/>
                <a:gd name="connsiteY21" fmla="*/ 49427 h 10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0074" h="105915">
                  <a:moveTo>
                    <a:pt x="24714" y="49427"/>
                  </a:moveTo>
                  <a:cubicBezTo>
                    <a:pt x="29421" y="52369"/>
                    <a:pt x="25267" y="61869"/>
                    <a:pt x="28244" y="67079"/>
                  </a:cubicBezTo>
                  <a:cubicBezTo>
                    <a:pt x="30349" y="70763"/>
                    <a:pt x="35836" y="71140"/>
                    <a:pt x="38836" y="74140"/>
                  </a:cubicBezTo>
                  <a:cubicBezTo>
                    <a:pt x="50268" y="85572"/>
                    <a:pt x="40349" y="85069"/>
                    <a:pt x="56488" y="91793"/>
                  </a:cubicBezTo>
                  <a:cubicBezTo>
                    <a:pt x="66794" y="96087"/>
                    <a:pt x="77671" y="98853"/>
                    <a:pt x="88263" y="102384"/>
                  </a:cubicBezTo>
                  <a:lnTo>
                    <a:pt x="98854" y="105915"/>
                  </a:lnTo>
                  <a:cubicBezTo>
                    <a:pt x="124449" y="103071"/>
                    <a:pt x="125300" y="104412"/>
                    <a:pt x="144751" y="98854"/>
                  </a:cubicBezTo>
                  <a:cubicBezTo>
                    <a:pt x="148329" y="97832"/>
                    <a:pt x="152014" y="96987"/>
                    <a:pt x="155342" y="95323"/>
                  </a:cubicBezTo>
                  <a:cubicBezTo>
                    <a:pt x="159137" y="93425"/>
                    <a:pt x="162139" y="90160"/>
                    <a:pt x="165934" y="88262"/>
                  </a:cubicBezTo>
                  <a:cubicBezTo>
                    <a:pt x="169262" y="86598"/>
                    <a:pt x="173137" y="86272"/>
                    <a:pt x="176525" y="84732"/>
                  </a:cubicBezTo>
                  <a:cubicBezTo>
                    <a:pt x="219943" y="64997"/>
                    <a:pt x="190595" y="75335"/>
                    <a:pt x="215361" y="67079"/>
                  </a:cubicBezTo>
                  <a:cubicBezTo>
                    <a:pt x="239175" y="43265"/>
                    <a:pt x="233386" y="55369"/>
                    <a:pt x="240074" y="35305"/>
                  </a:cubicBezTo>
                  <a:cubicBezTo>
                    <a:pt x="234190" y="31774"/>
                    <a:pt x="228871" y="27058"/>
                    <a:pt x="222422" y="24713"/>
                  </a:cubicBezTo>
                  <a:cubicBezTo>
                    <a:pt x="215695" y="22267"/>
                    <a:pt x="208258" y="22587"/>
                    <a:pt x="201239" y="21183"/>
                  </a:cubicBezTo>
                  <a:cubicBezTo>
                    <a:pt x="196481" y="20231"/>
                    <a:pt x="191867" y="18642"/>
                    <a:pt x="187117" y="17652"/>
                  </a:cubicBezTo>
                  <a:cubicBezTo>
                    <a:pt x="111237" y="1843"/>
                    <a:pt x="137273" y="5606"/>
                    <a:pt x="81202" y="0"/>
                  </a:cubicBezTo>
                  <a:cubicBezTo>
                    <a:pt x="69434" y="2354"/>
                    <a:pt x="56975" y="2445"/>
                    <a:pt x="45897" y="7061"/>
                  </a:cubicBezTo>
                  <a:cubicBezTo>
                    <a:pt x="41980" y="8693"/>
                    <a:pt x="42058" y="14891"/>
                    <a:pt x="38836" y="17652"/>
                  </a:cubicBezTo>
                  <a:cubicBezTo>
                    <a:pt x="33626" y="22118"/>
                    <a:pt x="27002" y="24607"/>
                    <a:pt x="21183" y="28244"/>
                  </a:cubicBezTo>
                  <a:cubicBezTo>
                    <a:pt x="17585" y="30493"/>
                    <a:pt x="13592" y="32305"/>
                    <a:pt x="10592" y="35305"/>
                  </a:cubicBezTo>
                  <a:cubicBezTo>
                    <a:pt x="6431" y="39466"/>
                    <a:pt x="3531" y="44720"/>
                    <a:pt x="0" y="49427"/>
                  </a:cubicBezTo>
                  <a:cubicBezTo>
                    <a:pt x="18407" y="55562"/>
                    <a:pt x="20007" y="46485"/>
                    <a:pt x="24714" y="494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526899"/>
            <a:ext cx="2214546" cy="233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929058" y="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Ανθόφυτα</a:t>
            </a:r>
            <a:endParaRPr lang="en-US" sz="24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1285852" y="50004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2.  </a:t>
            </a:r>
            <a:r>
              <a:rPr lang="el-GR" b="1" dirty="0" smtClean="0"/>
              <a:t>Αρσενικά άνθη: </a:t>
            </a:r>
            <a:r>
              <a:rPr lang="el-GR" dirty="0" smtClean="0"/>
              <a:t>παράγουν αρσενικούς γαμέτες</a:t>
            </a:r>
            <a:endParaRPr lang="en-US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10800000">
            <a:off x="1643042" y="3643314"/>
            <a:ext cx="1714512" cy="285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0" y="5572140"/>
            <a:ext cx="464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Ανθήρες</a:t>
            </a:r>
            <a:r>
              <a:rPr lang="el-GR" dirty="0" smtClean="0"/>
              <a:t>: στους ανθήρες βρίσκονται οι </a:t>
            </a:r>
            <a:r>
              <a:rPr lang="el-GR" b="1" dirty="0" smtClean="0"/>
              <a:t>γυρεόκοκκοι</a:t>
            </a:r>
            <a:r>
              <a:rPr lang="el-GR" dirty="0" smtClean="0"/>
              <a:t>, που μέσα τους περιέχουν τους αρσενικούς γαμέτες του φυτού.</a:t>
            </a:r>
            <a:endParaRPr lang="en-US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2500298" y="142873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ανθήρες</a:t>
            </a:r>
            <a:endParaRPr lang="en-US" dirty="0"/>
          </a:p>
        </p:txBody>
      </p:sp>
      <p:sp>
        <p:nvSpPr>
          <p:cNvPr id="16" name="15 - TextBox"/>
          <p:cNvSpPr txBox="1"/>
          <p:nvPr/>
        </p:nvSpPr>
        <p:spPr>
          <a:xfrm rot="17540569">
            <a:off x="954514" y="3672583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νήματα</a:t>
            </a:r>
            <a:endParaRPr lang="en-US" dirty="0"/>
          </a:p>
        </p:txBody>
      </p:sp>
      <p:sp>
        <p:nvSpPr>
          <p:cNvPr id="25" name="24 - TextBox"/>
          <p:cNvSpPr txBox="1"/>
          <p:nvPr/>
        </p:nvSpPr>
        <p:spPr>
          <a:xfrm>
            <a:off x="5643570" y="24288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στήμονας</a:t>
            </a:r>
            <a:endParaRPr lang="en-US" dirty="0"/>
          </a:p>
        </p:txBody>
      </p:sp>
      <p:sp>
        <p:nvSpPr>
          <p:cNvPr id="26" name="25 - TextBox"/>
          <p:cNvSpPr txBox="1"/>
          <p:nvPr/>
        </p:nvSpPr>
        <p:spPr>
          <a:xfrm>
            <a:off x="5643538" y="114298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ανθήρας και το νήμα αποτελούν το </a:t>
            </a:r>
            <a:r>
              <a:rPr lang="el-GR" b="1" dirty="0" smtClean="0"/>
              <a:t>στήμονα</a:t>
            </a:r>
            <a:r>
              <a:rPr lang="el-GR" dirty="0" smtClean="0"/>
              <a:t> του άνθους</a:t>
            </a:r>
            <a:endParaRPr lang="en-US" dirty="0"/>
          </a:p>
        </p:txBody>
      </p:sp>
      <p:cxnSp>
        <p:nvCxnSpPr>
          <p:cNvPr id="27" name="26 - Ευθύγραμμο βέλος σύνδεσης"/>
          <p:cNvCxnSpPr/>
          <p:nvPr/>
        </p:nvCxnSpPr>
        <p:spPr>
          <a:xfrm rot="16200000" flipH="1">
            <a:off x="7143768" y="4714884"/>
            <a:ext cx="1643074" cy="71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6715140" y="3571876"/>
            <a:ext cx="242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Αρσενικό άνθος </a:t>
            </a:r>
            <a:r>
              <a:rPr lang="el-GR" dirty="0" smtClean="0"/>
              <a:t>– περιέχει μόνο στήμονες</a:t>
            </a:r>
            <a:endParaRPr lang="en-US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16200000" flipV="1">
            <a:off x="3036083" y="2035959"/>
            <a:ext cx="1500198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16200000" flipV="1">
            <a:off x="2424098" y="2576506"/>
            <a:ext cx="1866912" cy="142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 rot="16200000" flipV="1">
            <a:off x="2250265" y="2250273"/>
            <a:ext cx="1285884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Ελεύθερη σχεδίαση"/>
          <p:cNvSpPr/>
          <p:nvPr/>
        </p:nvSpPr>
        <p:spPr>
          <a:xfrm rot="2269116">
            <a:off x="4025947" y="3198191"/>
            <a:ext cx="337499" cy="1124350"/>
          </a:xfrm>
          <a:custGeom>
            <a:avLst/>
            <a:gdLst>
              <a:gd name="connsiteX0" fmla="*/ 0 w 430392"/>
              <a:gd name="connsiteY0" fmla="*/ 65809 h 959427"/>
              <a:gd name="connsiteX1" fmla="*/ 20782 w 430392"/>
              <a:gd name="connsiteY1" fmla="*/ 429491 h 959427"/>
              <a:gd name="connsiteX2" fmla="*/ 31173 w 430392"/>
              <a:gd name="connsiteY2" fmla="*/ 471055 h 959427"/>
              <a:gd name="connsiteX3" fmla="*/ 62346 w 430392"/>
              <a:gd name="connsiteY3" fmla="*/ 564573 h 959427"/>
              <a:gd name="connsiteX4" fmla="*/ 93519 w 430392"/>
              <a:gd name="connsiteY4" fmla="*/ 595745 h 959427"/>
              <a:gd name="connsiteX5" fmla="*/ 124691 w 430392"/>
              <a:gd name="connsiteY5" fmla="*/ 647700 h 959427"/>
              <a:gd name="connsiteX6" fmla="*/ 155864 w 430392"/>
              <a:gd name="connsiteY6" fmla="*/ 689264 h 959427"/>
              <a:gd name="connsiteX7" fmla="*/ 197428 w 430392"/>
              <a:gd name="connsiteY7" fmla="*/ 751609 h 959427"/>
              <a:gd name="connsiteX8" fmla="*/ 249382 w 430392"/>
              <a:gd name="connsiteY8" fmla="*/ 813955 h 959427"/>
              <a:gd name="connsiteX9" fmla="*/ 280555 w 430392"/>
              <a:gd name="connsiteY9" fmla="*/ 845127 h 959427"/>
              <a:gd name="connsiteX10" fmla="*/ 353291 w 430392"/>
              <a:gd name="connsiteY10" fmla="*/ 938645 h 959427"/>
              <a:gd name="connsiteX11" fmla="*/ 384464 w 430392"/>
              <a:gd name="connsiteY11" fmla="*/ 959427 h 959427"/>
              <a:gd name="connsiteX12" fmla="*/ 426028 w 430392"/>
              <a:gd name="connsiteY12" fmla="*/ 907473 h 959427"/>
              <a:gd name="connsiteX13" fmla="*/ 405246 w 430392"/>
              <a:gd name="connsiteY13" fmla="*/ 865909 h 959427"/>
              <a:gd name="connsiteX14" fmla="*/ 415637 w 430392"/>
              <a:gd name="connsiteY14" fmla="*/ 730827 h 959427"/>
              <a:gd name="connsiteX15" fmla="*/ 426028 w 430392"/>
              <a:gd name="connsiteY15" fmla="*/ 699655 h 959427"/>
              <a:gd name="connsiteX16" fmla="*/ 405246 w 430392"/>
              <a:gd name="connsiteY16" fmla="*/ 668482 h 959427"/>
              <a:gd name="connsiteX17" fmla="*/ 353291 w 430392"/>
              <a:gd name="connsiteY17" fmla="*/ 595745 h 959427"/>
              <a:gd name="connsiteX18" fmla="*/ 332510 w 430392"/>
              <a:gd name="connsiteY18" fmla="*/ 554182 h 959427"/>
              <a:gd name="connsiteX19" fmla="*/ 301337 w 430392"/>
              <a:gd name="connsiteY19" fmla="*/ 377536 h 959427"/>
              <a:gd name="connsiteX20" fmla="*/ 290946 w 430392"/>
              <a:gd name="connsiteY20" fmla="*/ 252845 h 959427"/>
              <a:gd name="connsiteX21" fmla="*/ 270164 w 430392"/>
              <a:gd name="connsiteY21" fmla="*/ 221673 h 959427"/>
              <a:gd name="connsiteX22" fmla="*/ 249382 w 430392"/>
              <a:gd name="connsiteY22" fmla="*/ 159327 h 959427"/>
              <a:gd name="connsiteX23" fmla="*/ 228600 w 430392"/>
              <a:gd name="connsiteY23" fmla="*/ 117764 h 959427"/>
              <a:gd name="connsiteX24" fmla="*/ 218210 w 430392"/>
              <a:gd name="connsiteY24" fmla="*/ 86591 h 959427"/>
              <a:gd name="connsiteX25" fmla="*/ 155864 w 430392"/>
              <a:gd name="connsiteY25" fmla="*/ 13855 h 959427"/>
              <a:gd name="connsiteX26" fmla="*/ 62346 w 430392"/>
              <a:gd name="connsiteY26" fmla="*/ 24245 h 959427"/>
              <a:gd name="connsiteX27" fmla="*/ 20782 w 430392"/>
              <a:gd name="connsiteY27" fmla="*/ 34636 h 959427"/>
              <a:gd name="connsiteX28" fmla="*/ 0 w 430392"/>
              <a:gd name="connsiteY28" fmla="*/ 65809 h 95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0392" h="959427">
                <a:moveTo>
                  <a:pt x="0" y="65809"/>
                </a:moveTo>
                <a:cubicBezTo>
                  <a:pt x="0" y="131618"/>
                  <a:pt x="11469" y="308424"/>
                  <a:pt x="20782" y="429491"/>
                </a:cubicBezTo>
                <a:cubicBezTo>
                  <a:pt x="21877" y="443730"/>
                  <a:pt x="26973" y="457405"/>
                  <a:pt x="31173" y="471055"/>
                </a:cubicBezTo>
                <a:cubicBezTo>
                  <a:pt x="40836" y="502461"/>
                  <a:pt x="39111" y="541339"/>
                  <a:pt x="62346" y="564573"/>
                </a:cubicBezTo>
                <a:cubicBezTo>
                  <a:pt x="72737" y="574964"/>
                  <a:pt x="84702" y="583989"/>
                  <a:pt x="93519" y="595745"/>
                </a:cubicBezTo>
                <a:cubicBezTo>
                  <a:pt x="105637" y="611902"/>
                  <a:pt x="113488" y="630896"/>
                  <a:pt x="124691" y="647700"/>
                </a:cubicBezTo>
                <a:cubicBezTo>
                  <a:pt x="134297" y="662110"/>
                  <a:pt x="145933" y="675076"/>
                  <a:pt x="155864" y="689264"/>
                </a:cubicBezTo>
                <a:cubicBezTo>
                  <a:pt x="170187" y="709726"/>
                  <a:pt x="179767" y="733948"/>
                  <a:pt x="197428" y="751609"/>
                </a:cubicBezTo>
                <a:cubicBezTo>
                  <a:pt x="288515" y="842698"/>
                  <a:pt x="177035" y="727140"/>
                  <a:pt x="249382" y="813955"/>
                </a:cubicBezTo>
                <a:cubicBezTo>
                  <a:pt x="258790" y="825244"/>
                  <a:pt x="271533" y="833528"/>
                  <a:pt x="280555" y="845127"/>
                </a:cubicBezTo>
                <a:cubicBezTo>
                  <a:pt x="323240" y="900007"/>
                  <a:pt x="308594" y="901397"/>
                  <a:pt x="353291" y="938645"/>
                </a:cubicBezTo>
                <a:cubicBezTo>
                  <a:pt x="362885" y="946640"/>
                  <a:pt x="374073" y="952500"/>
                  <a:pt x="384464" y="959427"/>
                </a:cubicBezTo>
                <a:cubicBezTo>
                  <a:pt x="403423" y="946788"/>
                  <a:pt x="430392" y="938023"/>
                  <a:pt x="426028" y="907473"/>
                </a:cubicBezTo>
                <a:cubicBezTo>
                  <a:pt x="423837" y="892139"/>
                  <a:pt x="412173" y="879764"/>
                  <a:pt x="405246" y="865909"/>
                </a:cubicBezTo>
                <a:cubicBezTo>
                  <a:pt x="408710" y="820882"/>
                  <a:pt x="410035" y="775639"/>
                  <a:pt x="415637" y="730827"/>
                </a:cubicBezTo>
                <a:cubicBezTo>
                  <a:pt x="416996" y="719959"/>
                  <a:pt x="427829" y="710459"/>
                  <a:pt x="426028" y="699655"/>
                </a:cubicBezTo>
                <a:cubicBezTo>
                  <a:pt x="423975" y="687336"/>
                  <a:pt x="411442" y="679325"/>
                  <a:pt x="405246" y="668482"/>
                </a:cubicBezTo>
                <a:cubicBezTo>
                  <a:pt x="368774" y="604656"/>
                  <a:pt x="404067" y="646521"/>
                  <a:pt x="353291" y="595745"/>
                </a:cubicBezTo>
                <a:cubicBezTo>
                  <a:pt x="346364" y="581891"/>
                  <a:pt x="335056" y="569461"/>
                  <a:pt x="332510" y="554182"/>
                </a:cubicBezTo>
                <a:cubicBezTo>
                  <a:pt x="301176" y="366172"/>
                  <a:pt x="354237" y="456886"/>
                  <a:pt x="301337" y="377536"/>
                </a:cubicBezTo>
                <a:cubicBezTo>
                  <a:pt x="297873" y="335972"/>
                  <a:pt x="299126" y="293743"/>
                  <a:pt x="290946" y="252845"/>
                </a:cubicBezTo>
                <a:cubicBezTo>
                  <a:pt x="288497" y="240599"/>
                  <a:pt x="275236" y="233085"/>
                  <a:pt x="270164" y="221673"/>
                </a:cubicBezTo>
                <a:cubicBezTo>
                  <a:pt x="261267" y="201655"/>
                  <a:pt x="259179" y="178920"/>
                  <a:pt x="249382" y="159327"/>
                </a:cubicBezTo>
                <a:cubicBezTo>
                  <a:pt x="242455" y="145473"/>
                  <a:pt x="234702" y="132001"/>
                  <a:pt x="228600" y="117764"/>
                </a:cubicBezTo>
                <a:cubicBezTo>
                  <a:pt x="224285" y="107697"/>
                  <a:pt x="223108" y="96388"/>
                  <a:pt x="218210" y="86591"/>
                </a:cubicBezTo>
                <a:cubicBezTo>
                  <a:pt x="202385" y="54941"/>
                  <a:pt x="181429" y="39420"/>
                  <a:pt x="155864" y="13855"/>
                </a:cubicBezTo>
                <a:cubicBezTo>
                  <a:pt x="124691" y="17318"/>
                  <a:pt x="93346" y="19476"/>
                  <a:pt x="62346" y="24245"/>
                </a:cubicBezTo>
                <a:cubicBezTo>
                  <a:pt x="48231" y="26416"/>
                  <a:pt x="33181" y="27551"/>
                  <a:pt x="20782" y="34636"/>
                </a:cubicBezTo>
                <a:cubicBezTo>
                  <a:pt x="8023" y="41927"/>
                  <a:pt x="0" y="0"/>
                  <a:pt x="0" y="6580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flipV="1">
            <a:off x="4357686" y="2857496"/>
            <a:ext cx="1500198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- Ελεύθερη σχεδίαση"/>
          <p:cNvSpPr/>
          <p:nvPr/>
        </p:nvSpPr>
        <p:spPr>
          <a:xfrm>
            <a:off x="2857488" y="2928934"/>
            <a:ext cx="303976" cy="304698"/>
          </a:xfrm>
          <a:custGeom>
            <a:avLst/>
            <a:gdLst>
              <a:gd name="connsiteX0" fmla="*/ 176646 w 303976"/>
              <a:gd name="connsiteY0" fmla="*/ 0 h 304698"/>
              <a:gd name="connsiteX1" fmla="*/ 83128 w 303976"/>
              <a:gd name="connsiteY1" fmla="*/ 31173 h 304698"/>
              <a:gd name="connsiteX2" fmla="*/ 51955 w 303976"/>
              <a:gd name="connsiteY2" fmla="*/ 41564 h 304698"/>
              <a:gd name="connsiteX3" fmla="*/ 0 w 303976"/>
              <a:gd name="connsiteY3" fmla="*/ 135082 h 304698"/>
              <a:gd name="connsiteX4" fmla="*/ 20782 w 303976"/>
              <a:gd name="connsiteY4" fmla="*/ 207818 h 304698"/>
              <a:gd name="connsiteX5" fmla="*/ 31173 w 303976"/>
              <a:gd name="connsiteY5" fmla="*/ 238991 h 304698"/>
              <a:gd name="connsiteX6" fmla="*/ 51955 w 303976"/>
              <a:gd name="connsiteY6" fmla="*/ 270164 h 304698"/>
              <a:gd name="connsiteX7" fmla="*/ 93519 w 303976"/>
              <a:gd name="connsiteY7" fmla="*/ 280555 h 304698"/>
              <a:gd name="connsiteX8" fmla="*/ 270164 w 303976"/>
              <a:gd name="connsiteY8" fmla="*/ 270164 h 304698"/>
              <a:gd name="connsiteX9" fmla="*/ 280555 w 303976"/>
              <a:gd name="connsiteY9" fmla="*/ 145473 h 304698"/>
              <a:gd name="connsiteX10" fmla="*/ 238991 w 303976"/>
              <a:gd name="connsiteY10" fmla="*/ 72737 h 304698"/>
              <a:gd name="connsiteX11" fmla="*/ 207819 w 303976"/>
              <a:gd name="connsiteY11" fmla="*/ 41564 h 304698"/>
              <a:gd name="connsiteX12" fmla="*/ 176646 w 303976"/>
              <a:gd name="connsiteY12" fmla="*/ 31173 h 304698"/>
              <a:gd name="connsiteX13" fmla="*/ 176646 w 303976"/>
              <a:gd name="connsiteY13" fmla="*/ 0 h 30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3976" h="304698">
                <a:moveTo>
                  <a:pt x="176646" y="0"/>
                </a:moveTo>
                <a:lnTo>
                  <a:pt x="83128" y="31173"/>
                </a:lnTo>
                <a:lnTo>
                  <a:pt x="51955" y="41564"/>
                </a:lnTo>
                <a:cubicBezTo>
                  <a:pt x="4315" y="113022"/>
                  <a:pt x="18289" y="80214"/>
                  <a:pt x="0" y="135082"/>
                </a:cubicBezTo>
                <a:cubicBezTo>
                  <a:pt x="6927" y="159327"/>
                  <a:pt x="13536" y="183666"/>
                  <a:pt x="20782" y="207818"/>
                </a:cubicBezTo>
                <a:cubicBezTo>
                  <a:pt x="23929" y="218309"/>
                  <a:pt x="26275" y="229194"/>
                  <a:pt x="31173" y="238991"/>
                </a:cubicBezTo>
                <a:cubicBezTo>
                  <a:pt x="36758" y="250161"/>
                  <a:pt x="41564" y="263237"/>
                  <a:pt x="51955" y="270164"/>
                </a:cubicBezTo>
                <a:cubicBezTo>
                  <a:pt x="63838" y="278086"/>
                  <a:pt x="79664" y="277091"/>
                  <a:pt x="93519" y="280555"/>
                </a:cubicBezTo>
                <a:cubicBezTo>
                  <a:pt x="152401" y="277091"/>
                  <a:pt x="222347" y="304698"/>
                  <a:pt x="270164" y="270164"/>
                </a:cubicBezTo>
                <a:cubicBezTo>
                  <a:pt x="303976" y="245744"/>
                  <a:pt x="280555" y="187181"/>
                  <a:pt x="280555" y="145473"/>
                </a:cubicBezTo>
                <a:cubicBezTo>
                  <a:pt x="280555" y="81159"/>
                  <a:pt x="275780" y="103394"/>
                  <a:pt x="238991" y="72737"/>
                </a:cubicBezTo>
                <a:cubicBezTo>
                  <a:pt x="227702" y="63330"/>
                  <a:pt x="220046" y="49715"/>
                  <a:pt x="207819" y="41564"/>
                </a:cubicBezTo>
                <a:cubicBezTo>
                  <a:pt x="198706" y="35488"/>
                  <a:pt x="186443" y="36071"/>
                  <a:pt x="176646" y="31173"/>
                </a:cubicBezTo>
                <a:cubicBezTo>
                  <a:pt x="131239" y="8470"/>
                  <a:pt x="161110" y="10391"/>
                  <a:pt x="176646" y="0"/>
                </a:cubicBezTo>
                <a:close/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Ελεύθερη σχεδίαση"/>
          <p:cNvSpPr/>
          <p:nvPr/>
        </p:nvSpPr>
        <p:spPr>
          <a:xfrm>
            <a:off x="4000496" y="2928934"/>
            <a:ext cx="303976" cy="304698"/>
          </a:xfrm>
          <a:custGeom>
            <a:avLst/>
            <a:gdLst>
              <a:gd name="connsiteX0" fmla="*/ 176646 w 303976"/>
              <a:gd name="connsiteY0" fmla="*/ 0 h 304698"/>
              <a:gd name="connsiteX1" fmla="*/ 83128 w 303976"/>
              <a:gd name="connsiteY1" fmla="*/ 31173 h 304698"/>
              <a:gd name="connsiteX2" fmla="*/ 51955 w 303976"/>
              <a:gd name="connsiteY2" fmla="*/ 41564 h 304698"/>
              <a:gd name="connsiteX3" fmla="*/ 0 w 303976"/>
              <a:gd name="connsiteY3" fmla="*/ 135082 h 304698"/>
              <a:gd name="connsiteX4" fmla="*/ 20782 w 303976"/>
              <a:gd name="connsiteY4" fmla="*/ 207818 h 304698"/>
              <a:gd name="connsiteX5" fmla="*/ 31173 w 303976"/>
              <a:gd name="connsiteY5" fmla="*/ 238991 h 304698"/>
              <a:gd name="connsiteX6" fmla="*/ 51955 w 303976"/>
              <a:gd name="connsiteY6" fmla="*/ 270164 h 304698"/>
              <a:gd name="connsiteX7" fmla="*/ 93519 w 303976"/>
              <a:gd name="connsiteY7" fmla="*/ 280555 h 304698"/>
              <a:gd name="connsiteX8" fmla="*/ 270164 w 303976"/>
              <a:gd name="connsiteY8" fmla="*/ 270164 h 304698"/>
              <a:gd name="connsiteX9" fmla="*/ 280555 w 303976"/>
              <a:gd name="connsiteY9" fmla="*/ 145473 h 304698"/>
              <a:gd name="connsiteX10" fmla="*/ 238991 w 303976"/>
              <a:gd name="connsiteY10" fmla="*/ 72737 h 304698"/>
              <a:gd name="connsiteX11" fmla="*/ 207819 w 303976"/>
              <a:gd name="connsiteY11" fmla="*/ 41564 h 304698"/>
              <a:gd name="connsiteX12" fmla="*/ 176646 w 303976"/>
              <a:gd name="connsiteY12" fmla="*/ 31173 h 304698"/>
              <a:gd name="connsiteX13" fmla="*/ 176646 w 303976"/>
              <a:gd name="connsiteY13" fmla="*/ 0 h 30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3976" h="304698">
                <a:moveTo>
                  <a:pt x="176646" y="0"/>
                </a:moveTo>
                <a:lnTo>
                  <a:pt x="83128" y="31173"/>
                </a:lnTo>
                <a:lnTo>
                  <a:pt x="51955" y="41564"/>
                </a:lnTo>
                <a:cubicBezTo>
                  <a:pt x="4315" y="113022"/>
                  <a:pt x="18289" y="80214"/>
                  <a:pt x="0" y="135082"/>
                </a:cubicBezTo>
                <a:cubicBezTo>
                  <a:pt x="6927" y="159327"/>
                  <a:pt x="13536" y="183666"/>
                  <a:pt x="20782" y="207818"/>
                </a:cubicBezTo>
                <a:cubicBezTo>
                  <a:pt x="23929" y="218309"/>
                  <a:pt x="26275" y="229194"/>
                  <a:pt x="31173" y="238991"/>
                </a:cubicBezTo>
                <a:cubicBezTo>
                  <a:pt x="36758" y="250161"/>
                  <a:pt x="41564" y="263237"/>
                  <a:pt x="51955" y="270164"/>
                </a:cubicBezTo>
                <a:cubicBezTo>
                  <a:pt x="63838" y="278086"/>
                  <a:pt x="79664" y="277091"/>
                  <a:pt x="93519" y="280555"/>
                </a:cubicBezTo>
                <a:cubicBezTo>
                  <a:pt x="152401" y="277091"/>
                  <a:pt x="222347" y="304698"/>
                  <a:pt x="270164" y="270164"/>
                </a:cubicBezTo>
                <a:cubicBezTo>
                  <a:pt x="303976" y="245744"/>
                  <a:pt x="280555" y="187181"/>
                  <a:pt x="280555" y="145473"/>
                </a:cubicBezTo>
                <a:cubicBezTo>
                  <a:pt x="280555" y="81159"/>
                  <a:pt x="275780" y="103394"/>
                  <a:pt x="238991" y="72737"/>
                </a:cubicBezTo>
                <a:cubicBezTo>
                  <a:pt x="227702" y="63330"/>
                  <a:pt x="220046" y="49715"/>
                  <a:pt x="207819" y="41564"/>
                </a:cubicBezTo>
                <a:cubicBezTo>
                  <a:pt x="198706" y="35488"/>
                  <a:pt x="186443" y="36071"/>
                  <a:pt x="176646" y="31173"/>
                </a:cubicBezTo>
                <a:cubicBezTo>
                  <a:pt x="131239" y="8470"/>
                  <a:pt x="161110" y="10391"/>
                  <a:pt x="176646" y="0"/>
                </a:cubicBezTo>
                <a:close/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46 - Ελεύθερη σχεδίαση"/>
          <p:cNvSpPr/>
          <p:nvPr/>
        </p:nvSpPr>
        <p:spPr>
          <a:xfrm>
            <a:off x="3286116" y="3357562"/>
            <a:ext cx="214314" cy="304698"/>
          </a:xfrm>
          <a:custGeom>
            <a:avLst/>
            <a:gdLst>
              <a:gd name="connsiteX0" fmla="*/ 176646 w 303976"/>
              <a:gd name="connsiteY0" fmla="*/ 0 h 304698"/>
              <a:gd name="connsiteX1" fmla="*/ 83128 w 303976"/>
              <a:gd name="connsiteY1" fmla="*/ 31173 h 304698"/>
              <a:gd name="connsiteX2" fmla="*/ 51955 w 303976"/>
              <a:gd name="connsiteY2" fmla="*/ 41564 h 304698"/>
              <a:gd name="connsiteX3" fmla="*/ 0 w 303976"/>
              <a:gd name="connsiteY3" fmla="*/ 135082 h 304698"/>
              <a:gd name="connsiteX4" fmla="*/ 20782 w 303976"/>
              <a:gd name="connsiteY4" fmla="*/ 207818 h 304698"/>
              <a:gd name="connsiteX5" fmla="*/ 31173 w 303976"/>
              <a:gd name="connsiteY5" fmla="*/ 238991 h 304698"/>
              <a:gd name="connsiteX6" fmla="*/ 51955 w 303976"/>
              <a:gd name="connsiteY6" fmla="*/ 270164 h 304698"/>
              <a:gd name="connsiteX7" fmla="*/ 93519 w 303976"/>
              <a:gd name="connsiteY7" fmla="*/ 280555 h 304698"/>
              <a:gd name="connsiteX8" fmla="*/ 270164 w 303976"/>
              <a:gd name="connsiteY8" fmla="*/ 270164 h 304698"/>
              <a:gd name="connsiteX9" fmla="*/ 280555 w 303976"/>
              <a:gd name="connsiteY9" fmla="*/ 145473 h 304698"/>
              <a:gd name="connsiteX10" fmla="*/ 238991 w 303976"/>
              <a:gd name="connsiteY10" fmla="*/ 72737 h 304698"/>
              <a:gd name="connsiteX11" fmla="*/ 207819 w 303976"/>
              <a:gd name="connsiteY11" fmla="*/ 41564 h 304698"/>
              <a:gd name="connsiteX12" fmla="*/ 176646 w 303976"/>
              <a:gd name="connsiteY12" fmla="*/ 31173 h 304698"/>
              <a:gd name="connsiteX13" fmla="*/ 176646 w 303976"/>
              <a:gd name="connsiteY13" fmla="*/ 0 h 30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3976" h="304698">
                <a:moveTo>
                  <a:pt x="176646" y="0"/>
                </a:moveTo>
                <a:lnTo>
                  <a:pt x="83128" y="31173"/>
                </a:lnTo>
                <a:lnTo>
                  <a:pt x="51955" y="41564"/>
                </a:lnTo>
                <a:cubicBezTo>
                  <a:pt x="4315" y="113022"/>
                  <a:pt x="18289" y="80214"/>
                  <a:pt x="0" y="135082"/>
                </a:cubicBezTo>
                <a:cubicBezTo>
                  <a:pt x="6927" y="159327"/>
                  <a:pt x="13536" y="183666"/>
                  <a:pt x="20782" y="207818"/>
                </a:cubicBezTo>
                <a:cubicBezTo>
                  <a:pt x="23929" y="218309"/>
                  <a:pt x="26275" y="229194"/>
                  <a:pt x="31173" y="238991"/>
                </a:cubicBezTo>
                <a:cubicBezTo>
                  <a:pt x="36758" y="250161"/>
                  <a:pt x="41564" y="263237"/>
                  <a:pt x="51955" y="270164"/>
                </a:cubicBezTo>
                <a:cubicBezTo>
                  <a:pt x="63838" y="278086"/>
                  <a:pt x="79664" y="277091"/>
                  <a:pt x="93519" y="280555"/>
                </a:cubicBezTo>
                <a:cubicBezTo>
                  <a:pt x="152401" y="277091"/>
                  <a:pt x="222347" y="304698"/>
                  <a:pt x="270164" y="270164"/>
                </a:cubicBezTo>
                <a:cubicBezTo>
                  <a:pt x="303976" y="245744"/>
                  <a:pt x="280555" y="187181"/>
                  <a:pt x="280555" y="145473"/>
                </a:cubicBezTo>
                <a:cubicBezTo>
                  <a:pt x="280555" y="81159"/>
                  <a:pt x="275780" y="103394"/>
                  <a:pt x="238991" y="72737"/>
                </a:cubicBezTo>
                <a:cubicBezTo>
                  <a:pt x="227702" y="63330"/>
                  <a:pt x="220046" y="49715"/>
                  <a:pt x="207819" y="41564"/>
                </a:cubicBezTo>
                <a:cubicBezTo>
                  <a:pt x="198706" y="35488"/>
                  <a:pt x="186443" y="36071"/>
                  <a:pt x="176646" y="31173"/>
                </a:cubicBezTo>
                <a:cubicBezTo>
                  <a:pt x="131239" y="8470"/>
                  <a:pt x="161110" y="10391"/>
                  <a:pt x="176646" y="0"/>
                </a:cubicBezTo>
                <a:close/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52 - Ελεύθερη σχεδίαση"/>
          <p:cNvSpPr/>
          <p:nvPr/>
        </p:nvSpPr>
        <p:spPr>
          <a:xfrm>
            <a:off x="3984171" y="3470448"/>
            <a:ext cx="304800" cy="764095"/>
          </a:xfrm>
          <a:custGeom>
            <a:avLst/>
            <a:gdLst>
              <a:gd name="connsiteX0" fmla="*/ 0 w 304800"/>
              <a:gd name="connsiteY0" fmla="*/ 764095 h 764095"/>
              <a:gd name="connsiteX1" fmla="*/ 10886 w 304800"/>
              <a:gd name="connsiteY1" fmla="*/ 666123 h 764095"/>
              <a:gd name="connsiteX2" fmla="*/ 32658 w 304800"/>
              <a:gd name="connsiteY2" fmla="*/ 644352 h 764095"/>
              <a:gd name="connsiteX3" fmla="*/ 43543 w 304800"/>
              <a:gd name="connsiteY3" fmla="*/ 600809 h 764095"/>
              <a:gd name="connsiteX4" fmla="*/ 76200 w 304800"/>
              <a:gd name="connsiteY4" fmla="*/ 535495 h 764095"/>
              <a:gd name="connsiteX5" fmla="*/ 130629 w 304800"/>
              <a:gd name="connsiteY5" fmla="*/ 426638 h 764095"/>
              <a:gd name="connsiteX6" fmla="*/ 130629 w 304800"/>
              <a:gd name="connsiteY6" fmla="*/ 426638 h 764095"/>
              <a:gd name="connsiteX7" fmla="*/ 174172 w 304800"/>
              <a:gd name="connsiteY7" fmla="*/ 339552 h 764095"/>
              <a:gd name="connsiteX8" fmla="*/ 185058 w 304800"/>
              <a:gd name="connsiteY8" fmla="*/ 263352 h 764095"/>
              <a:gd name="connsiteX9" fmla="*/ 206829 w 304800"/>
              <a:gd name="connsiteY9" fmla="*/ 219809 h 764095"/>
              <a:gd name="connsiteX10" fmla="*/ 239486 w 304800"/>
              <a:gd name="connsiteY10" fmla="*/ 154495 h 764095"/>
              <a:gd name="connsiteX11" fmla="*/ 272143 w 304800"/>
              <a:gd name="connsiteY11" fmla="*/ 56523 h 764095"/>
              <a:gd name="connsiteX12" fmla="*/ 304800 w 304800"/>
              <a:gd name="connsiteY12" fmla="*/ 2095 h 76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800" h="764095">
                <a:moveTo>
                  <a:pt x="0" y="764095"/>
                </a:moveTo>
                <a:cubicBezTo>
                  <a:pt x="3629" y="731438"/>
                  <a:pt x="2240" y="697823"/>
                  <a:pt x="10886" y="666123"/>
                </a:cubicBezTo>
                <a:cubicBezTo>
                  <a:pt x="13586" y="656221"/>
                  <a:pt x="28068" y="653532"/>
                  <a:pt x="32658" y="644352"/>
                </a:cubicBezTo>
                <a:cubicBezTo>
                  <a:pt x="39349" y="630971"/>
                  <a:pt x="39433" y="615194"/>
                  <a:pt x="43543" y="600809"/>
                </a:cubicBezTo>
                <a:cubicBezTo>
                  <a:pt x="54809" y="561376"/>
                  <a:pt x="52348" y="571274"/>
                  <a:pt x="76200" y="535495"/>
                </a:cubicBezTo>
                <a:cubicBezTo>
                  <a:pt x="93432" y="466567"/>
                  <a:pt x="78787" y="504400"/>
                  <a:pt x="130629" y="426638"/>
                </a:cubicBezTo>
                <a:lnTo>
                  <a:pt x="130629" y="426638"/>
                </a:lnTo>
                <a:cubicBezTo>
                  <a:pt x="155645" y="351586"/>
                  <a:pt x="136172" y="377550"/>
                  <a:pt x="174172" y="339552"/>
                </a:cubicBezTo>
                <a:cubicBezTo>
                  <a:pt x="177801" y="314152"/>
                  <a:pt x="178307" y="288106"/>
                  <a:pt x="185058" y="263352"/>
                </a:cubicBezTo>
                <a:cubicBezTo>
                  <a:pt x="189328" y="247696"/>
                  <a:pt x="200437" y="234724"/>
                  <a:pt x="206829" y="219809"/>
                </a:cubicBezTo>
                <a:cubicBezTo>
                  <a:pt x="233869" y="156715"/>
                  <a:pt x="197649" y="217252"/>
                  <a:pt x="239486" y="154495"/>
                </a:cubicBezTo>
                <a:cubicBezTo>
                  <a:pt x="259696" y="33242"/>
                  <a:pt x="233878" y="133055"/>
                  <a:pt x="272143" y="56523"/>
                </a:cubicBezTo>
                <a:cubicBezTo>
                  <a:pt x="300404" y="0"/>
                  <a:pt x="262278" y="44617"/>
                  <a:pt x="304800" y="209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53 - Ελεύθερη σχεδίαση"/>
          <p:cNvSpPr/>
          <p:nvPr/>
        </p:nvSpPr>
        <p:spPr>
          <a:xfrm rot="19101030">
            <a:off x="2787110" y="3433708"/>
            <a:ext cx="304800" cy="764095"/>
          </a:xfrm>
          <a:custGeom>
            <a:avLst/>
            <a:gdLst>
              <a:gd name="connsiteX0" fmla="*/ 0 w 304800"/>
              <a:gd name="connsiteY0" fmla="*/ 764095 h 764095"/>
              <a:gd name="connsiteX1" fmla="*/ 10886 w 304800"/>
              <a:gd name="connsiteY1" fmla="*/ 666123 h 764095"/>
              <a:gd name="connsiteX2" fmla="*/ 32658 w 304800"/>
              <a:gd name="connsiteY2" fmla="*/ 644352 h 764095"/>
              <a:gd name="connsiteX3" fmla="*/ 43543 w 304800"/>
              <a:gd name="connsiteY3" fmla="*/ 600809 h 764095"/>
              <a:gd name="connsiteX4" fmla="*/ 76200 w 304800"/>
              <a:gd name="connsiteY4" fmla="*/ 535495 h 764095"/>
              <a:gd name="connsiteX5" fmla="*/ 130629 w 304800"/>
              <a:gd name="connsiteY5" fmla="*/ 426638 h 764095"/>
              <a:gd name="connsiteX6" fmla="*/ 130629 w 304800"/>
              <a:gd name="connsiteY6" fmla="*/ 426638 h 764095"/>
              <a:gd name="connsiteX7" fmla="*/ 174172 w 304800"/>
              <a:gd name="connsiteY7" fmla="*/ 339552 h 764095"/>
              <a:gd name="connsiteX8" fmla="*/ 185058 w 304800"/>
              <a:gd name="connsiteY8" fmla="*/ 263352 h 764095"/>
              <a:gd name="connsiteX9" fmla="*/ 206829 w 304800"/>
              <a:gd name="connsiteY9" fmla="*/ 219809 h 764095"/>
              <a:gd name="connsiteX10" fmla="*/ 239486 w 304800"/>
              <a:gd name="connsiteY10" fmla="*/ 154495 h 764095"/>
              <a:gd name="connsiteX11" fmla="*/ 272143 w 304800"/>
              <a:gd name="connsiteY11" fmla="*/ 56523 h 764095"/>
              <a:gd name="connsiteX12" fmla="*/ 304800 w 304800"/>
              <a:gd name="connsiteY12" fmla="*/ 2095 h 76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800" h="764095">
                <a:moveTo>
                  <a:pt x="0" y="764095"/>
                </a:moveTo>
                <a:cubicBezTo>
                  <a:pt x="3629" y="731438"/>
                  <a:pt x="2240" y="697823"/>
                  <a:pt x="10886" y="666123"/>
                </a:cubicBezTo>
                <a:cubicBezTo>
                  <a:pt x="13586" y="656221"/>
                  <a:pt x="28068" y="653532"/>
                  <a:pt x="32658" y="644352"/>
                </a:cubicBezTo>
                <a:cubicBezTo>
                  <a:pt x="39349" y="630971"/>
                  <a:pt x="39433" y="615194"/>
                  <a:pt x="43543" y="600809"/>
                </a:cubicBezTo>
                <a:cubicBezTo>
                  <a:pt x="54809" y="561376"/>
                  <a:pt x="52348" y="571274"/>
                  <a:pt x="76200" y="535495"/>
                </a:cubicBezTo>
                <a:cubicBezTo>
                  <a:pt x="93432" y="466567"/>
                  <a:pt x="78787" y="504400"/>
                  <a:pt x="130629" y="426638"/>
                </a:cubicBezTo>
                <a:lnTo>
                  <a:pt x="130629" y="426638"/>
                </a:lnTo>
                <a:cubicBezTo>
                  <a:pt x="155645" y="351586"/>
                  <a:pt x="136172" y="377550"/>
                  <a:pt x="174172" y="339552"/>
                </a:cubicBezTo>
                <a:cubicBezTo>
                  <a:pt x="177801" y="314152"/>
                  <a:pt x="178307" y="288106"/>
                  <a:pt x="185058" y="263352"/>
                </a:cubicBezTo>
                <a:cubicBezTo>
                  <a:pt x="189328" y="247696"/>
                  <a:pt x="200437" y="234724"/>
                  <a:pt x="206829" y="219809"/>
                </a:cubicBezTo>
                <a:cubicBezTo>
                  <a:pt x="233869" y="156715"/>
                  <a:pt x="197649" y="217252"/>
                  <a:pt x="239486" y="154495"/>
                </a:cubicBezTo>
                <a:cubicBezTo>
                  <a:pt x="259696" y="33242"/>
                  <a:pt x="233878" y="133055"/>
                  <a:pt x="272143" y="56523"/>
                </a:cubicBezTo>
                <a:cubicBezTo>
                  <a:pt x="300404" y="0"/>
                  <a:pt x="262278" y="44617"/>
                  <a:pt x="304800" y="209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54 - Ελεύθερη σχεδίαση"/>
          <p:cNvSpPr/>
          <p:nvPr/>
        </p:nvSpPr>
        <p:spPr>
          <a:xfrm>
            <a:off x="3357554" y="3643314"/>
            <a:ext cx="90486" cy="857256"/>
          </a:xfrm>
          <a:custGeom>
            <a:avLst/>
            <a:gdLst>
              <a:gd name="connsiteX0" fmla="*/ 0 w 304800"/>
              <a:gd name="connsiteY0" fmla="*/ 764095 h 764095"/>
              <a:gd name="connsiteX1" fmla="*/ 10886 w 304800"/>
              <a:gd name="connsiteY1" fmla="*/ 666123 h 764095"/>
              <a:gd name="connsiteX2" fmla="*/ 32658 w 304800"/>
              <a:gd name="connsiteY2" fmla="*/ 644352 h 764095"/>
              <a:gd name="connsiteX3" fmla="*/ 43543 w 304800"/>
              <a:gd name="connsiteY3" fmla="*/ 600809 h 764095"/>
              <a:gd name="connsiteX4" fmla="*/ 76200 w 304800"/>
              <a:gd name="connsiteY4" fmla="*/ 535495 h 764095"/>
              <a:gd name="connsiteX5" fmla="*/ 130629 w 304800"/>
              <a:gd name="connsiteY5" fmla="*/ 426638 h 764095"/>
              <a:gd name="connsiteX6" fmla="*/ 130629 w 304800"/>
              <a:gd name="connsiteY6" fmla="*/ 426638 h 764095"/>
              <a:gd name="connsiteX7" fmla="*/ 174172 w 304800"/>
              <a:gd name="connsiteY7" fmla="*/ 339552 h 764095"/>
              <a:gd name="connsiteX8" fmla="*/ 185058 w 304800"/>
              <a:gd name="connsiteY8" fmla="*/ 263352 h 764095"/>
              <a:gd name="connsiteX9" fmla="*/ 206829 w 304800"/>
              <a:gd name="connsiteY9" fmla="*/ 219809 h 764095"/>
              <a:gd name="connsiteX10" fmla="*/ 239486 w 304800"/>
              <a:gd name="connsiteY10" fmla="*/ 154495 h 764095"/>
              <a:gd name="connsiteX11" fmla="*/ 272143 w 304800"/>
              <a:gd name="connsiteY11" fmla="*/ 56523 h 764095"/>
              <a:gd name="connsiteX12" fmla="*/ 304800 w 304800"/>
              <a:gd name="connsiteY12" fmla="*/ 2095 h 76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800" h="764095">
                <a:moveTo>
                  <a:pt x="0" y="764095"/>
                </a:moveTo>
                <a:cubicBezTo>
                  <a:pt x="3629" y="731438"/>
                  <a:pt x="2240" y="697823"/>
                  <a:pt x="10886" y="666123"/>
                </a:cubicBezTo>
                <a:cubicBezTo>
                  <a:pt x="13586" y="656221"/>
                  <a:pt x="28068" y="653532"/>
                  <a:pt x="32658" y="644352"/>
                </a:cubicBezTo>
                <a:cubicBezTo>
                  <a:pt x="39349" y="630971"/>
                  <a:pt x="39433" y="615194"/>
                  <a:pt x="43543" y="600809"/>
                </a:cubicBezTo>
                <a:cubicBezTo>
                  <a:pt x="54809" y="561376"/>
                  <a:pt x="52348" y="571274"/>
                  <a:pt x="76200" y="535495"/>
                </a:cubicBezTo>
                <a:cubicBezTo>
                  <a:pt x="93432" y="466567"/>
                  <a:pt x="78787" y="504400"/>
                  <a:pt x="130629" y="426638"/>
                </a:cubicBezTo>
                <a:lnTo>
                  <a:pt x="130629" y="426638"/>
                </a:lnTo>
                <a:cubicBezTo>
                  <a:pt x="155645" y="351586"/>
                  <a:pt x="136172" y="377550"/>
                  <a:pt x="174172" y="339552"/>
                </a:cubicBezTo>
                <a:cubicBezTo>
                  <a:pt x="177801" y="314152"/>
                  <a:pt x="178307" y="288106"/>
                  <a:pt x="185058" y="263352"/>
                </a:cubicBezTo>
                <a:cubicBezTo>
                  <a:pt x="189328" y="247696"/>
                  <a:pt x="200437" y="234724"/>
                  <a:pt x="206829" y="219809"/>
                </a:cubicBezTo>
                <a:cubicBezTo>
                  <a:pt x="233869" y="156715"/>
                  <a:pt x="197649" y="217252"/>
                  <a:pt x="239486" y="154495"/>
                </a:cubicBezTo>
                <a:cubicBezTo>
                  <a:pt x="259696" y="33242"/>
                  <a:pt x="233878" y="133055"/>
                  <a:pt x="272143" y="56523"/>
                </a:cubicBezTo>
                <a:cubicBezTo>
                  <a:pt x="300404" y="0"/>
                  <a:pt x="262278" y="44617"/>
                  <a:pt x="304800" y="209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7" name="56 - Ευθύγραμμο βέλος σύνδεσης"/>
          <p:cNvCxnSpPr/>
          <p:nvPr/>
        </p:nvCxnSpPr>
        <p:spPr>
          <a:xfrm rot="10800000" flipV="1">
            <a:off x="1643042" y="4000504"/>
            <a:ext cx="2428892" cy="71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- Ευθύγραμμο βέλος σύνδεσης"/>
          <p:cNvCxnSpPr/>
          <p:nvPr/>
        </p:nvCxnSpPr>
        <p:spPr>
          <a:xfrm rot="10800000">
            <a:off x="1500166" y="3857628"/>
            <a:ext cx="1500198" cy="71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25" grpId="0"/>
      <p:bldP spid="26" grpId="0"/>
      <p:bldP spid="29" grpId="0"/>
      <p:bldP spid="32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70" y="214290"/>
            <a:ext cx="8678586" cy="643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27684"/>
            <a:ext cx="6929454" cy="553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28596" y="57148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3.  </a:t>
            </a:r>
            <a:r>
              <a:rPr lang="el-GR" b="1" dirty="0" smtClean="0"/>
              <a:t>Τέλεια άνθη: </a:t>
            </a:r>
            <a:r>
              <a:rPr lang="el-GR" dirty="0" smtClean="0"/>
              <a:t>παράγουν και αρσενικούς και θηλυκούς γαμέτες , δηλαδή έχουν και ύπερο και στήμονες.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3929058" y="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Ανθόφυτα</a:t>
            </a:r>
            <a:endParaRPr lang="en-US" sz="24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428596" y="57148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3.  </a:t>
            </a:r>
            <a:r>
              <a:rPr lang="el-GR" b="1" dirty="0" smtClean="0"/>
              <a:t>Τέλεια άνθη: </a:t>
            </a:r>
            <a:r>
              <a:rPr lang="el-GR" dirty="0" smtClean="0"/>
              <a:t>παράγουν και αρσενικούς και θηλυκούς γαμέτες , δηλαδή έχουν και ύπερο και στήμονες.</a:t>
            </a:r>
            <a:endParaRPr lang="en-US" dirty="0"/>
          </a:p>
        </p:txBody>
      </p:sp>
      <p:sp>
        <p:nvSpPr>
          <p:cNvPr id="16" name="15 - TextBox"/>
          <p:cNvSpPr txBox="1"/>
          <p:nvPr/>
        </p:nvSpPr>
        <p:spPr>
          <a:xfrm>
            <a:off x="3143240" y="450057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νήμα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5122402" cy="488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929058" y="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Ανθόφυτα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71942"/>
            <a:ext cx="596595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57158" y="714356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Για να γίνει η γονιμοποίηση θα πρέπει οι γυρεόκοκκοι από τους ανθήρες … να μεταφερθούν στο στίγμα του ύπερου.</a:t>
            </a:r>
          </a:p>
          <a:p>
            <a:r>
              <a:rPr lang="el-GR" sz="2000" dirty="0" smtClean="0"/>
              <a:t>Αυτή η διαδικασία ονομάζεται </a:t>
            </a:r>
            <a:r>
              <a:rPr lang="el-GR" sz="2000" b="1" dirty="0" smtClean="0"/>
              <a:t>επικονίαση.</a:t>
            </a:r>
          </a:p>
          <a:p>
            <a:endParaRPr lang="el-GR" sz="2000" b="1" dirty="0" smtClean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 flipH="1" flipV="1">
            <a:off x="5893603" y="3607595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6000760" y="314324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Γυρεόκοκκοι - γύρη</a:t>
            </a:r>
            <a:endParaRPr lang="en-US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6200000" flipV="1">
            <a:off x="3786182" y="4071942"/>
            <a:ext cx="1643074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3643306" y="307181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ανθήρας</a:t>
            </a:r>
            <a:endParaRPr lang="en-US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10800000" flipV="1">
            <a:off x="1643042" y="5429264"/>
            <a:ext cx="1857388" cy="785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142976" y="61436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ανθήρας</a:t>
            </a:r>
            <a:endParaRPr lang="en-US" dirty="0"/>
          </a:p>
        </p:txBody>
      </p:sp>
      <p:sp>
        <p:nvSpPr>
          <p:cNvPr id="13" name="12 - Ορθογώνιο"/>
          <p:cNvSpPr/>
          <p:nvPr/>
        </p:nvSpPr>
        <p:spPr>
          <a:xfrm>
            <a:off x="428596" y="2000240"/>
            <a:ext cx="7929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μεταφορά των γυρεόκοκκων γίνεται με την βοήθεια του αέρα και των εντόμων</a:t>
            </a:r>
            <a:r>
              <a:rPr lang="el-GR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00034" y="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Ανθόφυτα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2408" y="5857892"/>
            <a:ext cx="2141591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838068"/>
            <a:ext cx="3452829" cy="601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- Ευθύγραμμο βέλος σύνδεσης"/>
          <p:cNvCxnSpPr/>
          <p:nvPr/>
        </p:nvCxnSpPr>
        <p:spPr>
          <a:xfrm flipV="1">
            <a:off x="1714480" y="1000108"/>
            <a:ext cx="928694" cy="428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2143108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γυρεόκοκκος</a:t>
            </a:r>
            <a:endParaRPr lang="en-US" dirty="0"/>
          </a:p>
        </p:txBody>
      </p:sp>
      <p:sp>
        <p:nvSpPr>
          <p:cNvPr id="21" name="20 - TextBox"/>
          <p:cNvSpPr txBox="1"/>
          <p:nvPr/>
        </p:nvSpPr>
        <p:spPr>
          <a:xfrm>
            <a:off x="4143372" y="35716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Όταν  φτάσει ο γυρεόκοκκος  στο στίγμα του υπέρου, δηλαδή γίνει η επικονίαση τότε:</a:t>
            </a:r>
            <a:endParaRPr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4143372" y="15001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Στο στίγμα αναπτύσσεται μια </a:t>
            </a:r>
            <a:r>
              <a:rPr lang="el-GR" b="1" dirty="0" smtClean="0"/>
              <a:t>προεκβολή</a:t>
            </a:r>
            <a:r>
              <a:rPr lang="el-GR" dirty="0" smtClean="0"/>
              <a:t> (σαν σωληνάκι) που φτάνει μέχρι την ωοθήκη που βρίσκεται το ωάριο.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4357686" y="27146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Μέσα από αυτή την </a:t>
            </a:r>
            <a:r>
              <a:rPr lang="el-GR" b="1" dirty="0" smtClean="0"/>
              <a:t>προεκβολή</a:t>
            </a:r>
            <a:r>
              <a:rPr lang="el-GR" dirty="0" smtClean="0"/>
              <a:t> ο αρσενικός γαμέτης που βρίσκεται στο γυρεόκοκκο θα φτάσει στο ωάριο.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4214810" y="40005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Με την ένωση του αρσενικού γαμέτη με το ωάριο, έχουμε </a:t>
            </a:r>
            <a:r>
              <a:rPr lang="el-GR" b="1" dirty="0" smtClean="0"/>
              <a:t>γονιμοποίηση</a:t>
            </a:r>
            <a:r>
              <a:rPr lang="el-GR" dirty="0" smtClean="0"/>
              <a:t>  και προκύπτει το </a:t>
            </a:r>
            <a:r>
              <a:rPr lang="el-GR" dirty="0" err="1" smtClean="0"/>
              <a:t>ζυγωτό</a:t>
            </a:r>
            <a:r>
              <a:rPr lang="el-GR" dirty="0" smtClean="0"/>
              <a:t> κύτταρο, από το οποίο θα προκύψει το </a:t>
            </a:r>
            <a:r>
              <a:rPr lang="el-GR" b="1" dirty="0" smtClean="0"/>
              <a:t>φυτικό έμβρυο</a:t>
            </a:r>
            <a:r>
              <a:rPr lang="el-G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00034" y="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Ανθόφυτα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2500330" cy="435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- Ευθύγραμμο βέλος σύνδεσης"/>
          <p:cNvCxnSpPr>
            <a:endCxn id="21" idx="1"/>
          </p:cNvCxnSpPr>
          <p:nvPr/>
        </p:nvCxnSpPr>
        <p:spPr>
          <a:xfrm>
            <a:off x="1357290" y="3429000"/>
            <a:ext cx="1643074" cy="45728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3000364" y="328612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Μετά την γονιμοποίηση</a:t>
            </a:r>
            <a:r>
              <a:rPr lang="el-GR" dirty="0" smtClean="0"/>
              <a:t>, το </a:t>
            </a:r>
            <a:r>
              <a:rPr lang="el-GR" b="1" dirty="0" smtClean="0"/>
              <a:t>φυτικό έμβρυο </a:t>
            </a:r>
            <a:r>
              <a:rPr lang="el-GR" dirty="0" smtClean="0"/>
              <a:t>που προέκυψε από τα ζυγωτό κύτταρο, περιβάλλεται </a:t>
            </a:r>
            <a:r>
              <a:rPr lang="el-GR" b="1" dirty="0" smtClean="0"/>
              <a:t>μέσα σε ένα σπέρμα</a:t>
            </a:r>
            <a:r>
              <a:rPr lang="el-GR" dirty="0" smtClean="0"/>
              <a:t>.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467225"/>
            <a:ext cx="36195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13 - Ευθύγραμμο βέλος σύνδεσης"/>
          <p:cNvCxnSpPr/>
          <p:nvPr/>
        </p:nvCxnSpPr>
        <p:spPr>
          <a:xfrm rot="16200000" flipH="1">
            <a:off x="5236331" y="4622057"/>
            <a:ext cx="1457421" cy="50006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16200000" flipH="1">
            <a:off x="5143504" y="4929198"/>
            <a:ext cx="2214580" cy="35719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0" y="5934670"/>
            <a:ext cx="4571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σπέρματα ορισμένων φυτών βρίσκονται </a:t>
            </a:r>
            <a:r>
              <a:rPr lang="el-GR" b="1" dirty="0" smtClean="0"/>
              <a:t>μέσα στο καρπό </a:t>
            </a:r>
            <a:r>
              <a:rPr lang="el-GR" dirty="0" smtClean="0"/>
              <a:t>ο  οποίος σχηματίστηκε από την ωοθήκη αμέσως μετά την γονιμοποίηση.</a:t>
            </a:r>
            <a:endParaRPr lang="en-US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10800000">
            <a:off x="4286248" y="6429396"/>
            <a:ext cx="185739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Ελεύθερη σχεδίαση"/>
          <p:cNvSpPr/>
          <p:nvPr/>
        </p:nvSpPr>
        <p:spPr>
          <a:xfrm>
            <a:off x="6087162" y="5475514"/>
            <a:ext cx="238521" cy="217715"/>
          </a:xfrm>
          <a:custGeom>
            <a:avLst/>
            <a:gdLst>
              <a:gd name="connsiteX0" fmla="*/ 30609 w 238521"/>
              <a:gd name="connsiteY0" fmla="*/ 65315 h 217715"/>
              <a:gd name="connsiteX1" fmla="*/ 52381 w 238521"/>
              <a:gd name="connsiteY1" fmla="*/ 97972 h 217715"/>
              <a:gd name="connsiteX2" fmla="*/ 63267 w 238521"/>
              <a:gd name="connsiteY2" fmla="*/ 163286 h 217715"/>
              <a:gd name="connsiteX3" fmla="*/ 150352 w 238521"/>
              <a:gd name="connsiteY3" fmla="*/ 217715 h 217715"/>
              <a:gd name="connsiteX4" fmla="*/ 226552 w 238521"/>
              <a:gd name="connsiteY4" fmla="*/ 195943 h 217715"/>
              <a:gd name="connsiteX5" fmla="*/ 237438 w 238521"/>
              <a:gd name="connsiteY5" fmla="*/ 152400 h 217715"/>
              <a:gd name="connsiteX6" fmla="*/ 183009 w 238521"/>
              <a:gd name="connsiteY6" fmla="*/ 10886 h 217715"/>
              <a:gd name="connsiteX7" fmla="*/ 139467 w 238521"/>
              <a:gd name="connsiteY7" fmla="*/ 0 h 217715"/>
              <a:gd name="connsiteX8" fmla="*/ 63267 w 238521"/>
              <a:gd name="connsiteY8" fmla="*/ 21772 h 217715"/>
              <a:gd name="connsiteX9" fmla="*/ 30609 w 238521"/>
              <a:gd name="connsiteY9" fmla="*/ 65315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521" h="217715">
                <a:moveTo>
                  <a:pt x="30609" y="65315"/>
                </a:moveTo>
                <a:cubicBezTo>
                  <a:pt x="28795" y="78015"/>
                  <a:pt x="48244" y="85560"/>
                  <a:pt x="52381" y="97972"/>
                </a:cubicBezTo>
                <a:cubicBezTo>
                  <a:pt x="59361" y="118911"/>
                  <a:pt x="51911" y="144360"/>
                  <a:pt x="63267" y="163286"/>
                </a:cubicBezTo>
                <a:cubicBezTo>
                  <a:pt x="85453" y="200263"/>
                  <a:pt x="116002" y="206265"/>
                  <a:pt x="150352" y="217715"/>
                </a:cubicBezTo>
                <a:cubicBezTo>
                  <a:pt x="175752" y="210458"/>
                  <a:pt x="205419" y="211793"/>
                  <a:pt x="226552" y="195943"/>
                </a:cubicBezTo>
                <a:cubicBezTo>
                  <a:pt x="238521" y="186966"/>
                  <a:pt x="238504" y="167323"/>
                  <a:pt x="237438" y="152400"/>
                </a:cubicBezTo>
                <a:cubicBezTo>
                  <a:pt x="233775" y="101113"/>
                  <a:pt x="233044" y="39477"/>
                  <a:pt x="183009" y="10886"/>
                </a:cubicBezTo>
                <a:cubicBezTo>
                  <a:pt x="170019" y="3463"/>
                  <a:pt x="153981" y="3629"/>
                  <a:pt x="139467" y="0"/>
                </a:cubicBezTo>
                <a:cubicBezTo>
                  <a:pt x="114067" y="7257"/>
                  <a:pt x="85668" y="7771"/>
                  <a:pt x="63267" y="21772"/>
                </a:cubicBezTo>
                <a:cubicBezTo>
                  <a:pt x="0" y="61314"/>
                  <a:pt x="32423" y="52615"/>
                  <a:pt x="30609" y="65315"/>
                </a:cubicBezTo>
                <a:close/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6262305" y="6068805"/>
            <a:ext cx="238521" cy="217715"/>
          </a:xfrm>
          <a:custGeom>
            <a:avLst/>
            <a:gdLst>
              <a:gd name="connsiteX0" fmla="*/ 30609 w 238521"/>
              <a:gd name="connsiteY0" fmla="*/ 65315 h 217715"/>
              <a:gd name="connsiteX1" fmla="*/ 52381 w 238521"/>
              <a:gd name="connsiteY1" fmla="*/ 97972 h 217715"/>
              <a:gd name="connsiteX2" fmla="*/ 63267 w 238521"/>
              <a:gd name="connsiteY2" fmla="*/ 163286 h 217715"/>
              <a:gd name="connsiteX3" fmla="*/ 150352 w 238521"/>
              <a:gd name="connsiteY3" fmla="*/ 217715 h 217715"/>
              <a:gd name="connsiteX4" fmla="*/ 226552 w 238521"/>
              <a:gd name="connsiteY4" fmla="*/ 195943 h 217715"/>
              <a:gd name="connsiteX5" fmla="*/ 237438 w 238521"/>
              <a:gd name="connsiteY5" fmla="*/ 152400 h 217715"/>
              <a:gd name="connsiteX6" fmla="*/ 183009 w 238521"/>
              <a:gd name="connsiteY6" fmla="*/ 10886 h 217715"/>
              <a:gd name="connsiteX7" fmla="*/ 139467 w 238521"/>
              <a:gd name="connsiteY7" fmla="*/ 0 h 217715"/>
              <a:gd name="connsiteX8" fmla="*/ 63267 w 238521"/>
              <a:gd name="connsiteY8" fmla="*/ 21772 h 217715"/>
              <a:gd name="connsiteX9" fmla="*/ 30609 w 238521"/>
              <a:gd name="connsiteY9" fmla="*/ 65315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521" h="217715">
                <a:moveTo>
                  <a:pt x="30609" y="65315"/>
                </a:moveTo>
                <a:cubicBezTo>
                  <a:pt x="28795" y="78015"/>
                  <a:pt x="48244" y="85560"/>
                  <a:pt x="52381" y="97972"/>
                </a:cubicBezTo>
                <a:cubicBezTo>
                  <a:pt x="59361" y="118911"/>
                  <a:pt x="51911" y="144360"/>
                  <a:pt x="63267" y="163286"/>
                </a:cubicBezTo>
                <a:cubicBezTo>
                  <a:pt x="85453" y="200263"/>
                  <a:pt x="116002" y="206265"/>
                  <a:pt x="150352" y="217715"/>
                </a:cubicBezTo>
                <a:cubicBezTo>
                  <a:pt x="175752" y="210458"/>
                  <a:pt x="205419" y="211793"/>
                  <a:pt x="226552" y="195943"/>
                </a:cubicBezTo>
                <a:cubicBezTo>
                  <a:pt x="238521" y="186966"/>
                  <a:pt x="238504" y="167323"/>
                  <a:pt x="237438" y="152400"/>
                </a:cubicBezTo>
                <a:cubicBezTo>
                  <a:pt x="233775" y="101113"/>
                  <a:pt x="233044" y="39477"/>
                  <a:pt x="183009" y="10886"/>
                </a:cubicBezTo>
                <a:cubicBezTo>
                  <a:pt x="170019" y="3463"/>
                  <a:pt x="153981" y="3629"/>
                  <a:pt x="139467" y="0"/>
                </a:cubicBezTo>
                <a:cubicBezTo>
                  <a:pt x="114067" y="7257"/>
                  <a:pt x="85668" y="7771"/>
                  <a:pt x="63267" y="21772"/>
                </a:cubicBezTo>
                <a:cubicBezTo>
                  <a:pt x="0" y="61314"/>
                  <a:pt x="32423" y="52615"/>
                  <a:pt x="30609" y="65315"/>
                </a:cubicBezTo>
                <a:close/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47290"/>
            <a:ext cx="3933823" cy="261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00034" y="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Ανθόφυτα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2500330" cy="435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- Ευθύγραμμο βέλος σύνδεσης"/>
          <p:cNvCxnSpPr>
            <a:endCxn id="21" idx="1"/>
          </p:cNvCxnSpPr>
          <p:nvPr/>
        </p:nvCxnSpPr>
        <p:spPr>
          <a:xfrm>
            <a:off x="1357290" y="3429000"/>
            <a:ext cx="1643074" cy="45728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3000364" y="328612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Μετά την γονιμοποίηση</a:t>
            </a:r>
            <a:r>
              <a:rPr lang="el-GR" dirty="0" smtClean="0"/>
              <a:t>, το </a:t>
            </a:r>
            <a:r>
              <a:rPr lang="el-GR" b="1" dirty="0" smtClean="0"/>
              <a:t>φυτικό έμβρυο </a:t>
            </a:r>
            <a:r>
              <a:rPr lang="el-GR" dirty="0" smtClean="0"/>
              <a:t>που προέκυψε από τα ζυγωτό κύτταρο, περιβάλλεται </a:t>
            </a:r>
            <a:r>
              <a:rPr lang="el-GR" b="1" dirty="0" smtClean="0"/>
              <a:t>μέσα σε ένα σπέρμα</a:t>
            </a:r>
            <a:r>
              <a:rPr lang="el-GR" dirty="0" smtClean="0"/>
              <a:t>.  </a:t>
            </a:r>
          </a:p>
          <a:p>
            <a:endParaRPr lang="en-US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16200000" flipH="1">
            <a:off x="5322099" y="4607727"/>
            <a:ext cx="1714514" cy="64294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16200000" flipH="1">
            <a:off x="5857887" y="4429132"/>
            <a:ext cx="1357321" cy="64294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000100" y="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Αναπαραγωγή φυτών με μονογονία - </a:t>
            </a:r>
            <a:r>
              <a:rPr lang="el-GR" sz="2400" b="1" dirty="0" smtClean="0">
                <a:solidFill>
                  <a:srgbClr val="FF0000"/>
                </a:solidFill>
              </a:rPr>
              <a:t>με υπόγειους βλαστούς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5357826"/>
            <a:ext cx="6357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Αναπαραγωγή με υπόγειους βλαστούς: </a:t>
            </a:r>
            <a:r>
              <a:rPr lang="el-GR" sz="2000" dirty="0" smtClean="0"/>
              <a:t>φυτεύουμε στο χώμα  κονδύλους πατάτας , </a:t>
            </a:r>
            <a:r>
              <a:rPr lang="el-GR" sz="2000" dirty="0" smtClean="0"/>
              <a:t>βολβούς </a:t>
            </a:r>
            <a:r>
              <a:rPr lang="el-GR" sz="2000" dirty="0" smtClean="0"/>
              <a:t>κρεμμυδιών, κυκλάμινου…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643050"/>
            <a:ext cx="2219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286388"/>
            <a:ext cx="1500166" cy="141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16478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Ελεύθερη σχεδίαση"/>
          <p:cNvSpPr/>
          <p:nvPr/>
        </p:nvSpPr>
        <p:spPr>
          <a:xfrm>
            <a:off x="1080460" y="2665152"/>
            <a:ext cx="589985" cy="410149"/>
          </a:xfrm>
          <a:custGeom>
            <a:avLst/>
            <a:gdLst>
              <a:gd name="connsiteX0" fmla="*/ 22275 w 589985"/>
              <a:gd name="connsiteY0" fmla="*/ 28682 h 410149"/>
              <a:gd name="connsiteX1" fmla="*/ 1493 w 589985"/>
              <a:gd name="connsiteY1" fmla="*/ 59855 h 410149"/>
              <a:gd name="connsiteX2" fmla="*/ 22275 w 589985"/>
              <a:gd name="connsiteY2" fmla="*/ 205328 h 410149"/>
              <a:gd name="connsiteX3" fmla="*/ 43057 w 589985"/>
              <a:gd name="connsiteY3" fmla="*/ 236500 h 410149"/>
              <a:gd name="connsiteX4" fmla="*/ 84620 w 589985"/>
              <a:gd name="connsiteY4" fmla="*/ 267673 h 410149"/>
              <a:gd name="connsiteX5" fmla="*/ 115793 w 589985"/>
              <a:gd name="connsiteY5" fmla="*/ 278064 h 410149"/>
              <a:gd name="connsiteX6" fmla="*/ 146966 w 589985"/>
              <a:gd name="connsiteY6" fmla="*/ 298846 h 410149"/>
              <a:gd name="connsiteX7" fmla="*/ 167747 w 589985"/>
              <a:gd name="connsiteY7" fmla="*/ 330019 h 410149"/>
              <a:gd name="connsiteX8" fmla="*/ 261266 w 589985"/>
              <a:gd name="connsiteY8" fmla="*/ 381973 h 410149"/>
              <a:gd name="connsiteX9" fmla="*/ 292438 w 589985"/>
              <a:gd name="connsiteY9" fmla="*/ 402755 h 410149"/>
              <a:gd name="connsiteX10" fmla="*/ 510647 w 589985"/>
              <a:gd name="connsiteY10" fmla="*/ 381973 h 410149"/>
              <a:gd name="connsiteX11" fmla="*/ 541820 w 589985"/>
              <a:gd name="connsiteY11" fmla="*/ 361191 h 410149"/>
              <a:gd name="connsiteX12" fmla="*/ 552211 w 589985"/>
              <a:gd name="connsiteY12" fmla="*/ 319628 h 410149"/>
              <a:gd name="connsiteX13" fmla="*/ 562602 w 589985"/>
              <a:gd name="connsiteY13" fmla="*/ 184546 h 410149"/>
              <a:gd name="connsiteX14" fmla="*/ 521038 w 589985"/>
              <a:gd name="connsiteY14" fmla="*/ 163764 h 410149"/>
              <a:gd name="connsiteX15" fmla="*/ 448302 w 589985"/>
              <a:gd name="connsiteY15" fmla="*/ 101419 h 410149"/>
              <a:gd name="connsiteX16" fmla="*/ 385957 w 589985"/>
              <a:gd name="connsiteY16" fmla="*/ 49464 h 410149"/>
              <a:gd name="connsiteX17" fmla="*/ 292438 w 589985"/>
              <a:gd name="connsiteY17" fmla="*/ 7900 h 410149"/>
              <a:gd name="connsiteX18" fmla="*/ 74229 w 589985"/>
              <a:gd name="connsiteY18" fmla="*/ 28682 h 410149"/>
              <a:gd name="connsiteX19" fmla="*/ 43057 w 589985"/>
              <a:gd name="connsiteY19" fmla="*/ 39073 h 410149"/>
              <a:gd name="connsiteX20" fmla="*/ 32666 w 589985"/>
              <a:gd name="connsiteY20" fmla="*/ 70246 h 410149"/>
              <a:gd name="connsiteX21" fmla="*/ 1493 w 589985"/>
              <a:gd name="connsiteY21" fmla="*/ 91028 h 41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9985" h="410149">
                <a:moveTo>
                  <a:pt x="22275" y="28682"/>
                </a:moveTo>
                <a:cubicBezTo>
                  <a:pt x="15348" y="39073"/>
                  <a:pt x="2383" y="47398"/>
                  <a:pt x="1493" y="59855"/>
                </a:cubicBezTo>
                <a:cubicBezTo>
                  <a:pt x="0" y="80759"/>
                  <a:pt x="3472" y="167723"/>
                  <a:pt x="22275" y="205328"/>
                </a:cubicBezTo>
                <a:cubicBezTo>
                  <a:pt x="27860" y="216498"/>
                  <a:pt x="34227" y="227670"/>
                  <a:pt x="43057" y="236500"/>
                </a:cubicBezTo>
                <a:cubicBezTo>
                  <a:pt x="55303" y="248746"/>
                  <a:pt x="69584" y="259081"/>
                  <a:pt x="84620" y="267673"/>
                </a:cubicBezTo>
                <a:cubicBezTo>
                  <a:pt x="94130" y="273107"/>
                  <a:pt x="105996" y="273166"/>
                  <a:pt x="115793" y="278064"/>
                </a:cubicBezTo>
                <a:cubicBezTo>
                  <a:pt x="126963" y="283649"/>
                  <a:pt x="136575" y="291919"/>
                  <a:pt x="146966" y="298846"/>
                </a:cubicBezTo>
                <a:cubicBezTo>
                  <a:pt x="153893" y="309237"/>
                  <a:pt x="158349" y="321795"/>
                  <a:pt x="167747" y="330019"/>
                </a:cubicBezTo>
                <a:cubicBezTo>
                  <a:pt x="211720" y="368495"/>
                  <a:pt x="218452" y="367702"/>
                  <a:pt x="261266" y="381973"/>
                </a:cubicBezTo>
                <a:cubicBezTo>
                  <a:pt x="271657" y="388900"/>
                  <a:pt x="279964" y="402161"/>
                  <a:pt x="292438" y="402755"/>
                </a:cubicBezTo>
                <a:cubicBezTo>
                  <a:pt x="296249" y="402936"/>
                  <a:pt x="454295" y="410149"/>
                  <a:pt x="510647" y="381973"/>
                </a:cubicBezTo>
                <a:cubicBezTo>
                  <a:pt x="521817" y="376388"/>
                  <a:pt x="531429" y="368118"/>
                  <a:pt x="541820" y="361191"/>
                </a:cubicBezTo>
                <a:cubicBezTo>
                  <a:pt x="545284" y="347337"/>
                  <a:pt x="548453" y="333406"/>
                  <a:pt x="552211" y="319628"/>
                </a:cubicBezTo>
                <a:cubicBezTo>
                  <a:pt x="563405" y="278583"/>
                  <a:pt x="589985" y="228359"/>
                  <a:pt x="562602" y="184546"/>
                </a:cubicBezTo>
                <a:cubicBezTo>
                  <a:pt x="554392" y="171411"/>
                  <a:pt x="534893" y="170691"/>
                  <a:pt x="521038" y="163764"/>
                </a:cubicBezTo>
                <a:cubicBezTo>
                  <a:pt x="443696" y="86419"/>
                  <a:pt x="541603" y="181390"/>
                  <a:pt x="448302" y="101419"/>
                </a:cubicBezTo>
                <a:cubicBezTo>
                  <a:pt x="421951" y="78833"/>
                  <a:pt x="417754" y="63596"/>
                  <a:pt x="385957" y="49464"/>
                </a:cubicBezTo>
                <a:cubicBezTo>
                  <a:pt x="274664" y="0"/>
                  <a:pt x="362988" y="54933"/>
                  <a:pt x="292438" y="7900"/>
                </a:cubicBezTo>
                <a:cubicBezTo>
                  <a:pt x="229162" y="12420"/>
                  <a:pt x="141373" y="15253"/>
                  <a:pt x="74229" y="28682"/>
                </a:cubicBezTo>
                <a:cubicBezTo>
                  <a:pt x="63489" y="30830"/>
                  <a:pt x="53448" y="35609"/>
                  <a:pt x="43057" y="39073"/>
                </a:cubicBezTo>
                <a:cubicBezTo>
                  <a:pt x="39593" y="49464"/>
                  <a:pt x="39508" y="61693"/>
                  <a:pt x="32666" y="70246"/>
                </a:cubicBezTo>
                <a:cubicBezTo>
                  <a:pt x="24865" y="79998"/>
                  <a:pt x="1493" y="91028"/>
                  <a:pt x="1493" y="91028"/>
                </a:cubicBezTo>
              </a:path>
            </a:pathLst>
          </a:cu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321439" y="3464719"/>
            <a:ext cx="1643074" cy="28575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85720" y="4214818"/>
            <a:ext cx="211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Κόνδυλος   </a:t>
            </a:r>
            <a:r>
              <a:rPr lang="el-GR" dirty="0" smtClean="0"/>
              <a:t>πατάτας </a:t>
            </a:r>
            <a:endParaRPr lang="el-GR" dirty="0"/>
          </a:p>
        </p:txBody>
      </p:sp>
      <p:sp>
        <p:nvSpPr>
          <p:cNvPr id="11" name="10 - Ελεύθερη σχεδίαση"/>
          <p:cNvSpPr/>
          <p:nvPr/>
        </p:nvSpPr>
        <p:spPr>
          <a:xfrm>
            <a:off x="7160251" y="2171696"/>
            <a:ext cx="1235604" cy="1041502"/>
          </a:xfrm>
          <a:custGeom>
            <a:avLst/>
            <a:gdLst>
              <a:gd name="connsiteX0" fmla="*/ 238076 w 1235604"/>
              <a:gd name="connsiteY0" fmla="*/ 135082 h 1041502"/>
              <a:gd name="connsiteX1" fmla="*/ 227685 w 1235604"/>
              <a:gd name="connsiteY1" fmla="*/ 166255 h 1041502"/>
              <a:gd name="connsiteX2" fmla="*/ 165340 w 1235604"/>
              <a:gd name="connsiteY2" fmla="*/ 228600 h 1041502"/>
              <a:gd name="connsiteX3" fmla="*/ 123776 w 1235604"/>
              <a:gd name="connsiteY3" fmla="*/ 280555 h 1041502"/>
              <a:gd name="connsiteX4" fmla="*/ 113385 w 1235604"/>
              <a:gd name="connsiteY4" fmla="*/ 311727 h 1041502"/>
              <a:gd name="connsiteX5" fmla="*/ 92604 w 1235604"/>
              <a:gd name="connsiteY5" fmla="*/ 342900 h 1041502"/>
              <a:gd name="connsiteX6" fmla="*/ 61431 w 1235604"/>
              <a:gd name="connsiteY6" fmla="*/ 405245 h 1041502"/>
              <a:gd name="connsiteX7" fmla="*/ 51040 w 1235604"/>
              <a:gd name="connsiteY7" fmla="*/ 446809 h 1041502"/>
              <a:gd name="connsiteX8" fmla="*/ 40649 w 1235604"/>
              <a:gd name="connsiteY8" fmla="*/ 498764 h 1041502"/>
              <a:gd name="connsiteX9" fmla="*/ 19867 w 1235604"/>
              <a:gd name="connsiteY9" fmla="*/ 540327 h 1041502"/>
              <a:gd name="connsiteX10" fmla="*/ 19867 w 1235604"/>
              <a:gd name="connsiteY10" fmla="*/ 727364 h 1041502"/>
              <a:gd name="connsiteX11" fmla="*/ 40649 w 1235604"/>
              <a:gd name="connsiteY11" fmla="*/ 758536 h 1041502"/>
              <a:gd name="connsiteX12" fmla="*/ 71822 w 1235604"/>
              <a:gd name="connsiteY12" fmla="*/ 779318 h 1041502"/>
              <a:gd name="connsiteX13" fmla="*/ 82213 w 1235604"/>
              <a:gd name="connsiteY13" fmla="*/ 820882 h 1041502"/>
              <a:gd name="connsiteX14" fmla="*/ 175731 w 1235604"/>
              <a:gd name="connsiteY14" fmla="*/ 872836 h 1041502"/>
              <a:gd name="connsiteX15" fmla="*/ 206904 w 1235604"/>
              <a:gd name="connsiteY15" fmla="*/ 893618 h 1041502"/>
              <a:gd name="connsiteX16" fmla="*/ 238076 w 1235604"/>
              <a:gd name="connsiteY16" fmla="*/ 904009 h 1041502"/>
              <a:gd name="connsiteX17" fmla="*/ 310813 w 1235604"/>
              <a:gd name="connsiteY17" fmla="*/ 935182 h 1041502"/>
              <a:gd name="connsiteX18" fmla="*/ 362767 w 1235604"/>
              <a:gd name="connsiteY18" fmla="*/ 997527 h 1041502"/>
              <a:gd name="connsiteX19" fmla="*/ 612149 w 1235604"/>
              <a:gd name="connsiteY19" fmla="*/ 1039091 h 1041502"/>
              <a:gd name="connsiteX20" fmla="*/ 778404 w 1235604"/>
              <a:gd name="connsiteY20" fmla="*/ 1018309 h 1041502"/>
              <a:gd name="connsiteX21" fmla="*/ 861531 w 1235604"/>
              <a:gd name="connsiteY21" fmla="*/ 987136 h 1041502"/>
              <a:gd name="connsiteX22" fmla="*/ 903094 w 1235604"/>
              <a:gd name="connsiteY22" fmla="*/ 976745 h 1041502"/>
              <a:gd name="connsiteX23" fmla="*/ 965440 w 1235604"/>
              <a:gd name="connsiteY23" fmla="*/ 924791 h 1041502"/>
              <a:gd name="connsiteX24" fmla="*/ 1007004 w 1235604"/>
              <a:gd name="connsiteY24" fmla="*/ 914400 h 1041502"/>
              <a:gd name="connsiteX25" fmla="*/ 1069349 w 1235604"/>
              <a:gd name="connsiteY25" fmla="*/ 852055 h 1041502"/>
              <a:gd name="connsiteX26" fmla="*/ 1131694 w 1235604"/>
              <a:gd name="connsiteY26" fmla="*/ 779318 h 1041502"/>
              <a:gd name="connsiteX27" fmla="*/ 1162867 w 1235604"/>
              <a:gd name="connsiteY27" fmla="*/ 685800 h 1041502"/>
              <a:gd name="connsiteX28" fmla="*/ 1173258 w 1235604"/>
              <a:gd name="connsiteY28" fmla="*/ 654627 h 1041502"/>
              <a:gd name="connsiteX29" fmla="*/ 1194040 w 1235604"/>
              <a:gd name="connsiteY29" fmla="*/ 623455 h 1041502"/>
              <a:gd name="connsiteX30" fmla="*/ 1204431 w 1235604"/>
              <a:gd name="connsiteY30" fmla="*/ 592282 h 1041502"/>
              <a:gd name="connsiteX31" fmla="*/ 1225213 w 1235604"/>
              <a:gd name="connsiteY31" fmla="*/ 561109 h 1041502"/>
              <a:gd name="connsiteX32" fmla="*/ 1235604 w 1235604"/>
              <a:gd name="connsiteY32" fmla="*/ 519545 h 1041502"/>
              <a:gd name="connsiteX33" fmla="*/ 1214822 w 1235604"/>
              <a:gd name="connsiteY33" fmla="*/ 405245 h 1041502"/>
              <a:gd name="connsiteX34" fmla="*/ 1183649 w 1235604"/>
              <a:gd name="connsiteY34" fmla="*/ 332509 h 1041502"/>
              <a:gd name="connsiteX35" fmla="*/ 1152476 w 1235604"/>
              <a:gd name="connsiteY35" fmla="*/ 259773 h 1041502"/>
              <a:gd name="connsiteX36" fmla="*/ 1142085 w 1235604"/>
              <a:gd name="connsiteY36" fmla="*/ 207818 h 1041502"/>
              <a:gd name="connsiteX37" fmla="*/ 1079740 w 1235604"/>
              <a:gd name="connsiteY37" fmla="*/ 166255 h 1041502"/>
              <a:gd name="connsiteX38" fmla="*/ 1038176 w 1235604"/>
              <a:gd name="connsiteY38" fmla="*/ 135082 h 1041502"/>
              <a:gd name="connsiteX39" fmla="*/ 965440 w 1235604"/>
              <a:gd name="connsiteY39" fmla="*/ 41564 h 1041502"/>
              <a:gd name="connsiteX40" fmla="*/ 934267 w 1235604"/>
              <a:gd name="connsiteY40" fmla="*/ 20782 h 1041502"/>
              <a:gd name="connsiteX41" fmla="*/ 840749 w 1235604"/>
              <a:gd name="connsiteY41" fmla="*/ 0 h 1041502"/>
              <a:gd name="connsiteX42" fmla="*/ 695276 w 1235604"/>
              <a:gd name="connsiteY42" fmla="*/ 20782 h 1041502"/>
              <a:gd name="connsiteX43" fmla="*/ 664104 w 1235604"/>
              <a:gd name="connsiteY43" fmla="*/ 31173 h 1041502"/>
              <a:gd name="connsiteX44" fmla="*/ 632931 w 1235604"/>
              <a:gd name="connsiteY44" fmla="*/ 51955 h 1041502"/>
              <a:gd name="connsiteX45" fmla="*/ 549804 w 1235604"/>
              <a:gd name="connsiteY45" fmla="*/ 62345 h 1041502"/>
              <a:gd name="connsiteX46" fmla="*/ 425113 w 1235604"/>
              <a:gd name="connsiteY46" fmla="*/ 103909 h 1041502"/>
              <a:gd name="connsiteX47" fmla="*/ 362767 w 1235604"/>
              <a:gd name="connsiteY47" fmla="*/ 124691 h 1041502"/>
              <a:gd name="connsiteX48" fmla="*/ 310813 w 1235604"/>
              <a:gd name="connsiteY48" fmla="*/ 135082 h 1041502"/>
              <a:gd name="connsiteX49" fmla="*/ 217294 w 1235604"/>
              <a:gd name="connsiteY49" fmla="*/ 166255 h 1041502"/>
              <a:gd name="connsiteX50" fmla="*/ 186122 w 1235604"/>
              <a:gd name="connsiteY50" fmla="*/ 187036 h 1041502"/>
              <a:gd name="connsiteX51" fmla="*/ 144558 w 1235604"/>
              <a:gd name="connsiteY51" fmla="*/ 197427 h 104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35604" h="1041502">
                <a:moveTo>
                  <a:pt x="238076" y="135082"/>
                </a:moveTo>
                <a:cubicBezTo>
                  <a:pt x="234612" y="145473"/>
                  <a:pt x="234410" y="157609"/>
                  <a:pt x="227685" y="166255"/>
                </a:cubicBezTo>
                <a:cubicBezTo>
                  <a:pt x="209641" y="189454"/>
                  <a:pt x="165340" y="228600"/>
                  <a:pt x="165340" y="228600"/>
                </a:cubicBezTo>
                <a:cubicBezTo>
                  <a:pt x="139223" y="306952"/>
                  <a:pt x="177491" y="213413"/>
                  <a:pt x="123776" y="280555"/>
                </a:cubicBezTo>
                <a:cubicBezTo>
                  <a:pt x="116934" y="289108"/>
                  <a:pt x="118283" y="301931"/>
                  <a:pt x="113385" y="311727"/>
                </a:cubicBezTo>
                <a:cubicBezTo>
                  <a:pt x="107800" y="322897"/>
                  <a:pt x="98189" y="331730"/>
                  <a:pt x="92604" y="342900"/>
                </a:cubicBezTo>
                <a:cubicBezTo>
                  <a:pt x="49592" y="428927"/>
                  <a:pt x="120979" y="315926"/>
                  <a:pt x="61431" y="405245"/>
                </a:cubicBezTo>
                <a:cubicBezTo>
                  <a:pt x="57967" y="419100"/>
                  <a:pt x="54138" y="432868"/>
                  <a:pt x="51040" y="446809"/>
                </a:cubicBezTo>
                <a:cubicBezTo>
                  <a:pt x="47209" y="464050"/>
                  <a:pt x="46234" y="482009"/>
                  <a:pt x="40649" y="498764"/>
                </a:cubicBezTo>
                <a:cubicBezTo>
                  <a:pt x="35751" y="513459"/>
                  <a:pt x="26794" y="526473"/>
                  <a:pt x="19867" y="540327"/>
                </a:cubicBezTo>
                <a:cubicBezTo>
                  <a:pt x="6522" y="620397"/>
                  <a:pt x="0" y="628032"/>
                  <a:pt x="19867" y="727364"/>
                </a:cubicBezTo>
                <a:cubicBezTo>
                  <a:pt x="22316" y="739610"/>
                  <a:pt x="31818" y="749706"/>
                  <a:pt x="40649" y="758536"/>
                </a:cubicBezTo>
                <a:cubicBezTo>
                  <a:pt x="49480" y="767367"/>
                  <a:pt x="61431" y="772391"/>
                  <a:pt x="71822" y="779318"/>
                </a:cubicBezTo>
                <a:cubicBezTo>
                  <a:pt x="75286" y="793173"/>
                  <a:pt x="72809" y="810134"/>
                  <a:pt x="82213" y="820882"/>
                </a:cubicBezTo>
                <a:cubicBezTo>
                  <a:pt x="133176" y="879125"/>
                  <a:pt x="129851" y="849896"/>
                  <a:pt x="175731" y="872836"/>
                </a:cubicBezTo>
                <a:cubicBezTo>
                  <a:pt x="186901" y="878421"/>
                  <a:pt x="195734" y="888033"/>
                  <a:pt x="206904" y="893618"/>
                </a:cubicBezTo>
                <a:cubicBezTo>
                  <a:pt x="216700" y="898516"/>
                  <a:pt x="228009" y="899694"/>
                  <a:pt x="238076" y="904009"/>
                </a:cubicBezTo>
                <a:cubicBezTo>
                  <a:pt x="327952" y="942528"/>
                  <a:pt x="237711" y="910815"/>
                  <a:pt x="310813" y="935182"/>
                </a:cubicBezTo>
                <a:cubicBezTo>
                  <a:pt x="322749" y="953087"/>
                  <a:pt x="342763" y="987525"/>
                  <a:pt x="362767" y="997527"/>
                </a:cubicBezTo>
                <a:cubicBezTo>
                  <a:pt x="450717" y="1041502"/>
                  <a:pt x="510600" y="1032321"/>
                  <a:pt x="612149" y="1039091"/>
                </a:cubicBezTo>
                <a:cubicBezTo>
                  <a:pt x="667567" y="1032164"/>
                  <a:pt x="723238" y="1027020"/>
                  <a:pt x="778404" y="1018309"/>
                </a:cubicBezTo>
                <a:cubicBezTo>
                  <a:pt x="792263" y="1016121"/>
                  <a:pt x="859024" y="987972"/>
                  <a:pt x="861531" y="987136"/>
                </a:cubicBezTo>
                <a:cubicBezTo>
                  <a:pt x="875079" y="982620"/>
                  <a:pt x="889240" y="980209"/>
                  <a:pt x="903094" y="976745"/>
                </a:cubicBezTo>
                <a:cubicBezTo>
                  <a:pt x="921818" y="958021"/>
                  <a:pt x="940124" y="935641"/>
                  <a:pt x="965440" y="924791"/>
                </a:cubicBezTo>
                <a:cubicBezTo>
                  <a:pt x="978566" y="919165"/>
                  <a:pt x="993149" y="917864"/>
                  <a:pt x="1007004" y="914400"/>
                </a:cubicBezTo>
                <a:cubicBezTo>
                  <a:pt x="1043587" y="859523"/>
                  <a:pt x="1009202" y="903609"/>
                  <a:pt x="1069349" y="852055"/>
                </a:cubicBezTo>
                <a:cubicBezTo>
                  <a:pt x="1099742" y="826004"/>
                  <a:pt x="1107055" y="812170"/>
                  <a:pt x="1131694" y="779318"/>
                </a:cubicBezTo>
                <a:lnTo>
                  <a:pt x="1162867" y="685800"/>
                </a:lnTo>
                <a:cubicBezTo>
                  <a:pt x="1166331" y="675409"/>
                  <a:pt x="1167182" y="663740"/>
                  <a:pt x="1173258" y="654627"/>
                </a:cubicBezTo>
                <a:lnTo>
                  <a:pt x="1194040" y="623455"/>
                </a:lnTo>
                <a:cubicBezTo>
                  <a:pt x="1197504" y="613064"/>
                  <a:pt x="1199533" y="602079"/>
                  <a:pt x="1204431" y="592282"/>
                </a:cubicBezTo>
                <a:cubicBezTo>
                  <a:pt x="1210016" y="581112"/>
                  <a:pt x="1220294" y="572588"/>
                  <a:pt x="1225213" y="561109"/>
                </a:cubicBezTo>
                <a:cubicBezTo>
                  <a:pt x="1230839" y="547983"/>
                  <a:pt x="1232140" y="533400"/>
                  <a:pt x="1235604" y="519545"/>
                </a:cubicBezTo>
                <a:cubicBezTo>
                  <a:pt x="1228677" y="481445"/>
                  <a:pt x="1222936" y="443110"/>
                  <a:pt x="1214822" y="405245"/>
                </a:cubicBezTo>
                <a:cubicBezTo>
                  <a:pt x="1207860" y="372756"/>
                  <a:pt x="1197552" y="364949"/>
                  <a:pt x="1183649" y="332509"/>
                </a:cubicBezTo>
                <a:cubicBezTo>
                  <a:pt x="1137786" y="225494"/>
                  <a:pt x="1221394" y="397606"/>
                  <a:pt x="1152476" y="259773"/>
                </a:cubicBezTo>
                <a:cubicBezTo>
                  <a:pt x="1149012" y="242455"/>
                  <a:pt x="1149983" y="223615"/>
                  <a:pt x="1142085" y="207818"/>
                </a:cubicBezTo>
                <a:cubicBezTo>
                  <a:pt x="1126518" y="176682"/>
                  <a:pt x="1107450" y="175491"/>
                  <a:pt x="1079740" y="166255"/>
                </a:cubicBezTo>
                <a:cubicBezTo>
                  <a:pt x="1065885" y="155864"/>
                  <a:pt x="1049682" y="148026"/>
                  <a:pt x="1038176" y="135082"/>
                </a:cubicBezTo>
                <a:cubicBezTo>
                  <a:pt x="971967" y="60597"/>
                  <a:pt x="1023979" y="90345"/>
                  <a:pt x="965440" y="41564"/>
                </a:cubicBezTo>
                <a:cubicBezTo>
                  <a:pt x="955846" y="33569"/>
                  <a:pt x="946115" y="24731"/>
                  <a:pt x="934267" y="20782"/>
                </a:cubicBezTo>
                <a:cubicBezTo>
                  <a:pt x="903973" y="10684"/>
                  <a:pt x="871922" y="6927"/>
                  <a:pt x="840749" y="0"/>
                </a:cubicBezTo>
                <a:cubicBezTo>
                  <a:pt x="757945" y="8280"/>
                  <a:pt x="756121" y="3397"/>
                  <a:pt x="695276" y="20782"/>
                </a:cubicBezTo>
                <a:cubicBezTo>
                  <a:pt x="684745" y="23791"/>
                  <a:pt x="673900" y="26275"/>
                  <a:pt x="664104" y="31173"/>
                </a:cubicBezTo>
                <a:cubicBezTo>
                  <a:pt x="652934" y="36758"/>
                  <a:pt x="644979" y="48669"/>
                  <a:pt x="632931" y="51955"/>
                </a:cubicBezTo>
                <a:cubicBezTo>
                  <a:pt x="605990" y="59302"/>
                  <a:pt x="577513" y="58882"/>
                  <a:pt x="549804" y="62345"/>
                </a:cubicBezTo>
                <a:lnTo>
                  <a:pt x="425113" y="103909"/>
                </a:lnTo>
                <a:cubicBezTo>
                  <a:pt x="404331" y="110836"/>
                  <a:pt x="384248" y="120395"/>
                  <a:pt x="362767" y="124691"/>
                </a:cubicBezTo>
                <a:lnTo>
                  <a:pt x="310813" y="135082"/>
                </a:lnTo>
                <a:cubicBezTo>
                  <a:pt x="239983" y="182302"/>
                  <a:pt x="329288" y="128924"/>
                  <a:pt x="217294" y="166255"/>
                </a:cubicBezTo>
                <a:cubicBezTo>
                  <a:pt x="205447" y="170204"/>
                  <a:pt x="197292" y="181451"/>
                  <a:pt x="186122" y="187036"/>
                </a:cubicBezTo>
                <a:cubicBezTo>
                  <a:pt x="163149" y="198522"/>
                  <a:pt x="162270" y="197427"/>
                  <a:pt x="144558" y="19742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6357950" y="4000504"/>
            <a:ext cx="2062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βολβός κρεμμυδιού</a:t>
            </a:r>
            <a:endParaRPr lang="el-GR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>
            <a:off x="7108049" y="3321843"/>
            <a:ext cx="1143008" cy="21431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5706740" cy="353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>
            <a:off x="4860486" y="2296633"/>
            <a:ext cx="1527506" cy="1426301"/>
          </a:xfrm>
          <a:custGeom>
            <a:avLst/>
            <a:gdLst>
              <a:gd name="connsiteX0" fmla="*/ 944891 w 1527506"/>
              <a:gd name="connsiteY0" fmla="*/ 42530 h 1426301"/>
              <a:gd name="connsiteX1" fmla="*/ 264407 w 1527506"/>
              <a:gd name="connsiteY1" fmla="*/ 85060 h 1426301"/>
              <a:gd name="connsiteX2" fmla="*/ 9226 w 1527506"/>
              <a:gd name="connsiteY2" fmla="*/ 425302 h 1426301"/>
              <a:gd name="connsiteX3" fmla="*/ 30491 w 1527506"/>
              <a:gd name="connsiteY3" fmla="*/ 999460 h 1426301"/>
              <a:gd name="connsiteX4" fmla="*/ 73021 w 1527506"/>
              <a:gd name="connsiteY4" fmla="*/ 1063255 h 1426301"/>
              <a:gd name="connsiteX5" fmla="*/ 391998 w 1527506"/>
              <a:gd name="connsiteY5" fmla="*/ 1403497 h 1426301"/>
              <a:gd name="connsiteX6" fmla="*/ 987421 w 1527506"/>
              <a:gd name="connsiteY6" fmla="*/ 1424762 h 1426301"/>
              <a:gd name="connsiteX7" fmla="*/ 1327663 w 1527506"/>
              <a:gd name="connsiteY7" fmla="*/ 1318437 h 1426301"/>
              <a:gd name="connsiteX8" fmla="*/ 1370193 w 1527506"/>
              <a:gd name="connsiteY8" fmla="*/ 1233376 h 1426301"/>
              <a:gd name="connsiteX9" fmla="*/ 1412723 w 1527506"/>
              <a:gd name="connsiteY9" fmla="*/ 1169581 h 1426301"/>
              <a:gd name="connsiteX10" fmla="*/ 1519049 w 1527506"/>
              <a:gd name="connsiteY10" fmla="*/ 744279 h 1426301"/>
              <a:gd name="connsiteX11" fmla="*/ 1370193 w 1527506"/>
              <a:gd name="connsiteY11" fmla="*/ 318976 h 1426301"/>
              <a:gd name="connsiteX12" fmla="*/ 1093747 w 1527506"/>
              <a:gd name="connsiteY12" fmla="*/ 42530 h 1426301"/>
              <a:gd name="connsiteX13" fmla="*/ 817300 w 1527506"/>
              <a:gd name="connsiteY13" fmla="*/ 0 h 142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7506" h="1426301">
                <a:moveTo>
                  <a:pt x="944891" y="42530"/>
                </a:moveTo>
                <a:lnTo>
                  <a:pt x="264407" y="85060"/>
                </a:lnTo>
                <a:cubicBezTo>
                  <a:pt x="0" y="393536"/>
                  <a:pt x="9226" y="252069"/>
                  <a:pt x="9226" y="425302"/>
                </a:cubicBezTo>
                <a:cubicBezTo>
                  <a:pt x="16314" y="616688"/>
                  <a:pt x="11434" y="808893"/>
                  <a:pt x="30491" y="999460"/>
                </a:cubicBezTo>
                <a:cubicBezTo>
                  <a:pt x="33034" y="1024891"/>
                  <a:pt x="73021" y="1063255"/>
                  <a:pt x="73021" y="1063255"/>
                </a:cubicBezTo>
                <a:cubicBezTo>
                  <a:pt x="358407" y="1414500"/>
                  <a:pt x="203337" y="1403497"/>
                  <a:pt x="391998" y="1403497"/>
                </a:cubicBezTo>
                <a:cubicBezTo>
                  <a:pt x="916504" y="1426301"/>
                  <a:pt x="717909" y="1424762"/>
                  <a:pt x="987421" y="1424762"/>
                </a:cubicBezTo>
                <a:cubicBezTo>
                  <a:pt x="1100835" y="1389320"/>
                  <a:pt x="1221385" y="1371576"/>
                  <a:pt x="1327663" y="1318437"/>
                </a:cubicBezTo>
                <a:cubicBezTo>
                  <a:pt x="1356017" y="1304260"/>
                  <a:pt x="1354465" y="1260900"/>
                  <a:pt x="1370193" y="1233376"/>
                </a:cubicBezTo>
                <a:cubicBezTo>
                  <a:pt x="1382873" y="1211186"/>
                  <a:pt x="1412723" y="1169581"/>
                  <a:pt x="1412723" y="1169581"/>
                </a:cubicBezTo>
                <a:cubicBezTo>
                  <a:pt x="1527506" y="802276"/>
                  <a:pt x="1519049" y="948162"/>
                  <a:pt x="1519049" y="744279"/>
                </a:cubicBezTo>
                <a:cubicBezTo>
                  <a:pt x="1386446" y="346470"/>
                  <a:pt x="1451604" y="481801"/>
                  <a:pt x="1370193" y="318976"/>
                </a:cubicBezTo>
                <a:cubicBezTo>
                  <a:pt x="1127120" y="31708"/>
                  <a:pt x="1256987" y="42530"/>
                  <a:pt x="1093747" y="42530"/>
                </a:cubicBezTo>
                <a:lnTo>
                  <a:pt x="817300" y="0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6200000" flipH="1">
            <a:off x="5393537" y="3607595"/>
            <a:ext cx="1428760" cy="78581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429256" y="485776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Από αυτό το μέρος της πατάτας (μάτι) …. Μπορεί να φυτρώσει ένα νέο φυτό – πατάτα.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1000100" y="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Αναπαραγωγή φυτών με μονογονία  - </a:t>
            </a:r>
            <a:r>
              <a:rPr lang="el-GR" sz="2400" b="1" dirty="0" smtClean="0">
                <a:solidFill>
                  <a:srgbClr val="FF0000"/>
                </a:solidFill>
              </a:rPr>
              <a:t>με υπόγειους βλαστούς.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57224" y="285728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Αναπαραγωγή φυτών με μονογονία  - </a:t>
            </a:r>
            <a:r>
              <a:rPr lang="el-GR" sz="2400" b="1" dirty="0" smtClean="0">
                <a:solidFill>
                  <a:srgbClr val="FF0000"/>
                </a:solidFill>
              </a:rPr>
              <a:t>με παραφυάδες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1357298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Αναπαραγωγή με παραφυάδες: </a:t>
            </a:r>
            <a:r>
              <a:rPr lang="el-GR" sz="2000" dirty="0" smtClean="0"/>
              <a:t>από πλάγια </a:t>
            </a:r>
            <a:r>
              <a:rPr lang="el-GR" sz="2000" dirty="0" smtClean="0"/>
              <a:t>κλαδιά,   </a:t>
            </a:r>
            <a:r>
              <a:rPr lang="el-GR" sz="2000" dirty="0" smtClean="0"/>
              <a:t>που φυτρώνουν γύρω από το φυτό, μπορεί να προκύψει  καινούριο φυτό 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92199"/>
            <a:ext cx="5203963" cy="386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- Ευθύγραμμο βέλος σύνδεσης"/>
          <p:cNvCxnSpPr/>
          <p:nvPr/>
        </p:nvCxnSpPr>
        <p:spPr>
          <a:xfrm>
            <a:off x="3000364" y="5143512"/>
            <a:ext cx="3214710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215074" y="507207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Από τα κλαδιά γύρω από το δέντρο..μπορεί να προκύψει νέο φυτό.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71841"/>
            <a:ext cx="6072198" cy="348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857224" y="285728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Αναπαραγωγή φυτών με μονογονία  - </a:t>
            </a:r>
            <a:r>
              <a:rPr lang="el-GR" sz="2400" b="1" dirty="0" smtClean="0">
                <a:solidFill>
                  <a:srgbClr val="FF0000"/>
                </a:solidFill>
              </a:rPr>
              <a:t>με καταβολάδες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1357298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Αναπαραγωγή με καταβολάδες: </a:t>
            </a:r>
            <a:r>
              <a:rPr lang="el-GR" sz="2000" dirty="0" smtClean="0"/>
              <a:t>από </a:t>
            </a:r>
            <a:r>
              <a:rPr lang="el-GR" sz="2000" dirty="0" smtClean="0"/>
              <a:t> ένα μέρος του κλαδιού του φυτού, το οποίο χώνουμε στο χώμα , και έτσι   </a:t>
            </a:r>
            <a:r>
              <a:rPr lang="el-GR" sz="2000" dirty="0" smtClean="0"/>
              <a:t>φυτρώνουν καινούρια φυτά.</a:t>
            </a:r>
            <a:endParaRPr lang="en-US" sz="2000" dirty="0"/>
          </a:p>
        </p:txBody>
      </p:sp>
      <p:cxnSp>
        <p:nvCxnSpPr>
          <p:cNvPr id="11" name="10 - Ευθύγραμμο βέλος σύνδεσης"/>
          <p:cNvCxnSpPr>
            <a:endCxn id="13" idx="1"/>
          </p:cNvCxnSpPr>
          <p:nvPr/>
        </p:nvCxnSpPr>
        <p:spPr>
          <a:xfrm flipV="1">
            <a:off x="2714612" y="4609422"/>
            <a:ext cx="3786182" cy="13913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500794" y="428625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Από την </a:t>
            </a:r>
            <a:r>
              <a:rPr lang="el-GR" dirty="0" smtClean="0"/>
              <a:t>κλαδί του </a:t>
            </a:r>
            <a:r>
              <a:rPr lang="el-GR" dirty="0" smtClean="0"/>
              <a:t>φυτού, ..φυτρώνουν  νέα φυτά.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38510"/>
            <a:ext cx="4695419" cy="341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rot="16200000" flipV="1">
            <a:off x="71406" y="3714752"/>
            <a:ext cx="1643074" cy="21431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285720" y="250030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άνθη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2143108" y="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Ανθόφυτα</a:t>
            </a:r>
            <a:endParaRPr lang="en-US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343400"/>
            <a:ext cx="372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- Ευθύγραμμο βέλος σύνδεσης"/>
          <p:cNvCxnSpPr/>
          <p:nvPr/>
        </p:nvCxnSpPr>
        <p:spPr>
          <a:xfrm rot="5400000" flipH="1" flipV="1">
            <a:off x="5357818" y="4357694"/>
            <a:ext cx="2428892" cy="1428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215074" y="278605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άνθος</a:t>
            </a:r>
            <a:endParaRPr lang="en-US" sz="2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071538" y="928670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Ανθόφυτα</a:t>
            </a:r>
            <a:r>
              <a:rPr lang="el-GR" sz="2400" dirty="0" smtClean="0"/>
              <a:t> είναι τα φυτά που </a:t>
            </a:r>
            <a:r>
              <a:rPr lang="el-GR" sz="2400" u="sng" dirty="0" smtClean="0"/>
              <a:t>έχουν άνθη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5995555" y="5193248"/>
            <a:ext cx="1292304" cy="1202218"/>
          </a:xfrm>
          <a:custGeom>
            <a:avLst/>
            <a:gdLst>
              <a:gd name="connsiteX0" fmla="*/ 207818 w 1292304"/>
              <a:gd name="connsiteY0" fmla="*/ 116507 h 1202218"/>
              <a:gd name="connsiteX1" fmla="*/ 135081 w 1292304"/>
              <a:gd name="connsiteY1" fmla="*/ 210025 h 1202218"/>
              <a:gd name="connsiteX2" fmla="*/ 114300 w 1292304"/>
              <a:gd name="connsiteY2" fmla="*/ 303543 h 1202218"/>
              <a:gd name="connsiteX3" fmla="*/ 124690 w 1292304"/>
              <a:gd name="connsiteY3" fmla="*/ 604879 h 1202218"/>
              <a:gd name="connsiteX4" fmla="*/ 155863 w 1292304"/>
              <a:gd name="connsiteY4" fmla="*/ 667225 h 1202218"/>
              <a:gd name="connsiteX5" fmla="*/ 166254 w 1292304"/>
              <a:gd name="connsiteY5" fmla="*/ 698397 h 1202218"/>
              <a:gd name="connsiteX6" fmla="*/ 228600 w 1292304"/>
              <a:gd name="connsiteY6" fmla="*/ 771134 h 1202218"/>
              <a:gd name="connsiteX7" fmla="*/ 259772 w 1292304"/>
              <a:gd name="connsiteY7" fmla="*/ 812697 h 1202218"/>
              <a:gd name="connsiteX8" fmla="*/ 322118 w 1292304"/>
              <a:gd name="connsiteY8" fmla="*/ 843870 h 1202218"/>
              <a:gd name="connsiteX9" fmla="*/ 384463 w 1292304"/>
              <a:gd name="connsiteY9" fmla="*/ 895825 h 1202218"/>
              <a:gd name="connsiteX10" fmla="*/ 426027 w 1292304"/>
              <a:gd name="connsiteY10" fmla="*/ 916607 h 1202218"/>
              <a:gd name="connsiteX11" fmla="*/ 457200 w 1292304"/>
              <a:gd name="connsiteY11" fmla="*/ 947779 h 1202218"/>
              <a:gd name="connsiteX12" fmla="*/ 529936 w 1292304"/>
              <a:gd name="connsiteY12" fmla="*/ 999734 h 1202218"/>
              <a:gd name="connsiteX13" fmla="*/ 561109 w 1292304"/>
              <a:gd name="connsiteY13" fmla="*/ 1010125 h 1202218"/>
              <a:gd name="connsiteX14" fmla="*/ 613063 w 1292304"/>
              <a:gd name="connsiteY14" fmla="*/ 1062079 h 1202218"/>
              <a:gd name="connsiteX15" fmla="*/ 644236 w 1292304"/>
              <a:gd name="connsiteY15" fmla="*/ 1072470 h 1202218"/>
              <a:gd name="connsiteX16" fmla="*/ 665018 w 1292304"/>
              <a:gd name="connsiteY16" fmla="*/ 1103643 h 1202218"/>
              <a:gd name="connsiteX17" fmla="*/ 748145 w 1292304"/>
              <a:gd name="connsiteY17" fmla="*/ 1134816 h 1202218"/>
              <a:gd name="connsiteX18" fmla="*/ 1049481 w 1292304"/>
              <a:gd name="connsiteY18" fmla="*/ 1145207 h 1202218"/>
              <a:gd name="connsiteX19" fmla="*/ 1070263 w 1292304"/>
              <a:gd name="connsiteY19" fmla="*/ 1114034 h 1202218"/>
              <a:gd name="connsiteX20" fmla="*/ 1101436 w 1292304"/>
              <a:gd name="connsiteY20" fmla="*/ 1093252 h 1202218"/>
              <a:gd name="connsiteX21" fmla="*/ 1143000 w 1292304"/>
              <a:gd name="connsiteY21" fmla="*/ 1030907 h 1202218"/>
              <a:gd name="connsiteX22" fmla="*/ 1153390 w 1292304"/>
              <a:gd name="connsiteY22" fmla="*/ 999734 h 1202218"/>
              <a:gd name="connsiteX23" fmla="*/ 1174172 w 1292304"/>
              <a:gd name="connsiteY23" fmla="*/ 968561 h 1202218"/>
              <a:gd name="connsiteX24" fmla="*/ 1184563 w 1292304"/>
              <a:gd name="connsiteY24" fmla="*/ 937388 h 1202218"/>
              <a:gd name="connsiteX25" fmla="*/ 1226127 w 1292304"/>
              <a:gd name="connsiteY25" fmla="*/ 864652 h 1202218"/>
              <a:gd name="connsiteX26" fmla="*/ 1267690 w 1292304"/>
              <a:gd name="connsiteY26" fmla="*/ 698397 h 1202218"/>
              <a:gd name="connsiteX27" fmla="*/ 1257300 w 1292304"/>
              <a:gd name="connsiteY27" fmla="*/ 324325 h 1202218"/>
              <a:gd name="connsiteX28" fmla="*/ 1163781 w 1292304"/>
              <a:gd name="connsiteY28" fmla="*/ 199634 h 1202218"/>
              <a:gd name="connsiteX29" fmla="*/ 1132609 w 1292304"/>
              <a:gd name="connsiteY29" fmla="*/ 168461 h 1202218"/>
              <a:gd name="connsiteX30" fmla="*/ 1070263 w 1292304"/>
              <a:gd name="connsiteY30" fmla="*/ 116507 h 1202218"/>
              <a:gd name="connsiteX31" fmla="*/ 1049481 w 1292304"/>
              <a:gd name="connsiteY31" fmla="*/ 85334 h 1202218"/>
              <a:gd name="connsiteX32" fmla="*/ 987136 w 1292304"/>
              <a:gd name="connsiteY32" fmla="*/ 64552 h 1202218"/>
              <a:gd name="connsiteX33" fmla="*/ 914400 w 1292304"/>
              <a:gd name="connsiteY33" fmla="*/ 33379 h 1202218"/>
              <a:gd name="connsiteX34" fmla="*/ 748145 w 1292304"/>
              <a:gd name="connsiteY34" fmla="*/ 2207 h 1202218"/>
              <a:gd name="connsiteX35" fmla="*/ 415636 w 1292304"/>
              <a:gd name="connsiteY35" fmla="*/ 22988 h 1202218"/>
              <a:gd name="connsiteX36" fmla="*/ 322118 w 1292304"/>
              <a:gd name="connsiteY36" fmla="*/ 54161 h 1202218"/>
              <a:gd name="connsiteX37" fmla="*/ 280554 w 1292304"/>
              <a:gd name="connsiteY37" fmla="*/ 64552 h 1202218"/>
              <a:gd name="connsiteX38" fmla="*/ 249381 w 1292304"/>
              <a:gd name="connsiteY38" fmla="*/ 85334 h 1202218"/>
              <a:gd name="connsiteX39" fmla="*/ 207818 w 1292304"/>
              <a:gd name="connsiteY39" fmla="*/ 95725 h 1202218"/>
              <a:gd name="connsiteX40" fmla="*/ 124690 w 1292304"/>
              <a:gd name="connsiteY40" fmla="*/ 189243 h 1202218"/>
              <a:gd name="connsiteX41" fmla="*/ 114300 w 1292304"/>
              <a:gd name="connsiteY41" fmla="*/ 220416 h 1202218"/>
              <a:gd name="connsiteX42" fmla="*/ 62345 w 1292304"/>
              <a:gd name="connsiteY42" fmla="*/ 293152 h 1202218"/>
              <a:gd name="connsiteX43" fmla="*/ 0 w 1292304"/>
              <a:gd name="connsiteY43" fmla="*/ 355497 h 120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92304" h="1202218">
                <a:moveTo>
                  <a:pt x="207818" y="116507"/>
                </a:moveTo>
                <a:cubicBezTo>
                  <a:pt x="155335" y="168990"/>
                  <a:pt x="148204" y="157532"/>
                  <a:pt x="135081" y="210025"/>
                </a:cubicBezTo>
                <a:cubicBezTo>
                  <a:pt x="127336" y="241005"/>
                  <a:pt x="121227" y="272370"/>
                  <a:pt x="114300" y="303543"/>
                </a:cubicBezTo>
                <a:cubicBezTo>
                  <a:pt x="117763" y="403988"/>
                  <a:pt x="118421" y="504570"/>
                  <a:pt x="124690" y="604879"/>
                </a:cubicBezTo>
                <a:cubicBezTo>
                  <a:pt x="126555" y="634728"/>
                  <a:pt x="143229" y="641957"/>
                  <a:pt x="155863" y="667225"/>
                </a:cubicBezTo>
                <a:cubicBezTo>
                  <a:pt x="160761" y="677021"/>
                  <a:pt x="160820" y="688887"/>
                  <a:pt x="166254" y="698397"/>
                </a:cubicBezTo>
                <a:cubicBezTo>
                  <a:pt x="192301" y="743978"/>
                  <a:pt x="197012" y="734282"/>
                  <a:pt x="228600" y="771134"/>
                </a:cubicBezTo>
                <a:cubicBezTo>
                  <a:pt x="239870" y="784283"/>
                  <a:pt x="247526" y="800451"/>
                  <a:pt x="259772" y="812697"/>
                </a:cubicBezTo>
                <a:cubicBezTo>
                  <a:pt x="279915" y="832840"/>
                  <a:pt x="296764" y="835419"/>
                  <a:pt x="322118" y="843870"/>
                </a:cubicBezTo>
                <a:cubicBezTo>
                  <a:pt x="350773" y="872526"/>
                  <a:pt x="350707" y="876536"/>
                  <a:pt x="384463" y="895825"/>
                </a:cubicBezTo>
                <a:cubicBezTo>
                  <a:pt x="397912" y="903510"/>
                  <a:pt x="413422" y="907604"/>
                  <a:pt x="426027" y="916607"/>
                </a:cubicBezTo>
                <a:cubicBezTo>
                  <a:pt x="437985" y="925148"/>
                  <a:pt x="446043" y="938216"/>
                  <a:pt x="457200" y="947779"/>
                </a:cubicBezTo>
                <a:cubicBezTo>
                  <a:pt x="463792" y="953429"/>
                  <a:pt x="516776" y="993154"/>
                  <a:pt x="529936" y="999734"/>
                </a:cubicBezTo>
                <a:cubicBezTo>
                  <a:pt x="539733" y="1004632"/>
                  <a:pt x="550718" y="1006661"/>
                  <a:pt x="561109" y="1010125"/>
                </a:cubicBezTo>
                <a:cubicBezTo>
                  <a:pt x="578427" y="1027443"/>
                  <a:pt x="593470" y="1047384"/>
                  <a:pt x="613063" y="1062079"/>
                </a:cubicBezTo>
                <a:cubicBezTo>
                  <a:pt x="621825" y="1068651"/>
                  <a:pt x="635683" y="1065628"/>
                  <a:pt x="644236" y="1072470"/>
                </a:cubicBezTo>
                <a:cubicBezTo>
                  <a:pt x="653988" y="1080271"/>
                  <a:pt x="655424" y="1095648"/>
                  <a:pt x="665018" y="1103643"/>
                </a:cubicBezTo>
                <a:cubicBezTo>
                  <a:pt x="688306" y="1123050"/>
                  <a:pt x="720180" y="1127825"/>
                  <a:pt x="748145" y="1134816"/>
                </a:cubicBezTo>
                <a:cubicBezTo>
                  <a:pt x="849253" y="1202218"/>
                  <a:pt x="803290" y="1180377"/>
                  <a:pt x="1049481" y="1145207"/>
                </a:cubicBezTo>
                <a:cubicBezTo>
                  <a:pt x="1061844" y="1143441"/>
                  <a:pt x="1061432" y="1122865"/>
                  <a:pt x="1070263" y="1114034"/>
                </a:cubicBezTo>
                <a:cubicBezTo>
                  <a:pt x="1079094" y="1105203"/>
                  <a:pt x="1091045" y="1100179"/>
                  <a:pt x="1101436" y="1093252"/>
                </a:cubicBezTo>
                <a:cubicBezTo>
                  <a:pt x="1115291" y="1072470"/>
                  <a:pt x="1135102" y="1054602"/>
                  <a:pt x="1143000" y="1030907"/>
                </a:cubicBezTo>
                <a:cubicBezTo>
                  <a:pt x="1146463" y="1020516"/>
                  <a:pt x="1148492" y="1009531"/>
                  <a:pt x="1153390" y="999734"/>
                </a:cubicBezTo>
                <a:cubicBezTo>
                  <a:pt x="1158975" y="988564"/>
                  <a:pt x="1168587" y="979731"/>
                  <a:pt x="1174172" y="968561"/>
                </a:cubicBezTo>
                <a:cubicBezTo>
                  <a:pt x="1179070" y="958764"/>
                  <a:pt x="1179665" y="947185"/>
                  <a:pt x="1184563" y="937388"/>
                </a:cubicBezTo>
                <a:cubicBezTo>
                  <a:pt x="1222057" y="862402"/>
                  <a:pt x="1189689" y="955745"/>
                  <a:pt x="1226127" y="864652"/>
                </a:cubicBezTo>
                <a:cubicBezTo>
                  <a:pt x="1251690" y="800746"/>
                  <a:pt x="1252916" y="772271"/>
                  <a:pt x="1267690" y="698397"/>
                </a:cubicBezTo>
                <a:cubicBezTo>
                  <a:pt x="1281025" y="551708"/>
                  <a:pt x="1292304" y="499343"/>
                  <a:pt x="1257300" y="324325"/>
                </a:cubicBezTo>
                <a:cubicBezTo>
                  <a:pt x="1237673" y="226189"/>
                  <a:pt x="1224279" y="229883"/>
                  <a:pt x="1163781" y="199634"/>
                </a:cubicBezTo>
                <a:cubicBezTo>
                  <a:pt x="1153390" y="189243"/>
                  <a:pt x="1143898" y="177869"/>
                  <a:pt x="1132609" y="168461"/>
                </a:cubicBezTo>
                <a:cubicBezTo>
                  <a:pt x="1088025" y="131307"/>
                  <a:pt x="1111660" y="166182"/>
                  <a:pt x="1070263" y="116507"/>
                </a:cubicBezTo>
                <a:cubicBezTo>
                  <a:pt x="1062268" y="106913"/>
                  <a:pt x="1060071" y="91953"/>
                  <a:pt x="1049481" y="85334"/>
                </a:cubicBezTo>
                <a:cubicBezTo>
                  <a:pt x="1030905" y="73724"/>
                  <a:pt x="1005363" y="76703"/>
                  <a:pt x="987136" y="64552"/>
                </a:cubicBezTo>
                <a:cubicBezTo>
                  <a:pt x="937680" y="31581"/>
                  <a:pt x="975398" y="51679"/>
                  <a:pt x="914400" y="33379"/>
                </a:cubicBezTo>
                <a:cubicBezTo>
                  <a:pt x="803139" y="0"/>
                  <a:pt x="899105" y="17302"/>
                  <a:pt x="748145" y="2207"/>
                </a:cubicBezTo>
                <a:cubicBezTo>
                  <a:pt x="637309" y="9134"/>
                  <a:pt x="526305" y="13766"/>
                  <a:pt x="415636" y="22988"/>
                </a:cubicBezTo>
                <a:cubicBezTo>
                  <a:pt x="382434" y="25755"/>
                  <a:pt x="352777" y="43941"/>
                  <a:pt x="322118" y="54161"/>
                </a:cubicBezTo>
                <a:cubicBezTo>
                  <a:pt x="308570" y="58677"/>
                  <a:pt x="294409" y="61088"/>
                  <a:pt x="280554" y="64552"/>
                </a:cubicBezTo>
                <a:cubicBezTo>
                  <a:pt x="270163" y="71479"/>
                  <a:pt x="260860" y="80415"/>
                  <a:pt x="249381" y="85334"/>
                </a:cubicBezTo>
                <a:cubicBezTo>
                  <a:pt x="236255" y="90960"/>
                  <a:pt x="219517" y="87536"/>
                  <a:pt x="207818" y="95725"/>
                </a:cubicBezTo>
                <a:cubicBezTo>
                  <a:pt x="163331" y="126866"/>
                  <a:pt x="150433" y="150628"/>
                  <a:pt x="124690" y="189243"/>
                </a:cubicBezTo>
                <a:cubicBezTo>
                  <a:pt x="121227" y="199634"/>
                  <a:pt x="119198" y="210619"/>
                  <a:pt x="114300" y="220416"/>
                </a:cubicBezTo>
                <a:cubicBezTo>
                  <a:pt x="107977" y="233062"/>
                  <a:pt x="67637" y="287272"/>
                  <a:pt x="62345" y="293152"/>
                </a:cubicBezTo>
                <a:cubicBezTo>
                  <a:pt x="42684" y="314997"/>
                  <a:pt x="0" y="355497"/>
                  <a:pt x="0" y="35549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38510"/>
            <a:ext cx="4695419" cy="341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rot="5400000" flipH="1" flipV="1">
            <a:off x="642910" y="4000504"/>
            <a:ext cx="1000132" cy="28575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285720" y="3429000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Άνθη – αναπαραγωγικά όργανα φυτού.</a:t>
            </a:r>
            <a:endParaRPr lang="en-US" sz="1600" dirty="0"/>
          </a:p>
        </p:txBody>
      </p:sp>
      <p:sp>
        <p:nvSpPr>
          <p:cNvPr id="6" name="5 - TextBox"/>
          <p:cNvSpPr txBox="1"/>
          <p:nvPr/>
        </p:nvSpPr>
        <p:spPr>
          <a:xfrm>
            <a:off x="2714612" y="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Ανθόφυτα</a:t>
            </a:r>
            <a:endParaRPr lang="en-US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343400"/>
            <a:ext cx="372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- Ευθύγραμμο βέλος σύνδεσης"/>
          <p:cNvCxnSpPr/>
          <p:nvPr/>
        </p:nvCxnSpPr>
        <p:spPr>
          <a:xfrm rot="5400000" flipH="1" flipV="1">
            <a:off x="5857884" y="4357694"/>
            <a:ext cx="1928826" cy="64294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5643570" y="3429000"/>
            <a:ext cx="292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Αναπαραγωγικό όργανο φυτού</a:t>
            </a:r>
            <a:endParaRPr lang="en-US" sz="16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643042" y="500042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Ανθόφυτα</a:t>
            </a:r>
            <a:r>
              <a:rPr lang="el-GR" sz="2400" dirty="0" smtClean="0"/>
              <a:t> είναι τα φυτά που </a:t>
            </a:r>
            <a:r>
              <a:rPr lang="el-GR" sz="2400" u="sng" dirty="0" smtClean="0"/>
              <a:t>έχουν άνθη</a:t>
            </a:r>
            <a:r>
              <a:rPr lang="el-GR" sz="2400" dirty="0" smtClean="0"/>
              <a:t>. Τα άνθη είναι το αναπαραγωγικό όργανο του φυτού. </a:t>
            </a:r>
            <a:endParaRPr lang="en-US" sz="2400" u="sng" dirty="0"/>
          </a:p>
        </p:txBody>
      </p:sp>
      <p:sp>
        <p:nvSpPr>
          <p:cNvPr id="10" name="9 - Ορθογώνιο"/>
          <p:cNvSpPr/>
          <p:nvPr/>
        </p:nvSpPr>
        <p:spPr>
          <a:xfrm>
            <a:off x="714348" y="2214554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Όλα </a:t>
            </a:r>
            <a:r>
              <a:rPr lang="el-GR" u="sng" dirty="0" smtClean="0"/>
              <a:t>τα </a:t>
            </a:r>
            <a:r>
              <a:rPr lang="el-GR" u="sng" dirty="0" err="1" smtClean="0"/>
              <a:t>ανθόφυτα</a:t>
            </a:r>
            <a:r>
              <a:rPr lang="el-GR" u="sng" dirty="0" smtClean="0"/>
              <a:t> αναπαράγονται με αμφιγονία</a:t>
            </a:r>
            <a:endParaRPr lang="el-GR" dirty="0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5995555" y="5193248"/>
            <a:ext cx="1292304" cy="1202218"/>
          </a:xfrm>
          <a:custGeom>
            <a:avLst/>
            <a:gdLst>
              <a:gd name="connsiteX0" fmla="*/ 207818 w 1292304"/>
              <a:gd name="connsiteY0" fmla="*/ 116507 h 1202218"/>
              <a:gd name="connsiteX1" fmla="*/ 135081 w 1292304"/>
              <a:gd name="connsiteY1" fmla="*/ 210025 h 1202218"/>
              <a:gd name="connsiteX2" fmla="*/ 114300 w 1292304"/>
              <a:gd name="connsiteY2" fmla="*/ 303543 h 1202218"/>
              <a:gd name="connsiteX3" fmla="*/ 124690 w 1292304"/>
              <a:gd name="connsiteY3" fmla="*/ 604879 h 1202218"/>
              <a:gd name="connsiteX4" fmla="*/ 155863 w 1292304"/>
              <a:gd name="connsiteY4" fmla="*/ 667225 h 1202218"/>
              <a:gd name="connsiteX5" fmla="*/ 166254 w 1292304"/>
              <a:gd name="connsiteY5" fmla="*/ 698397 h 1202218"/>
              <a:gd name="connsiteX6" fmla="*/ 228600 w 1292304"/>
              <a:gd name="connsiteY6" fmla="*/ 771134 h 1202218"/>
              <a:gd name="connsiteX7" fmla="*/ 259772 w 1292304"/>
              <a:gd name="connsiteY7" fmla="*/ 812697 h 1202218"/>
              <a:gd name="connsiteX8" fmla="*/ 322118 w 1292304"/>
              <a:gd name="connsiteY8" fmla="*/ 843870 h 1202218"/>
              <a:gd name="connsiteX9" fmla="*/ 384463 w 1292304"/>
              <a:gd name="connsiteY9" fmla="*/ 895825 h 1202218"/>
              <a:gd name="connsiteX10" fmla="*/ 426027 w 1292304"/>
              <a:gd name="connsiteY10" fmla="*/ 916607 h 1202218"/>
              <a:gd name="connsiteX11" fmla="*/ 457200 w 1292304"/>
              <a:gd name="connsiteY11" fmla="*/ 947779 h 1202218"/>
              <a:gd name="connsiteX12" fmla="*/ 529936 w 1292304"/>
              <a:gd name="connsiteY12" fmla="*/ 999734 h 1202218"/>
              <a:gd name="connsiteX13" fmla="*/ 561109 w 1292304"/>
              <a:gd name="connsiteY13" fmla="*/ 1010125 h 1202218"/>
              <a:gd name="connsiteX14" fmla="*/ 613063 w 1292304"/>
              <a:gd name="connsiteY14" fmla="*/ 1062079 h 1202218"/>
              <a:gd name="connsiteX15" fmla="*/ 644236 w 1292304"/>
              <a:gd name="connsiteY15" fmla="*/ 1072470 h 1202218"/>
              <a:gd name="connsiteX16" fmla="*/ 665018 w 1292304"/>
              <a:gd name="connsiteY16" fmla="*/ 1103643 h 1202218"/>
              <a:gd name="connsiteX17" fmla="*/ 748145 w 1292304"/>
              <a:gd name="connsiteY17" fmla="*/ 1134816 h 1202218"/>
              <a:gd name="connsiteX18" fmla="*/ 1049481 w 1292304"/>
              <a:gd name="connsiteY18" fmla="*/ 1145207 h 1202218"/>
              <a:gd name="connsiteX19" fmla="*/ 1070263 w 1292304"/>
              <a:gd name="connsiteY19" fmla="*/ 1114034 h 1202218"/>
              <a:gd name="connsiteX20" fmla="*/ 1101436 w 1292304"/>
              <a:gd name="connsiteY20" fmla="*/ 1093252 h 1202218"/>
              <a:gd name="connsiteX21" fmla="*/ 1143000 w 1292304"/>
              <a:gd name="connsiteY21" fmla="*/ 1030907 h 1202218"/>
              <a:gd name="connsiteX22" fmla="*/ 1153390 w 1292304"/>
              <a:gd name="connsiteY22" fmla="*/ 999734 h 1202218"/>
              <a:gd name="connsiteX23" fmla="*/ 1174172 w 1292304"/>
              <a:gd name="connsiteY23" fmla="*/ 968561 h 1202218"/>
              <a:gd name="connsiteX24" fmla="*/ 1184563 w 1292304"/>
              <a:gd name="connsiteY24" fmla="*/ 937388 h 1202218"/>
              <a:gd name="connsiteX25" fmla="*/ 1226127 w 1292304"/>
              <a:gd name="connsiteY25" fmla="*/ 864652 h 1202218"/>
              <a:gd name="connsiteX26" fmla="*/ 1267690 w 1292304"/>
              <a:gd name="connsiteY26" fmla="*/ 698397 h 1202218"/>
              <a:gd name="connsiteX27" fmla="*/ 1257300 w 1292304"/>
              <a:gd name="connsiteY27" fmla="*/ 324325 h 1202218"/>
              <a:gd name="connsiteX28" fmla="*/ 1163781 w 1292304"/>
              <a:gd name="connsiteY28" fmla="*/ 199634 h 1202218"/>
              <a:gd name="connsiteX29" fmla="*/ 1132609 w 1292304"/>
              <a:gd name="connsiteY29" fmla="*/ 168461 h 1202218"/>
              <a:gd name="connsiteX30" fmla="*/ 1070263 w 1292304"/>
              <a:gd name="connsiteY30" fmla="*/ 116507 h 1202218"/>
              <a:gd name="connsiteX31" fmla="*/ 1049481 w 1292304"/>
              <a:gd name="connsiteY31" fmla="*/ 85334 h 1202218"/>
              <a:gd name="connsiteX32" fmla="*/ 987136 w 1292304"/>
              <a:gd name="connsiteY32" fmla="*/ 64552 h 1202218"/>
              <a:gd name="connsiteX33" fmla="*/ 914400 w 1292304"/>
              <a:gd name="connsiteY33" fmla="*/ 33379 h 1202218"/>
              <a:gd name="connsiteX34" fmla="*/ 748145 w 1292304"/>
              <a:gd name="connsiteY34" fmla="*/ 2207 h 1202218"/>
              <a:gd name="connsiteX35" fmla="*/ 415636 w 1292304"/>
              <a:gd name="connsiteY35" fmla="*/ 22988 h 1202218"/>
              <a:gd name="connsiteX36" fmla="*/ 322118 w 1292304"/>
              <a:gd name="connsiteY36" fmla="*/ 54161 h 1202218"/>
              <a:gd name="connsiteX37" fmla="*/ 280554 w 1292304"/>
              <a:gd name="connsiteY37" fmla="*/ 64552 h 1202218"/>
              <a:gd name="connsiteX38" fmla="*/ 249381 w 1292304"/>
              <a:gd name="connsiteY38" fmla="*/ 85334 h 1202218"/>
              <a:gd name="connsiteX39" fmla="*/ 207818 w 1292304"/>
              <a:gd name="connsiteY39" fmla="*/ 95725 h 1202218"/>
              <a:gd name="connsiteX40" fmla="*/ 124690 w 1292304"/>
              <a:gd name="connsiteY40" fmla="*/ 189243 h 1202218"/>
              <a:gd name="connsiteX41" fmla="*/ 114300 w 1292304"/>
              <a:gd name="connsiteY41" fmla="*/ 220416 h 1202218"/>
              <a:gd name="connsiteX42" fmla="*/ 62345 w 1292304"/>
              <a:gd name="connsiteY42" fmla="*/ 293152 h 1202218"/>
              <a:gd name="connsiteX43" fmla="*/ 0 w 1292304"/>
              <a:gd name="connsiteY43" fmla="*/ 355497 h 120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92304" h="1202218">
                <a:moveTo>
                  <a:pt x="207818" y="116507"/>
                </a:moveTo>
                <a:cubicBezTo>
                  <a:pt x="155335" y="168990"/>
                  <a:pt x="148204" y="157532"/>
                  <a:pt x="135081" y="210025"/>
                </a:cubicBezTo>
                <a:cubicBezTo>
                  <a:pt x="127336" y="241005"/>
                  <a:pt x="121227" y="272370"/>
                  <a:pt x="114300" y="303543"/>
                </a:cubicBezTo>
                <a:cubicBezTo>
                  <a:pt x="117763" y="403988"/>
                  <a:pt x="118421" y="504570"/>
                  <a:pt x="124690" y="604879"/>
                </a:cubicBezTo>
                <a:cubicBezTo>
                  <a:pt x="126555" y="634728"/>
                  <a:pt x="143229" y="641957"/>
                  <a:pt x="155863" y="667225"/>
                </a:cubicBezTo>
                <a:cubicBezTo>
                  <a:pt x="160761" y="677021"/>
                  <a:pt x="160820" y="688887"/>
                  <a:pt x="166254" y="698397"/>
                </a:cubicBezTo>
                <a:cubicBezTo>
                  <a:pt x="192301" y="743978"/>
                  <a:pt x="197012" y="734282"/>
                  <a:pt x="228600" y="771134"/>
                </a:cubicBezTo>
                <a:cubicBezTo>
                  <a:pt x="239870" y="784283"/>
                  <a:pt x="247526" y="800451"/>
                  <a:pt x="259772" y="812697"/>
                </a:cubicBezTo>
                <a:cubicBezTo>
                  <a:pt x="279915" y="832840"/>
                  <a:pt x="296764" y="835419"/>
                  <a:pt x="322118" y="843870"/>
                </a:cubicBezTo>
                <a:cubicBezTo>
                  <a:pt x="350773" y="872526"/>
                  <a:pt x="350707" y="876536"/>
                  <a:pt x="384463" y="895825"/>
                </a:cubicBezTo>
                <a:cubicBezTo>
                  <a:pt x="397912" y="903510"/>
                  <a:pt x="413422" y="907604"/>
                  <a:pt x="426027" y="916607"/>
                </a:cubicBezTo>
                <a:cubicBezTo>
                  <a:pt x="437985" y="925148"/>
                  <a:pt x="446043" y="938216"/>
                  <a:pt x="457200" y="947779"/>
                </a:cubicBezTo>
                <a:cubicBezTo>
                  <a:pt x="463792" y="953429"/>
                  <a:pt x="516776" y="993154"/>
                  <a:pt x="529936" y="999734"/>
                </a:cubicBezTo>
                <a:cubicBezTo>
                  <a:pt x="539733" y="1004632"/>
                  <a:pt x="550718" y="1006661"/>
                  <a:pt x="561109" y="1010125"/>
                </a:cubicBezTo>
                <a:cubicBezTo>
                  <a:pt x="578427" y="1027443"/>
                  <a:pt x="593470" y="1047384"/>
                  <a:pt x="613063" y="1062079"/>
                </a:cubicBezTo>
                <a:cubicBezTo>
                  <a:pt x="621825" y="1068651"/>
                  <a:pt x="635683" y="1065628"/>
                  <a:pt x="644236" y="1072470"/>
                </a:cubicBezTo>
                <a:cubicBezTo>
                  <a:pt x="653988" y="1080271"/>
                  <a:pt x="655424" y="1095648"/>
                  <a:pt x="665018" y="1103643"/>
                </a:cubicBezTo>
                <a:cubicBezTo>
                  <a:pt x="688306" y="1123050"/>
                  <a:pt x="720180" y="1127825"/>
                  <a:pt x="748145" y="1134816"/>
                </a:cubicBezTo>
                <a:cubicBezTo>
                  <a:pt x="849253" y="1202218"/>
                  <a:pt x="803290" y="1180377"/>
                  <a:pt x="1049481" y="1145207"/>
                </a:cubicBezTo>
                <a:cubicBezTo>
                  <a:pt x="1061844" y="1143441"/>
                  <a:pt x="1061432" y="1122865"/>
                  <a:pt x="1070263" y="1114034"/>
                </a:cubicBezTo>
                <a:cubicBezTo>
                  <a:pt x="1079094" y="1105203"/>
                  <a:pt x="1091045" y="1100179"/>
                  <a:pt x="1101436" y="1093252"/>
                </a:cubicBezTo>
                <a:cubicBezTo>
                  <a:pt x="1115291" y="1072470"/>
                  <a:pt x="1135102" y="1054602"/>
                  <a:pt x="1143000" y="1030907"/>
                </a:cubicBezTo>
                <a:cubicBezTo>
                  <a:pt x="1146463" y="1020516"/>
                  <a:pt x="1148492" y="1009531"/>
                  <a:pt x="1153390" y="999734"/>
                </a:cubicBezTo>
                <a:cubicBezTo>
                  <a:pt x="1158975" y="988564"/>
                  <a:pt x="1168587" y="979731"/>
                  <a:pt x="1174172" y="968561"/>
                </a:cubicBezTo>
                <a:cubicBezTo>
                  <a:pt x="1179070" y="958764"/>
                  <a:pt x="1179665" y="947185"/>
                  <a:pt x="1184563" y="937388"/>
                </a:cubicBezTo>
                <a:cubicBezTo>
                  <a:pt x="1222057" y="862402"/>
                  <a:pt x="1189689" y="955745"/>
                  <a:pt x="1226127" y="864652"/>
                </a:cubicBezTo>
                <a:cubicBezTo>
                  <a:pt x="1251690" y="800746"/>
                  <a:pt x="1252916" y="772271"/>
                  <a:pt x="1267690" y="698397"/>
                </a:cubicBezTo>
                <a:cubicBezTo>
                  <a:pt x="1281025" y="551708"/>
                  <a:pt x="1292304" y="499343"/>
                  <a:pt x="1257300" y="324325"/>
                </a:cubicBezTo>
                <a:cubicBezTo>
                  <a:pt x="1237673" y="226189"/>
                  <a:pt x="1224279" y="229883"/>
                  <a:pt x="1163781" y="199634"/>
                </a:cubicBezTo>
                <a:cubicBezTo>
                  <a:pt x="1153390" y="189243"/>
                  <a:pt x="1143898" y="177869"/>
                  <a:pt x="1132609" y="168461"/>
                </a:cubicBezTo>
                <a:cubicBezTo>
                  <a:pt x="1088025" y="131307"/>
                  <a:pt x="1111660" y="166182"/>
                  <a:pt x="1070263" y="116507"/>
                </a:cubicBezTo>
                <a:cubicBezTo>
                  <a:pt x="1062268" y="106913"/>
                  <a:pt x="1060071" y="91953"/>
                  <a:pt x="1049481" y="85334"/>
                </a:cubicBezTo>
                <a:cubicBezTo>
                  <a:pt x="1030905" y="73724"/>
                  <a:pt x="1005363" y="76703"/>
                  <a:pt x="987136" y="64552"/>
                </a:cubicBezTo>
                <a:cubicBezTo>
                  <a:pt x="937680" y="31581"/>
                  <a:pt x="975398" y="51679"/>
                  <a:pt x="914400" y="33379"/>
                </a:cubicBezTo>
                <a:cubicBezTo>
                  <a:pt x="803139" y="0"/>
                  <a:pt x="899105" y="17302"/>
                  <a:pt x="748145" y="2207"/>
                </a:cubicBezTo>
                <a:cubicBezTo>
                  <a:pt x="637309" y="9134"/>
                  <a:pt x="526305" y="13766"/>
                  <a:pt x="415636" y="22988"/>
                </a:cubicBezTo>
                <a:cubicBezTo>
                  <a:pt x="382434" y="25755"/>
                  <a:pt x="352777" y="43941"/>
                  <a:pt x="322118" y="54161"/>
                </a:cubicBezTo>
                <a:cubicBezTo>
                  <a:pt x="308570" y="58677"/>
                  <a:pt x="294409" y="61088"/>
                  <a:pt x="280554" y="64552"/>
                </a:cubicBezTo>
                <a:cubicBezTo>
                  <a:pt x="270163" y="71479"/>
                  <a:pt x="260860" y="80415"/>
                  <a:pt x="249381" y="85334"/>
                </a:cubicBezTo>
                <a:cubicBezTo>
                  <a:pt x="236255" y="90960"/>
                  <a:pt x="219517" y="87536"/>
                  <a:pt x="207818" y="95725"/>
                </a:cubicBezTo>
                <a:cubicBezTo>
                  <a:pt x="163331" y="126866"/>
                  <a:pt x="150433" y="150628"/>
                  <a:pt x="124690" y="189243"/>
                </a:cubicBezTo>
                <a:cubicBezTo>
                  <a:pt x="121227" y="199634"/>
                  <a:pt x="119198" y="210619"/>
                  <a:pt x="114300" y="220416"/>
                </a:cubicBezTo>
                <a:cubicBezTo>
                  <a:pt x="107977" y="233062"/>
                  <a:pt x="67637" y="287272"/>
                  <a:pt x="62345" y="293152"/>
                </a:cubicBezTo>
                <a:cubicBezTo>
                  <a:pt x="42684" y="314997"/>
                  <a:pt x="0" y="355497"/>
                  <a:pt x="0" y="35549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2143108" y="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Ανθόφυτα</a:t>
            </a:r>
            <a:endParaRPr lang="en-US" sz="2400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0" y="71435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Στη φύση  υπάρχουν </a:t>
            </a:r>
            <a:r>
              <a:rPr lang="el-GR" sz="2400" b="1" dirty="0" smtClean="0"/>
              <a:t>τριών ειδών άν</a:t>
            </a:r>
            <a:r>
              <a:rPr lang="el-GR" sz="2400" dirty="0" smtClean="0"/>
              <a:t>θη </a:t>
            </a:r>
            <a:r>
              <a:rPr lang="el-GR" sz="2400" dirty="0" smtClean="0"/>
              <a:t>( δηλαδή αναπαραγωγικά </a:t>
            </a:r>
            <a:r>
              <a:rPr lang="el-GR" sz="2400" dirty="0" smtClean="0"/>
              <a:t>όργανα φυτών):</a:t>
            </a:r>
          </a:p>
          <a:p>
            <a:r>
              <a:rPr lang="el-GR" sz="2400" dirty="0" smtClean="0"/>
              <a:t> </a:t>
            </a:r>
            <a:endParaRPr lang="en-US" sz="2400" dirty="0"/>
          </a:p>
        </p:txBody>
      </p:sp>
      <p:sp>
        <p:nvSpPr>
          <p:cNvPr id="10" name="9 - TextBox"/>
          <p:cNvSpPr txBox="1"/>
          <p:nvPr/>
        </p:nvSpPr>
        <p:spPr>
          <a:xfrm>
            <a:off x="357158" y="2285992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1.  </a:t>
            </a:r>
            <a:r>
              <a:rPr lang="el-GR" sz="2400" b="1" dirty="0" smtClean="0"/>
              <a:t>Θηλυκά άνθη</a:t>
            </a:r>
            <a:r>
              <a:rPr lang="el-GR" sz="2400" dirty="0" smtClean="0"/>
              <a:t>:  παράγουν κύτταρα  - θηλυκούς γαμέτες</a:t>
            </a:r>
          </a:p>
          <a:p>
            <a:r>
              <a:rPr lang="el-GR" sz="2400" dirty="0" smtClean="0"/>
              <a:t> </a:t>
            </a:r>
            <a:endParaRPr lang="en-US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285720" y="350043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2.  </a:t>
            </a:r>
            <a:r>
              <a:rPr lang="el-GR" sz="2400" b="1" dirty="0" smtClean="0"/>
              <a:t>Αρσενικά άνθη</a:t>
            </a:r>
            <a:r>
              <a:rPr lang="el-GR" sz="2400" dirty="0" smtClean="0"/>
              <a:t>:  παράγουν κύτταρα  - αρσενικούς γαμέτες</a:t>
            </a:r>
          </a:p>
          <a:p>
            <a:r>
              <a:rPr lang="el-GR" sz="2400" dirty="0" smtClean="0"/>
              <a:t> </a:t>
            </a:r>
            <a:endParaRPr lang="en-US" sz="2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285720" y="485776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3.  </a:t>
            </a:r>
            <a:r>
              <a:rPr lang="el-GR" sz="2400" b="1" dirty="0" smtClean="0"/>
              <a:t>Τέλεια   άνθη</a:t>
            </a:r>
            <a:r>
              <a:rPr lang="el-GR" sz="2400" dirty="0" smtClean="0"/>
              <a:t>:  παράγουν  αρσενικούς  και θηλυκούς  γαμέτες</a:t>
            </a:r>
          </a:p>
          <a:p>
            <a:r>
              <a:rPr lang="el-GR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- Ομάδα"/>
          <p:cNvGrpSpPr/>
          <p:nvPr/>
        </p:nvGrpSpPr>
        <p:grpSpPr>
          <a:xfrm>
            <a:off x="16807" y="2143116"/>
            <a:ext cx="4555193" cy="4024325"/>
            <a:chOff x="-214346" y="2143116"/>
            <a:chExt cx="4555193" cy="402432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14346" y="2143116"/>
              <a:ext cx="4555193" cy="402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16 - Ελεύθερη σχεδίαση"/>
            <p:cNvSpPr/>
            <p:nvPr/>
          </p:nvSpPr>
          <p:spPr>
            <a:xfrm>
              <a:off x="1725129" y="2201497"/>
              <a:ext cx="2285391" cy="2849525"/>
            </a:xfrm>
            <a:custGeom>
              <a:avLst/>
              <a:gdLst>
                <a:gd name="connsiteX0" fmla="*/ 191386 w 2285391"/>
                <a:gd name="connsiteY0" fmla="*/ 510363 h 2849525"/>
                <a:gd name="connsiteX1" fmla="*/ 191386 w 2285391"/>
                <a:gd name="connsiteY1" fmla="*/ 786809 h 2849525"/>
                <a:gd name="connsiteX2" fmla="*/ 212651 w 2285391"/>
                <a:gd name="connsiteY2" fmla="*/ 1041991 h 2849525"/>
                <a:gd name="connsiteX3" fmla="*/ 233916 w 2285391"/>
                <a:gd name="connsiteY3" fmla="*/ 1360967 h 2849525"/>
                <a:gd name="connsiteX4" fmla="*/ 191386 w 2285391"/>
                <a:gd name="connsiteY4" fmla="*/ 1828800 h 2849525"/>
                <a:gd name="connsiteX5" fmla="*/ 148855 w 2285391"/>
                <a:gd name="connsiteY5" fmla="*/ 2296632 h 2849525"/>
                <a:gd name="connsiteX6" fmla="*/ 127590 w 2285391"/>
                <a:gd name="connsiteY6" fmla="*/ 2573079 h 2849525"/>
                <a:gd name="connsiteX7" fmla="*/ 170120 w 2285391"/>
                <a:gd name="connsiteY7" fmla="*/ 2721935 h 2849525"/>
                <a:gd name="connsiteX8" fmla="*/ 233916 w 2285391"/>
                <a:gd name="connsiteY8" fmla="*/ 2828260 h 2849525"/>
                <a:gd name="connsiteX9" fmla="*/ 318976 w 2285391"/>
                <a:gd name="connsiteY9" fmla="*/ 2849525 h 2849525"/>
                <a:gd name="connsiteX10" fmla="*/ 340241 w 2285391"/>
                <a:gd name="connsiteY10" fmla="*/ 2636874 h 2849525"/>
                <a:gd name="connsiteX11" fmla="*/ 382772 w 2285391"/>
                <a:gd name="connsiteY11" fmla="*/ 2466753 h 2849525"/>
                <a:gd name="connsiteX12" fmla="*/ 531627 w 2285391"/>
                <a:gd name="connsiteY12" fmla="*/ 2402958 h 2849525"/>
                <a:gd name="connsiteX13" fmla="*/ 637953 w 2285391"/>
                <a:gd name="connsiteY13" fmla="*/ 2381693 h 2849525"/>
                <a:gd name="connsiteX14" fmla="*/ 808074 w 2285391"/>
                <a:gd name="connsiteY14" fmla="*/ 2360428 h 2849525"/>
                <a:gd name="connsiteX15" fmla="*/ 871869 w 2285391"/>
                <a:gd name="connsiteY15" fmla="*/ 2424223 h 2849525"/>
                <a:gd name="connsiteX16" fmla="*/ 1041990 w 2285391"/>
                <a:gd name="connsiteY16" fmla="*/ 2360428 h 2849525"/>
                <a:gd name="connsiteX17" fmla="*/ 1190846 w 2285391"/>
                <a:gd name="connsiteY17" fmla="*/ 2296632 h 2849525"/>
                <a:gd name="connsiteX18" fmla="*/ 1446027 w 2285391"/>
                <a:gd name="connsiteY18" fmla="*/ 2147777 h 2849525"/>
                <a:gd name="connsiteX19" fmla="*/ 1594883 w 2285391"/>
                <a:gd name="connsiteY19" fmla="*/ 1956391 h 2849525"/>
                <a:gd name="connsiteX20" fmla="*/ 1765004 w 2285391"/>
                <a:gd name="connsiteY20" fmla="*/ 1786270 h 2849525"/>
                <a:gd name="connsiteX21" fmla="*/ 2083981 w 2285391"/>
                <a:gd name="connsiteY21" fmla="*/ 1531088 h 2849525"/>
                <a:gd name="connsiteX22" fmla="*/ 2275367 w 2285391"/>
                <a:gd name="connsiteY22" fmla="*/ 1297172 h 2849525"/>
                <a:gd name="connsiteX23" fmla="*/ 2211572 w 2285391"/>
                <a:gd name="connsiteY23" fmla="*/ 1148316 h 2849525"/>
                <a:gd name="connsiteX24" fmla="*/ 2211572 w 2285391"/>
                <a:gd name="connsiteY24" fmla="*/ 1148316 h 2849525"/>
                <a:gd name="connsiteX25" fmla="*/ 2105246 w 2285391"/>
                <a:gd name="connsiteY25" fmla="*/ 829339 h 2849525"/>
                <a:gd name="connsiteX26" fmla="*/ 1807534 w 2285391"/>
                <a:gd name="connsiteY26" fmla="*/ 786809 h 2849525"/>
                <a:gd name="connsiteX27" fmla="*/ 1594883 w 2285391"/>
                <a:gd name="connsiteY27" fmla="*/ 786809 h 2849525"/>
                <a:gd name="connsiteX28" fmla="*/ 1382232 w 2285391"/>
                <a:gd name="connsiteY28" fmla="*/ 850604 h 2849525"/>
                <a:gd name="connsiteX29" fmla="*/ 1233376 w 2285391"/>
                <a:gd name="connsiteY29" fmla="*/ 999460 h 2849525"/>
                <a:gd name="connsiteX30" fmla="*/ 1084520 w 2285391"/>
                <a:gd name="connsiteY30" fmla="*/ 1190846 h 2849525"/>
                <a:gd name="connsiteX31" fmla="*/ 1020725 w 2285391"/>
                <a:gd name="connsiteY31" fmla="*/ 829339 h 2849525"/>
                <a:gd name="connsiteX32" fmla="*/ 956930 w 2285391"/>
                <a:gd name="connsiteY32" fmla="*/ 467832 h 2849525"/>
                <a:gd name="connsiteX33" fmla="*/ 808074 w 2285391"/>
                <a:gd name="connsiteY33" fmla="*/ 255181 h 2849525"/>
                <a:gd name="connsiteX34" fmla="*/ 744279 w 2285391"/>
                <a:gd name="connsiteY34" fmla="*/ 233916 h 2849525"/>
                <a:gd name="connsiteX35" fmla="*/ 659218 w 2285391"/>
                <a:gd name="connsiteY35" fmla="*/ 212651 h 2849525"/>
                <a:gd name="connsiteX36" fmla="*/ 616688 w 2285391"/>
                <a:gd name="connsiteY36" fmla="*/ 85060 h 2849525"/>
                <a:gd name="connsiteX37" fmla="*/ 318976 w 2285391"/>
                <a:gd name="connsiteY37" fmla="*/ 42530 h 2849525"/>
                <a:gd name="connsiteX38" fmla="*/ 127590 w 2285391"/>
                <a:gd name="connsiteY38" fmla="*/ 0 h 2849525"/>
                <a:gd name="connsiteX39" fmla="*/ 0 w 2285391"/>
                <a:gd name="connsiteY39" fmla="*/ 63795 h 2849525"/>
                <a:gd name="connsiteX40" fmla="*/ 21265 w 2285391"/>
                <a:gd name="connsiteY40" fmla="*/ 297711 h 2849525"/>
                <a:gd name="connsiteX41" fmla="*/ 63795 w 2285391"/>
                <a:gd name="connsiteY41" fmla="*/ 489097 h 2849525"/>
                <a:gd name="connsiteX42" fmla="*/ 191386 w 2285391"/>
                <a:gd name="connsiteY42" fmla="*/ 510363 h 284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85391" h="2849525">
                  <a:moveTo>
                    <a:pt x="191386" y="510363"/>
                  </a:moveTo>
                  <a:lnTo>
                    <a:pt x="191386" y="786809"/>
                  </a:lnTo>
                  <a:lnTo>
                    <a:pt x="212651" y="1041991"/>
                  </a:lnTo>
                  <a:lnTo>
                    <a:pt x="233916" y="1360967"/>
                  </a:lnTo>
                  <a:lnTo>
                    <a:pt x="191386" y="1828800"/>
                  </a:lnTo>
                  <a:lnTo>
                    <a:pt x="148855" y="2296632"/>
                  </a:lnTo>
                  <a:lnTo>
                    <a:pt x="127590" y="2573079"/>
                  </a:lnTo>
                  <a:lnTo>
                    <a:pt x="170120" y="2721935"/>
                  </a:lnTo>
                  <a:lnTo>
                    <a:pt x="233916" y="2828260"/>
                  </a:lnTo>
                  <a:lnTo>
                    <a:pt x="318976" y="2849525"/>
                  </a:lnTo>
                  <a:cubicBezTo>
                    <a:pt x="341999" y="2665337"/>
                    <a:pt x="340241" y="2736552"/>
                    <a:pt x="340241" y="2636874"/>
                  </a:cubicBezTo>
                  <a:cubicBezTo>
                    <a:pt x="384719" y="2481202"/>
                    <a:pt x="382772" y="2539622"/>
                    <a:pt x="382772" y="2466753"/>
                  </a:cubicBezTo>
                  <a:cubicBezTo>
                    <a:pt x="466616" y="2382909"/>
                    <a:pt x="416494" y="2402958"/>
                    <a:pt x="531627" y="2402958"/>
                  </a:cubicBezTo>
                  <a:lnTo>
                    <a:pt x="637953" y="2381693"/>
                  </a:lnTo>
                  <a:cubicBezTo>
                    <a:pt x="836384" y="2359645"/>
                    <a:pt x="893527" y="2360428"/>
                    <a:pt x="808074" y="2360428"/>
                  </a:cubicBezTo>
                  <a:lnTo>
                    <a:pt x="871869" y="2424223"/>
                  </a:lnTo>
                  <a:cubicBezTo>
                    <a:pt x="1014497" y="2376681"/>
                    <a:pt x="959362" y="2401742"/>
                    <a:pt x="1041990" y="2360428"/>
                  </a:cubicBezTo>
                  <a:cubicBezTo>
                    <a:pt x="1175921" y="2293462"/>
                    <a:pt x="1122031" y="2296632"/>
                    <a:pt x="1190846" y="2296632"/>
                  </a:cubicBezTo>
                  <a:cubicBezTo>
                    <a:pt x="1452367" y="2165872"/>
                    <a:pt x="1446027" y="2264142"/>
                    <a:pt x="1446027" y="2147777"/>
                  </a:cubicBezTo>
                  <a:cubicBezTo>
                    <a:pt x="1579633" y="1969636"/>
                    <a:pt x="1523496" y="2027778"/>
                    <a:pt x="1594883" y="1956391"/>
                  </a:cubicBezTo>
                  <a:lnTo>
                    <a:pt x="1765004" y="1786270"/>
                  </a:lnTo>
                  <a:lnTo>
                    <a:pt x="2083981" y="1531088"/>
                  </a:lnTo>
                  <a:cubicBezTo>
                    <a:pt x="2285391" y="1329678"/>
                    <a:pt x="2275367" y="1429922"/>
                    <a:pt x="2275367" y="1297172"/>
                  </a:cubicBezTo>
                  <a:lnTo>
                    <a:pt x="2211572" y="1148316"/>
                  </a:lnTo>
                  <a:lnTo>
                    <a:pt x="2211572" y="1148316"/>
                  </a:lnTo>
                  <a:cubicBezTo>
                    <a:pt x="2097067" y="873505"/>
                    <a:pt x="2105246" y="985284"/>
                    <a:pt x="2105246" y="829339"/>
                  </a:cubicBezTo>
                  <a:cubicBezTo>
                    <a:pt x="1836081" y="784478"/>
                    <a:pt x="1936299" y="786809"/>
                    <a:pt x="1807534" y="786809"/>
                  </a:cubicBezTo>
                  <a:lnTo>
                    <a:pt x="1594883" y="786809"/>
                  </a:lnTo>
                  <a:lnTo>
                    <a:pt x="1382232" y="850604"/>
                  </a:lnTo>
                  <a:lnTo>
                    <a:pt x="1233376" y="999460"/>
                  </a:lnTo>
                  <a:lnTo>
                    <a:pt x="1084520" y="1190846"/>
                  </a:lnTo>
                  <a:lnTo>
                    <a:pt x="1020725" y="829339"/>
                  </a:lnTo>
                  <a:lnTo>
                    <a:pt x="956930" y="467832"/>
                  </a:lnTo>
                  <a:cubicBezTo>
                    <a:pt x="907311" y="396948"/>
                    <a:pt x="866277" y="319204"/>
                    <a:pt x="808074" y="255181"/>
                  </a:cubicBezTo>
                  <a:cubicBezTo>
                    <a:pt x="792996" y="238595"/>
                    <a:pt x="765832" y="240074"/>
                    <a:pt x="744279" y="233916"/>
                  </a:cubicBezTo>
                  <a:cubicBezTo>
                    <a:pt x="716177" y="225887"/>
                    <a:pt x="659218" y="212651"/>
                    <a:pt x="659218" y="212651"/>
                  </a:cubicBezTo>
                  <a:lnTo>
                    <a:pt x="616688" y="85060"/>
                  </a:lnTo>
                  <a:lnTo>
                    <a:pt x="318976" y="42530"/>
                  </a:lnTo>
                  <a:lnTo>
                    <a:pt x="127590" y="0"/>
                  </a:lnTo>
                  <a:lnTo>
                    <a:pt x="0" y="63795"/>
                  </a:lnTo>
                  <a:lnTo>
                    <a:pt x="21265" y="297711"/>
                  </a:lnTo>
                  <a:lnTo>
                    <a:pt x="63795" y="489097"/>
                  </a:lnTo>
                  <a:lnTo>
                    <a:pt x="191386" y="5103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- Ελεύθερη σχεδίαση"/>
            <p:cNvSpPr/>
            <p:nvPr/>
          </p:nvSpPr>
          <p:spPr>
            <a:xfrm>
              <a:off x="86550" y="2222762"/>
              <a:ext cx="1744904" cy="2849526"/>
            </a:xfrm>
            <a:custGeom>
              <a:avLst/>
              <a:gdLst>
                <a:gd name="connsiteX0" fmla="*/ 1638579 w 1744904"/>
                <a:gd name="connsiteY0" fmla="*/ 425302 h 2849526"/>
                <a:gd name="connsiteX1" fmla="*/ 1638579 w 1744904"/>
                <a:gd name="connsiteY1" fmla="*/ 0 h 2849526"/>
                <a:gd name="connsiteX2" fmla="*/ 1404662 w 1744904"/>
                <a:gd name="connsiteY2" fmla="*/ 148856 h 2849526"/>
                <a:gd name="connsiteX3" fmla="*/ 1128216 w 1744904"/>
                <a:gd name="connsiteY3" fmla="*/ 467832 h 2849526"/>
                <a:gd name="connsiteX4" fmla="*/ 1106951 w 1744904"/>
                <a:gd name="connsiteY4" fmla="*/ 723014 h 2849526"/>
                <a:gd name="connsiteX5" fmla="*/ 894299 w 1744904"/>
                <a:gd name="connsiteY5" fmla="*/ 531628 h 2849526"/>
                <a:gd name="connsiteX6" fmla="*/ 681648 w 1744904"/>
                <a:gd name="connsiteY6" fmla="*/ 340242 h 2849526"/>
                <a:gd name="connsiteX7" fmla="*/ 554058 w 1744904"/>
                <a:gd name="connsiteY7" fmla="*/ 191386 h 2849526"/>
                <a:gd name="connsiteX8" fmla="*/ 341406 w 1744904"/>
                <a:gd name="connsiteY8" fmla="*/ 191386 h 2849526"/>
                <a:gd name="connsiteX9" fmla="*/ 150020 w 1744904"/>
                <a:gd name="connsiteY9" fmla="*/ 340242 h 2849526"/>
                <a:gd name="connsiteX10" fmla="*/ 22430 w 1744904"/>
                <a:gd name="connsiteY10" fmla="*/ 531628 h 2849526"/>
                <a:gd name="connsiteX11" fmla="*/ 1165 w 1744904"/>
                <a:gd name="connsiteY11" fmla="*/ 680484 h 2849526"/>
                <a:gd name="connsiteX12" fmla="*/ 43695 w 1744904"/>
                <a:gd name="connsiteY12" fmla="*/ 1190846 h 2849526"/>
                <a:gd name="connsiteX13" fmla="*/ 171286 w 1744904"/>
                <a:gd name="connsiteY13" fmla="*/ 1658679 h 2849526"/>
                <a:gd name="connsiteX14" fmla="*/ 298876 w 1744904"/>
                <a:gd name="connsiteY14" fmla="*/ 2041451 h 2849526"/>
                <a:gd name="connsiteX15" fmla="*/ 468997 w 1744904"/>
                <a:gd name="connsiteY15" fmla="*/ 2232837 h 2849526"/>
                <a:gd name="connsiteX16" fmla="*/ 617853 w 1744904"/>
                <a:gd name="connsiteY16" fmla="*/ 2466753 h 2849526"/>
                <a:gd name="connsiteX17" fmla="*/ 766709 w 1744904"/>
                <a:gd name="connsiteY17" fmla="*/ 2530549 h 2849526"/>
                <a:gd name="connsiteX18" fmla="*/ 873034 w 1744904"/>
                <a:gd name="connsiteY18" fmla="*/ 2339163 h 2849526"/>
                <a:gd name="connsiteX19" fmla="*/ 1021890 w 1744904"/>
                <a:gd name="connsiteY19" fmla="*/ 2296632 h 2849526"/>
                <a:gd name="connsiteX20" fmla="*/ 1149481 w 1744904"/>
                <a:gd name="connsiteY20" fmla="*/ 2360428 h 2849526"/>
                <a:gd name="connsiteX21" fmla="*/ 1277072 w 1744904"/>
                <a:gd name="connsiteY21" fmla="*/ 2466753 h 2849526"/>
                <a:gd name="connsiteX22" fmla="*/ 1340867 w 1744904"/>
                <a:gd name="connsiteY22" fmla="*/ 2615609 h 2849526"/>
                <a:gd name="connsiteX23" fmla="*/ 1319602 w 1744904"/>
                <a:gd name="connsiteY23" fmla="*/ 2764465 h 2849526"/>
                <a:gd name="connsiteX24" fmla="*/ 1425927 w 1744904"/>
                <a:gd name="connsiteY24" fmla="*/ 2849526 h 2849526"/>
                <a:gd name="connsiteX25" fmla="*/ 1510988 w 1744904"/>
                <a:gd name="connsiteY25" fmla="*/ 2764465 h 2849526"/>
                <a:gd name="connsiteX26" fmla="*/ 1596048 w 1744904"/>
                <a:gd name="connsiteY26" fmla="*/ 2594344 h 2849526"/>
                <a:gd name="connsiteX27" fmla="*/ 1659844 w 1744904"/>
                <a:gd name="connsiteY27" fmla="*/ 2041451 h 2849526"/>
                <a:gd name="connsiteX28" fmla="*/ 1723639 w 1744904"/>
                <a:gd name="connsiteY28" fmla="*/ 1701209 h 2849526"/>
                <a:gd name="connsiteX29" fmla="*/ 1744904 w 1744904"/>
                <a:gd name="connsiteY29" fmla="*/ 1254642 h 2849526"/>
                <a:gd name="connsiteX30" fmla="*/ 1702374 w 1744904"/>
                <a:gd name="connsiteY30" fmla="*/ 850605 h 2849526"/>
                <a:gd name="connsiteX31" fmla="*/ 1638579 w 1744904"/>
                <a:gd name="connsiteY31" fmla="*/ 425302 h 284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44904" h="2849526">
                  <a:moveTo>
                    <a:pt x="1638579" y="425302"/>
                  </a:moveTo>
                  <a:lnTo>
                    <a:pt x="1638579" y="0"/>
                  </a:lnTo>
                  <a:lnTo>
                    <a:pt x="1404662" y="148856"/>
                  </a:lnTo>
                  <a:lnTo>
                    <a:pt x="1128216" y="467832"/>
                  </a:lnTo>
                  <a:lnTo>
                    <a:pt x="1106951" y="723014"/>
                  </a:lnTo>
                  <a:cubicBezTo>
                    <a:pt x="910553" y="526616"/>
                    <a:pt x="1005785" y="531628"/>
                    <a:pt x="894299" y="531628"/>
                  </a:cubicBezTo>
                  <a:lnTo>
                    <a:pt x="681648" y="340242"/>
                  </a:lnTo>
                  <a:cubicBezTo>
                    <a:pt x="571203" y="185618"/>
                    <a:pt x="636299" y="191386"/>
                    <a:pt x="554058" y="191386"/>
                  </a:cubicBezTo>
                  <a:lnTo>
                    <a:pt x="341406" y="191386"/>
                  </a:lnTo>
                  <a:cubicBezTo>
                    <a:pt x="163266" y="324992"/>
                    <a:pt x="221409" y="268856"/>
                    <a:pt x="150020" y="340242"/>
                  </a:cubicBezTo>
                  <a:cubicBezTo>
                    <a:pt x="34482" y="501996"/>
                    <a:pt x="70964" y="434559"/>
                    <a:pt x="22430" y="531628"/>
                  </a:cubicBezTo>
                  <a:cubicBezTo>
                    <a:pt x="0" y="666211"/>
                    <a:pt x="1165" y="616102"/>
                    <a:pt x="1165" y="680484"/>
                  </a:cubicBezTo>
                  <a:lnTo>
                    <a:pt x="43695" y="1190846"/>
                  </a:lnTo>
                  <a:lnTo>
                    <a:pt x="171286" y="1658679"/>
                  </a:lnTo>
                  <a:lnTo>
                    <a:pt x="298876" y="2041451"/>
                  </a:lnTo>
                  <a:cubicBezTo>
                    <a:pt x="452084" y="2238432"/>
                    <a:pt x="366912" y="2232837"/>
                    <a:pt x="468997" y="2232837"/>
                  </a:cubicBezTo>
                  <a:lnTo>
                    <a:pt x="617853" y="2466753"/>
                  </a:lnTo>
                  <a:cubicBezTo>
                    <a:pt x="754954" y="2512454"/>
                    <a:pt x="713744" y="2477584"/>
                    <a:pt x="766709" y="2530549"/>
                  </a:cubicBezTo>
                  <a:lnTo>
                    <a:pt x="873034" y="2339163"/>
                  </a:lnTo>
                  <a:lnTo>
                    <a:pt x="1021890" y="2296632"/>
                  </a:lnTo>
                  <a:lnTo>
                    <a:pt x="1149481" y="2360428"/>
                  </a:lnTo>
                  <a:lnTo>
                    <a:pt x="1277072" y="2466753"/>
                  </a:lnTo>
                  <a:cubicBezTo>
                    <a:pt x="1321549" y="2622425"/>
                    <a:pt x="1267998" y="2615609"/>
                    <a:pt x="1340867" y="2615609"/>
                  </a:cubicBezTo>
                  <a:lnTo>
                    <a:pt x="1319602" y="2764465"/>
                  </a:lnTo>
                  <a:lnTo>
                    <a:pt x="1425927" y="2849526"/>
                  </a:lnTo>
                  <a:lnTo>
                    <a:pt x="1510988" y="2764465"/>
                  </a:lnTo>
                  <a:cubicBezTo>
                    <a:pt x="1609332" y="2641534"/>
                    <a:pt x="1596048" y="2703527"/>
                    <a:pt x="1596048" y="2594344"/>
                  </a:cubicBezTo>
                  <a:lnTo>
                    <a:pt x="1659844" y="2041451"/>
                  </a:lnTo>
                  <a:lnTo>
                    <a:pt x="1723639" y="1701209"/>
                  </a:lnTo>
                  <a:lnTo>
                    <a:pt x="1744904" y="1254642"/>
                  </a:lnTo>
                  <a:cubicBezTo>
                    <a:pt x="1701591" y="864825"/>
                    <a:pt x="1702374" y="1000246"/>
                    <a:pt x="1702374" y="850605"/>
                  </a:cubicBezTo>
                  <a:lnTo>
                    <a:pt x="1638579" y="42530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3042" y="5072074"/>
              <a:ext cx="212417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8794" y="5429264"/>
              <a:ext cx="182664" cy="14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15 - Ελεύθερη σχεδίαση"/>
            <p:cNvSpPr/>
            <p:nvPr/>
          </p:nvSpPr>
          <p:spPr>
            <a:xfrm>
              <a:off x="2815255" y="4470400"/>
              <a:ext cx="178316" cy="162726"/>
            </a:xfrm>
            <a:custGeom>
              <a:avLst/>
              <a:gdLst>
                <a:gd name="connsiteX0" fmla="*/ 178316 w 178316"/>
                <a:gd name="connsiteY0" fmla="*/ 0 h 162726"/>
                <a:gd name="connsiteX1" fmla="*/ 149288 w 178316"/>
                <a:gd name="connsiteY1" fmla="*/ 7257 h 162726"/>
                <a:gd name="connsiteX2" fmla="*/ 138402 w 178316"/>
                <a:gd name="connsiteY2" fmla="*/ 14514 h 162726"/>
                <a:gd name="connsiteX3" fmla="*/ 116631 w 178316"/>
                <a:gd name="connsiteY3" fmla="*/ 21771 h 162726"/>
                <a:gd name="connsiteX4" fmla="*/ 87602 w 178316"/>
                <a:gd name="connsiteY4" fmla="*/ 32657 h 162726"/>
                <a:gd name="connsiteX5" fmla="*/ 69459 w 178316"/>
                <a:gd name="connsiteY5" fmla="*/ 39914 h 162726"/>
                <a:gd name="connsiteX6" fmla="*/ 44059 w 178316"/>
                <a:gd name="connsiteY6" fmla="*/ 43543 h 162726"/>
                <a:gd name="connsiteX7" fmla="*/ 18659 w 178316"/>
                <a:gd name="connsiteY7" fmla="*/ 58057 h 162726"/>
                <a:gd name="connsiteX8" fmla="*/ 11402 w 178316"/>
                <a:gd name="connsiteY8" fmla="*/ 68943 h 162726"/>
                <a:gd name="connsiteX9" fmla="*/ 7774 w 178316"/>
                <a:gd name="connsiteY9" fmla="*/ 79829 h 162726"/>
                <a:gd name="connsiteX10" fmla="*/ 76716 w 178316"/>
                <a:gd name="connsiteY10" fmla="*/ 134257 h 162726"/>
                <a:gd name="connsiteX11" fmla="*/ 94859 w 178316"/>
                <a:gd name="connsiteY11" fmla="*/ 119743 h 162726"/>
                <a:gd name="connsiteX12" fmla="*/ 116631 w 178316"/>
                <a:gd name="connsiteY12" fmla="*/ 97971 h 162726"/>
                <a:gd name="connsiteX13" fmla="*/ 120259 w 178316"/>
                <a:gd name="connsiteY13" fmla="*/ 87086 h 162726"/>
                <a:gd name="connsiteX14" fmla="*/ 142031 w 178316"/>
                <a:gd name="connsiteY14" fmla="*/ 72571 h 162726"/>
                <a:gd name="connsiteX15" fmla="*/ 152916 w 178316"/>
                <a:gd name="connsiteY15" fmla="*/ 61686 h 162726"/>
                <a:gd name="connsiteX16" fmla="*/ 156545 w 178316"/>
                <a:gd name="connsiteY16" fmla="*/ 50800 h 162726"/>
                <a:gd name="connsiteX17" fmla="*/ 167431 w 178316"/>
                <a:gd name="connsiteY17" fmla="*/ 25400 h 162726"/>
                <a:gd name="connsiteX18" fmla="*/ 178316 w 178316"/>
                <a:gd name="connsiteY18" fmla="*/ 0 h 16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316" h="162726">
                  <a:moveTo>
                    <a:pt x="178316" y="0"/>
                  </a:moveTo>
                  <a:cubicBezTo>
                    <a:pt x="171421" y="1379"/>
                    <a:pt x="156723" y="3540"/>
                    <a:pt x="149288" y="7257"/>
                  </a:cubicBezTo>
                  <a:cubicBezTo>
                    <a:pt x="145387" y="9207"/>
                    <a:pt x="142387" y="12743"/>
                    <a:pt x="138402" y="14514"/>
                  </a:cubicBezTo>
                  <a:cubicBezTo>
                    <a:pt x="131412" y="17621"/>
                    <a:pt x="123473" y="18350"/>
                    <a:pt x="116631" y="21771"/>
                  </a:cubicBezTo>
                  <a:cubicBezTo>
                    <a:pt x="86939" y="36618"/>
                    <a:pt x="117243" y="22777"/>
                    <a:pt x="87602" y="32657"/>
                  </a:cubicBezTo>
                  <a:cubicBezTo>
                    <a:pt x="81423" y="34717"/>
                    <a:pt x="75778" y="38334"/>
                    <a:pt x="69459" y="39914"/>
                  </a:cubicBezTo>
                  <a:cubicBezTo>
                    <a:pt x="61162" y="41988"/>
                    <a:pt x="52526" y="42333"/>
                    <a:pt x="44059" y="43543"/>
                  </a:cubicBezTo>
                  <a:cubicBezTo>
                    <a:pt x="38368" y="46388"/>
                    <a:pt x="23787" y="52929"/>
                    <a:pt x="18659" y="58057"/>
                  </a:cubicBezTo>
                  <a:cubicBezTo>
                    <a:pt x="15575" y="61141"/>
                    <a:pt x="13821" y="65314"/>
                    <a:pt x="11402" y="68943"/>
                  </a:cubicBezTo>
                  <a:cubicBezTo>
                    <a:pt x="10193" y="72572"/>
                    <a:pt x="7583" y="76009"/>
                    <a:pt x="7774" y="79829"/>
                  </a:cubicBezTo>
                  <a:cubicBezTo>
                    <a:pt x="11919" y="162726"/>
                    <a:pt x="0" y="143282"/>
                    <a:pt x="76716" y="134257"/>
                  </a:cubicBezTo>
                  <a:cubicBezTo>
                    <a:pt x="82764" y="129419"/>
                    <a:pt x="89128" y="124953"/>
                    <a:pt x="94859" y="119743"/>
                  </a:cubicBezTo>
                  <a:cubicBezTo>
                    <a:pt x="102453" y="112839"/>
                    <a:pt x="116631" y="97971"/>
                    <a:pt x="116631" y="97971"/>
                  </a:cubicBezTo>
                  <a:cubicBezTo>
                    <a:pt x="117840" y="94343"/>
                    <a:pt x="118138" y="90268"/>
                    <a:pt x="120259" y="87086"/>
                  </a:cubicBezTo>
                  <a:cubicBezTo>
                    <a:pt x="128025" y="75437"/>
                    <a:pt x="130618" y="76376"/>
                    <a:pt x="142031" y="72571"/>
                  </a:cubicBezTo>
                  <a:cubicBezTo>
                    <a:pt x="145659" y="68943"/>
                    <a:pt x="150070" y="65955"/>
                    <a:pt x="152916" y="61686"/>
                  </a:cubicBezTo>
                  <a:cubicBezTo>
                    <a:pt x="155038" y="58503"/>
                    <a:pt x="155038" y="54316"/>
                    <a:pt x="156545" y="50800"/>
                  </a:cubicBezTo>
                  <a:cubicBezTo>
                    <a:pt x="169997" y="19413"/>
                    <a:pt x="158920" y="50930"/>
                    <a:pt x="167431" y="25400"/>
                  </a:cubicBezTo>
                  <a:lnTo>
                    <a:pt x="17831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8 - Ελεύθερη σχεδίαση"/>
            <p:cNvSpPr/>
            <p:nvPr/>
          </p:nvSpPr>
          <p:spPr>
            <a:xfrm>
              <a:off x="2063670" y="5543248"/>
              <a:ext cx="138873" cy="149510"/>
            </a:xfrm>
            <a:custGeom>
              <a:avLst/>
              <a:gdLst>
                <a:gd name="connsiteX0" fmla="*/ 98959 w 138873"/>
                <a:gd name="connsiteY0" fmla="*/ 1209 h 149510"/>
                <a:gd name="connsiteX1" fmla="*/ 73559 w 138873"/>
                <a:gd name="connsiteY1" fmla="*/ 8466 h 149510"/>
                <a:gd name="connsiteX2" fmla="*/ 51787 w 138873"/>
                <a:gd name="connsiteY2" fmla="*/ 19352 h 149510"/>
                <a:gd name="connsiteX3" fmla="*/ 26387 w 138873"/>
                <a:gd name="connsiteY3" fmla="*/ 52009 h 149510"/>
                <a:gd name="connsiteX4" fmla="*/ 22759 w 138873"/>
                <a:gd name="connsiteY4" fmla="*/ 66523 h 149510"/>
                <a:gd name="connsiteX5" fmla="*/ 19130 w 138873"/>
                <a:gd name="connsiteY5" fmla="*/ 117323 h 149510"/>
                <a:gd name="connsiteX6" fmla="*/ 40901 w 138873"/>
                <a:gd name="connsiteY6" fmla="*/ 139095 h 149510"/>
                <a:gd name="connsiteX7" fmla="*/ 113473 w 138873"/>
                <a:gd name="connsiteY7" fmla="*/ 124581 h 149510"/>
                <a:gd name="connsiteX8" fmla="*/ 124359 w 138873"/>
                <a:gd name="connsiteY8" fmla="*/ 102809 h 149510"/>
                <a:gd name="connsiteX9" fmla="*/ 138873 w 138873"/>
                <a:gd name="connsiteY9" fmla="*/ 59266 h 149510"/>
                <a:gd name="connsiteX10" fmla="*/ 135244 w 138873"/>
                <a:gd name="connsiteY10" fmla="*/ 22981 h 149510"/>
                <a:gd name="connsiteX11" fmla="*/ 127987 w 138873"/>
                <a:gd name="connsiteY11" fmla="*/ 12095 h 149510"/>
                <a:gd name="connsiteX12" fmla="*/ 106216 w 138873"/>
                <a:gd name="connsiteY12" fmla="*/ 1209 h 149510"/>
                <a:gd name="connsiteX13" fmla="*/ 98959 w 138873"/>
                <a:gd name="connsiteY13" fmla="*/ 1209 h 14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873" h="149510">
                  <a:moveTo>
                    <a:pt x="98959" y="1209"/>
                  </a:moveTo>
                  <a:cubicBezTo>
                    <a:pt x="93516" y="2418"/>
                    <a:pt x="78762" y="5864"/>
                    <a:pt x="73559" y="8466"/>
                  </a:cubicBezTo>
                  <a:cubicBezTo>
                    <a:pt x="45418" y="22536"/>
                    <a:pt x="79153" y="10229"/>
                    <a:pt x="51787" y="19352"/>
                  </a:cubicBezTo>
                  <a:cubicBezTo>
                    <a:pt x="34426" y="45393"/>
                    <a:pt x="43440" y="34956"/>
                    <a:pt x="26387" y="52009"/>
                  </a:cubicBezTo>
                  <a:cubicBezTo>
                    <a:pt x="25178" y="56847"/>
                    <a:pt x="24723" y="61939"/>
                    <a:pt x="22759" y="66523"/>
                  </a:cubicBezTo>
                  <a:cubicBezTo>
                    <a:pt x="13021" y="89243"/>
                    <a:pt x="0" y="70864"/>
                    <a:pt x="19130" y="117323"/>
                  </a:cubicBezTo>
                  <a:cubicBezTo>
                    <a:pt x="23038" y="126813"/>
                    <a:pt x="40901" y="139095"/>
                    <a:pt x="40901" y="139095"/>
                  </a:cubicBezTo>
                  <a:cubicBezTo>
                    <a:pt x="72262" y="137250"/>
                    <a:pt x="96853" y="149510"/>
                    <a:pt x="113473" y="124581"/>
                  </a:cubicBezTo>
                  <a:cubicBezTo>
                    <a:pt x="117974" y="117830"/>
                    <a:pt x="120730" y="110066"/>
                    <a:pt x="124359" y="102809"/>
                  </a:cubicBezTo>
                  <a:cubicBezTo>
                    <a:pt x="132928" y="68533"/>
                    <a:pt x="127156" y="82702"/>
                    <a:pt x="138873" y="59266"/>
                  </a:cubicBezTo>
                  <a:cubicBezTo>
                    <a:pt x="137663" y="47171"/>
                    <a:pt x="137977" y="34825"/>
                    <a:pt x="135244" y="22981"/>
                  </a:cubicBezTo>
                  <a:cubicBezTo>
                    <a:pt x="134263" y="18732"/>
                    <a:pt x="131071" y="15179"/>
                    <a:pt x="127987" y="12095"/>
                  </a:cubicBezTo>
                  <a:cubicBezTo>
                    <a:pt x="122973" y="7081"/>
                    <a:pt x="113297" y="2389"/>
                    <a:pt x="106216" y="1209"/>
                  </a:cubicBezTo>
                  <a:cubicBezTo>
                    <a:pt x="102637" y="612"/>
                    <a:pt x="104402" y="0"/>
                    <a:pt x="98959" y="1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106339">
              <a:off x="1854114" y="5300555"/>
              <a:ext cx="142876" cy="124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77997" y="5295923"/>
              <a:ext cx="122235" cy="133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19 - Ελεύθερη σχεδίαση"/>
            <p:cNvSpPr/>
            <p:nvPr/>
          </p:nvSpPr>
          <p:spPr>
            <a:xfrm>
              <a:off x="2378529" y="2217964"/>
              <a:ext cx="301426" cy="193381"/>
            </a:xfrm>
            <a:custGeom>
              <a:avLst/>
              <a:gdLst>
                <a:gd name="connsiteX0" fmla="*/ 27214 w 301426"/>
                <a:gd name="connsiteY0" fmla="*/ 19050 h 193381"/>
                <a:gd name="connsiteX1" fmla="*/ 21771 w 301426"/>
                <a:gd name="connsiteY1" fmla="*/ 133350 h 193381"/>
                <a:gd name="connsiteX2" fmla="*/ 10885 w 301426"/>
                <a:gd name="connsiteY2" fmla="*/ 149679 h 193381"/>
                <a:gd name="connsiteX3" fmla="*/ 0 w 301426"/>
                <a:gd name="connsiteY3" fmla="*/ 171450 h 193381"/>
                <a:gd name="connsiteX4" fmla="*/ 5442 w 301426"/>
                <a:gd name="connsiteY4" fmla="*/ 187779 h 193381"/>
                <a:gd name="connsiteX5" fmla="*/ 21771 w 301426"/>
                <a:gd name="connsiteY5" fmla="*/ 193222 h 193381"/>
                <a:gd name="connsiteX6" fmla="*/ 201385 w 301426"/>
                <a:gd name="connsiteY6" fmla="*/ 182336 h 193381"/>
                <a:gd name="connsiteX7" fmla="*/ 217714 w 301426"/>
                <a:gd name="connsiteY7" fmla="*/ 176893 h 193381"/>
                <a:gd name="connsiteX8" fmla="*/ 255814 w 301426"/>
                <a:gd name="connsiteY8" fmla="*/ 149679 h 193381"/>
                <a:gd name="connsiteX9" fmla="*/ 272142 w 301426"/>
                <a:gd name="connsiteY9" fmla="*/ 133350 h 193381"/>
                <a:gd name="connsiteX10" fmla="*/ 288471 w 301426"/>
                <a:gd name="connsiteY10" fmla="*/ 122465 h 193381"/>
                <a:gd name="connsiteX11" fmla="*/ 299357 w 301426"/>
                <a:gd name="connsiteY11" fmla="*/ 106136 h 193381"/>
                <a:gd name="connsiteX12" fmla="*/ 255814 w 301426"/>
                <a:gd name="connsiteY12" fmla="*/ 84365 h 193381"/>
                <a:gd name="connsiteX13" fmla="*/ 228600 w 301426"/>
                <a:gd name="connsiteY13" fmla="*/ 68036 h 193381"/>
                <a:gd name="connsiteX14" fmla="*/ 212271 w 301426"/>
                <a:gd name="connsiteY14" fmla="*/ 57150 h 193381"/>
                <a:gd name="connsiteX15" fmla="*/ 201385 w 301426"/>
                <a:gd name="connsiteY15" fmla="*/ 40822 h 193381"/>
                <a:gd name="connsiteX16" fmla="*/ 97971 w 301426"/>
                <a:gd name="connsiteY16" fmla="*/ 19050 h 193381"/>
                <a:gd name="connsiteX17" fmla="*/ 27214 w 301426"/>
                <a:gd name="connsiteY17" fmla="*/ 19050 h 19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426" h="193381">
                  <a:moveTo>
                    <a:pt x="27214" y="19050"/>
                  </a:moveTo>
                  <a:cubicBezTo>
                    <a:pt x="14514" y="38100"/>
                    <a:pt x="26502" y="95501"/>
                    <a:pt x="21771" y="133350"/>
                  </a:cubicBezTo>
                  <a:cubicBezTo>
                    <a:pt x="20960" y="139841"/>
                    <a:pt x="14131" y="143999"/>
                    <a:pt x="10885" y="149679"/>
                  </a:cubicBezTo>
                  <a:cubicBezTo>
                    <a:pt x="6860" y="156724"/>
                    <a:pt x="3628" y="164193"/>
                    <a:pt x="0" y="171450"/>
                  </a:cubicBezTo>
                  <a:cubicBezTo>
                    <a:pt x="1814" y="176893"/>
                    <a:pt x="1385" y="183722"/>
                    <a:pt x="5442" y="187779"/>
                  </a:cubicBezTo>
                  <a:cubicBezTo>
                    <a:pt x="9499" y="191836"/>
                    <a:pt x="16036" y="193381"/>
                    <a:pt x="21771" y="193222"/>
                  </a:cubicBezTo>
                  <a:cubicBezTo>
                    <a:pt x="81729" y="191556"/>
                    <a:pt x="141514" y="185965"/>
                    <a:pt x="201385" y="182336"/>
                  </a:cubicBezTo>
                  <a:cubicBezTo>
                    <a:pt x="206828" y="180522"/>
                    <a:pt x="212582" y="179459"/>
                    <a:pt x="217714" y="176893"/>
                  </a:cubicBezTo>
                  <a:cubicBezTo>
                    <a:pt x="224601" y="173449"/>
                    <a:pt x="252369" y="152632"/>
                    <a:pt x="255814" y="149679"/>
                  </a:cubicBezTo>
                  <a:cubicBezTo>
                    <a:pt x="261658" y="144670"/>
                    <a:pt x="266229" y="138278"/>
                    <a:pt x="272142" y="133350"/>
                  </a:cubicBezTo>
                  <a:cubicBezTo>
                    <a:pt x="277167" y="129162"/>
                    <a:pt x="283028" y="126093"/>
                    <a:pt x="288471" y="122465"/>
                  </a:cubicBezTo>
                  <a:cubicBezTo>
                    <a:pt x="292100" y="117022"/>
                    <a:pt x="301426" y="112342"/>
                    <a:pt x="299357" y="106136"/>
                  </a:cubicBezTo>
                  <a:cubicBezTo>
                    <a:pt x="294310" y="90995"/>
                    <a:pt x="267660" y="87326"/>
                    <a:pt x="255814" y="84365"/>
                  </a:cubicBezTo>
                  <a:cubicBezTo>
                    <a:pt x="246743" y="78922"/>
                    <a:pt x="237571" y="73643"/>
                    <a:pt x="228600" y="68036"/>
                  </a:cubicBezTo>
                  <a:cubicBezTo>
                    <a:pt x="223053" y="64569"/>
                    <a:pt x="216897" y="61776"/>
                    <a:pt x="212271" y="57150"/>
                  </a:cubicBezTo>
                  <a:cubicBezTo>
                    <a:pt x="207645" y="52525"/>
                    <a:pt x="207128" y="43954"/>
                    <a:pt x="201385" y="40822"/>
                  </a:cubicBezTo>
                  <a:cubicBezTo>
                    <a:pt x="170935" y="24213"/>
                    <a:pt x="131566" y="20394"/>
                    <a:pt x="97971" y="19050"/>
                  </a:cubicBezTo>
                  <a:cubicBezTo>
                    <a:pt x="70778" y="17962"/>
                    <a:pt x="39914" y="0"/>
                    <a:pt x="27214" y="190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20 - Ελεύθερη σχεδίαση"/>
            <p:cNvSpPr/>
            <p:nvPr/>
          </p:nvSpPr>
          <p:spPr>
            <a:xfrm>
              <a:off x="2720460" y="2884714"/>
              <a:ext cx="236394" cy="391886"/>
            </a:xfrm>
            <a:custGeom>
              <a:avLst/>
              <a:gdLst>
                <a:gd name="connsiteX0" fmla="*/ 39069 w 236394"/>
                <a:gd name="connsiteY0" fmla="*/ 0 h 391886"/>
                <a:gd name="connsiteX1" fmla="*/ 22740 w 236394"/>
                <a:gd name="connsiteY1" fmla="*/ 21772 h 391886"/>
                <a:gd name="connsiteX2" fmla="*/ 28183 w 236394"/>
                <a:gd name="connsiteY2" fmla="*/ 136072 h 391886"/>
                <a:gd name="connsiteX3" fmla="*/ 33626 w 236394"/>
                <a:gd name="connsiteY3" fmla="*/ 152400 h 391886"/>
                <a:gd name="connsiteX4" fmla="*/ 44511 w 236394"/>
                <a:gd name="connsiteY4" fmla="*/ 168729 h 391886"/>
                <a:gd name="connsiteX5" fmla="*/ 49954 w 236394"/>
                <a:gd name="connsiteY5" fmla="*/ 223157 h 391886"/>
                <a:gd name="connsiteX6" fmla="*/ 55397 w 236394"/>
                <a:gd name="connsiteY6" fmla="*/ 266700 h 391886"/>
                <a:gd name="connsiteX7" fmla="*/ 71726 w 236394"/>
                <a:gd name="connsiteY7" fmla="*/ 283029 h 391886"/>
                <a:gd name="connsiteX8" fmla="*/ 82611 w 236394"/>
                <a:gd name="connsiteY8" fmla="*/ 315686 h 391886"/>
                <a:gd name="connsiteX9" fmla="*/ 98940 w 236394"/>
                <a:gd name="connsiteY9" fmla="*/ 391886 h 391886"/>
                <a:gd name="connsiteX10" fmla="*/ 104383 w 236394"/>
                <a:gd name="connsiteY10" fmla="*/ 359229 h 391886"/>
                <a:gd name="connsiteX11" fmla="*/ 120711 w 236394"/>
                <a:gd name="connsiteY11" fmla="*/ 310243 h 391886"/>
                <a:gd name="connsiteX12" fmla="*/ 158811 w 236394"/>
                <a:gd name="connsiteY12" fmla="*/ 261257 h 391886"/>
                <a:gd name="connsiteX13" fmla="*/ 175140 w 236394"/>
                <a:gd name="connsiteY13" fmla="*/ 255815 h 391886"/>
                <a:gd name="connsiteX14" fmla="*/ 202354 w 236394"/>
                <a:gd name="connsiteY14" fmla="*/ 212272 h 391886"/>
                <a:gd name="connsiteX15" fmla="*/ 218683 w 236394"/>
                <a:gd name="connsiteY15" fmla="*/ 201386 h 391886"/>
                <a:gd name="connsiteX16" fmla="*/ 224126 w 236394"/>
                <a:gd name="connsiteY16" fmla="*/ 179615 h 391886"/>
                <a:gd name="connsiteX17" fmla="*/ 235011 w 236394"/>
                <a:gd name="connsiteY17" fmla="*/ 152400 h 391886"/>
                <a:gd name="connsiteX18" fmla="*/ 229569 w 236394"/>
                <a:gd name="connsiteY18" fmla="*/ 65315 h 391886"/>
                <a:gd name="connsiteX19" fmla="*/ 213240 w 236394"/>
                <a:gd name="connsiteY19" fmla="*/ 54429 h 391886"/>
                <a:gd name="connsiteX20" fmla="*/ 158811 w 236394"/>
                <a:gd name="connsiteY20" fmla="*/ 38100 h 391886"/>
                <a:gd name="connsiteX21" fmla="*/ 66283 w 236394"/>
                <a:gd name="connsiteY21" fmla="*/ 21772 h 391886"/>
                <a:gd name="connsiteX22" fmla="*/ 39069 w 236394"/>
                <a:gd name="connsiteY22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394" h="391886">
                  <a:moveTo>
                    <a:pt x="39069" y="0"/>
                  </a:moveTo>
                  <a:cubicBezTo>
                    <a:pt x="31812" y="0"/>
                    <a:pt x="23463" y="12729"/>
                    <a:pt x="22740" y="21772"/>
                  </a:cubicBezTo>
                  <a:cubicBezTo>
                    <a:pt x="19698" y="59794"/>
                    <a:pt x="25015" y="98061"/>
                    <a:pt x="28183" y="136072"/>
                  </a:cubicBezTo>
                  <a:cubicBezTo>
                    <a:pt x="28659" y="141789"/>
                    <a:pt x="31060" y="147269"/>
                    <a:pt x="33626" y="152400"/>
                  </a:cubicBezTo>
                  <a:cubicBezTo>
                    <a:pt x="36551" y="158251"/>
                    <a:pt x="40883" y="163286"/>
                    <a:pt x="44511" y="168729"/>
                  </a:cubicBezTo>
                  <a:cubicBezTo>
                    <a:pt x="46325" y="186872"/>
                    <a:pt x="47940" y="205035"/>
                    <a:pt x="49954" y="223157"/>
                  </a:cubicBezTo>
                  <a:cubicBezTo>
                    <a:pt x="51569" y="237695"/>
                    <a:pt x="50398" y="252953"/>
                    <a:pt x="55397" y="266700"/>
                  </a:cubicBezTo>
                  <a:cubicBezTo>
                    <a:pt x="58028" y="273934"/>
                    <a:pt x="66283" y="277586"/>
                    <a:pt x="71726" y="283029"/>
                  </a:cubicBezTo>
                  <a:cubicBezTo>
                    <a:pt x="75354" y="293915"/>
                    <a:pt x="79828" y="304554"/>
                    <a:pt x="82611" y="315686"/>
                  </a:cubicBezTo>
                  <a:cubicBezTo>
                    <a:pt x="88911" y="340887"/>
                    <a:pt x="98940" y="391886"/>
                    <a:pt x="98940" y="391886"/>
                  </a:cubicBezTo>
                  <a:cubicBezTo>
                    <a:pt x="100754" y="381000"/>
                    <a:pt x="101540" y="369892"/>
                    <a:pt x="104383" y="359229"/>
                  </a:cubicBezTo>
                  <a:cubicBezTo>
                    <a:pt x="108818" y="342598"/>
                    <a:pt x="115268" y="326572"/>
                    <a:pt x="120711" y="310243"/>
                  </a:cubicBezTo>
                  <a:cubicBezTo>
                    <a:pt x="127601" y="289573"/>
                    <a:pt x="131279" y="270433"/>
                    <a:pt x="158811" y="261257"/>
                  </a:cubicBezTo>
                  <a:lnTo>
                    <a:pt x="175140" y="255815"/>
                  </a:lnTo>
                  <a:cubicBezTo>
                    <a:pt x="183763" y="238570"/>
                    <a:pt x="188224" y="226402"/>
                    <a:pt x="202354" y="212272"/>
                  </a:cubicBezTo>
                  <a:cubicBezTo>
                    <a:pt x="206980" y="207646"/>
                    <a:pt x="213240" y="205015"/>
                    <a:pt x="218683" y="201386"/>
                  </a:cubicBezTo>
                  <a:cubicBezTo>
                    <a:pt x="220497" y="194129"/>
                    <a:pt x="221761" y="186712"/>
                    <a:pt x="224126" y="179615"/>
                  </a:cubicBezTo>
                  <a:cubicBezTo>
                    <a:pt x="227216" y="170346"/>
                    <a:pt x="234546" y="162159"/>
                    <a:pt x="235011" y="152400"/>
                  </a:cubicBezTo>
                  <a:cubicBezTo>
                    <a:pt x="236394" y="123348"/>
                    <a:pt x="235878" y="93707"/>
                    <a:pt x="229569" y="65315"/>
                  </a:cubicBezTo>
                  <a:cubicBezTo>
                    <a:pt x="228150" y="58929"/>
                    <a:pt x="218920" y="57675"/>
                    <a:pt x="213240" y="54429"/>
                  </a:cubicBezTo>
                  <a:cubicBezTo>
                    <a:pt x="187181" y="39538"/>
                    <a:pt x="191878" y="43611"/>
                    <a:pt x="158811" y="38100"/>
                  </a:cubicBezTo>
                  <a:cubicBezTo>
                    <a:pt x="107560" y="12476"/>
                    <a:pt x="169392" y="39968"/>
                    <a:pt x="66283" y="21772"/>
                  </a:cubicBezTo>
                  <a:cubicBezTo>
                    <a:pt x="0" y="10075"/>
                    <a:pt x="46326" y="0"/>
                    <a:pt x="3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85918" y="2643182"/>
              <a:ext cx="142876" cy="309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70057" y="3643314"/>
              <a:ext cx="1301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5 - TextBox"/>
          <p:cNvSpPr txBox="1"/>
          <p:nvPr/>
        </p:nvSpPr>
        <p:spPr>
          <a:xfrm>
            <a:off x="2143108" y="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Ανθόφυτα</a:t>
            </a:r>
            <a:endParaRPr lang="en-US" sz="24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285720" y="64291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1.  </a:t>
            </a:r>
            <a:r>
              <a:rPr lang="el-GR" sz="2400" b="1" dirty="0" smtClean="0"/>
              <a:t>Θηλυκά άνθη</a:t>
            </a:r>
            <a:r>
              <a:rPr lang="el-GR" sz="2400" dirty="0" smtClean="0"/>
              <a:t>:  παράγουν κύτταρα  - θηλυκούς </a:t>
            </a:r>
            <a:r>
              <a:rPr lang="el-GR" sz="2400" dirty="0" smtClean="0"/>
              <a:t>γαμέτες (ωάρια)</a:t>
            </a:r>
            <a:endParaRPr lang="el-GR" sz="2400" dirty="0" smtClean="0"/>
          </a:p>
          <a:p>
            <a:r>
              <a:rPr lang="el-GR" sz="2400" dirty="0" smtClean="0"/>
              <a:t> 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7824" y="3909995"/>
            <a:ext cx="3136176" cy="29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3143240" y="185736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ύπερος</a:t>
            </a:r>
            <a:endParaRPr lang="en-US" b="1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16200000" flipV="1">
            <a:off x="5429256" y="3143248"/>
            <a:ext cx="3357586" cy="16430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5400000" flipH="1" flipV="1">
            <a:off x="2035951" y="2250273"/>
            <a:ext cx="1571636" cy="15001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Ελεύθερη σχεδίαση"/>
          <p:cNvSpPr/>
          <p:nvPr/>
        </p:nvSpPr>
        <p:spPr>
          <a:xfrm>
            <a:off x="1785257" y="2509622"/>
            <a:ext cx="505683" cy="2982957"/>
          </a:xfrm>
          <a:custGeom>
            <a:avLst/>
            <a:gdLst>
              <a:gd name="connsiteX0" fmla="*/ 185057 w 505683"/>
              <a:gd name="connsiteY0" fmla="*/ 168264 h 2982957"/>
              <a:gd name="connsiteX1" fmla="*/ 163286 w 505683"/>
              <a:gd name="connsiteY1" fmla="*/ 581921 h 2982957"/>
              <a:gd name="connsiteX2" fmla="*/ 141514 w 505683"/>
              <a:gd name="connsiteY2" fmla="*/ 658121 h 2982957"/>
              <a:gd name="connsiteX3" fmla="*/ 130629 w 505683"/>
              <a:gd name="connsiteY3" fmla="*/ 745207 h 2982957"/>
              <a:gd name="connsiteX4" fmla="*/ 87086 w 505683"/>
              <a:gd name="connsiteY4" fmla="*/ 1028235 h 2982957"/>
              <a:gd name="connsiteX5" fmla="*/ 97972 w 505683"/>
              <a:gd name="connsiteY5" fmla="*/ 1441892 h 2982957"/>
              <a:gd name="connsiteX6" fmla="*/ 119743 w 505683"/>
              <a:gd name="connsiteY6" fmla="*/ 1572521 h 2982957"/>
              <a:gd name="connsiteX7" fmla="*/ 108857 w 505683"/>
              <a:gd name="connsiteY7" fmla="*/ 2149464 h 2982957"/>
              <a:gd name="connsiteX8" fmla="*/ 87086 w 505683"/>
              <a:gd name="connsiteY8" fmla="*/ 2258321 h 2982957"/>
              <a:gd name="connsiteX9" fmla="*/ 76200 w 505683"/>
              <a:gd name="connsiteY9" fmla="*/ 2334521 h 2982957"/>
              <a:gd name="connsiteX10" fmla="*/ 54429 w 505683"/>
              <a:gd name="connsiteY10" fmla="*/ 2399835 h 2982957"/>
              <a:gd name="connsiteX11" fmla="*/ 0 w 505683"/>
              <a:gd name="connsiteY11" fmla="*/ 2813492 h 2982957"/>
              <a:gd name="connsiteX12" fmla="*/ 21772 w 505683"/>
              <a:gd name="connsiteY12" fmla="*/ 2911464 h 2982957"/>
              <a:gd name="connsiteX13" fmla="*/ 54429 w 505683"/>
              <a:gd name="connsiteY13" fmla="*/ 2922349 h 2982957"/>
              <a:gd name="connsiteX14" fmla="*/ 87086 w 505683"/>
              <a:gd name="connsiteY14" fmla="*/ 2944121 h 2982957"/>
              <a:gd name="connsiteX15" fmla="*/ 108857 w 505683"/>
              <a:gd name="connsiteY15" fmla="*/ 2976778 h 2982957"/>
              <a:gd name="connsiteX16" fmla="*/ 239486 w 505683"/>
              <a:gd name="connsiteY16" fmla="*/ 2965892 h 2982957"/>
              <a:gd name="connsiteX17" fmla="*/ 272143 w 505683"/>
              <a:gd name="connsiteY17" fmla="*/ 2933235 h 2982957"/>
              <a:gd name="connsiteX18" fmla="*/ 337457 w 505683"/>
              <a:gd name="connsiteY18" fmla="*/ 2857035 h 2982957"/>
              <a:gd name="connsiteX19" fmla="*/ 348343 w 505683"/>
              <a:gd name="connsiteY19" fmla="*/ 2813492 h 2982957"/>
              <a:gd name="connsiteX20" fmla="*/ 370114 w 505683"/>
              <a:gd name="connsiteY20" fmla="*/ 2769949 h 2982957"/>
              <a:gd name="connsiteX21" fmla="*/ 402772 w 505683"/>
              <a:gd name="connsiteY21" fmla="*/ 2639321 h 2982957"/>
              <a:gd name="connsiteX22" fmla="*/ 370114 w 505683"/>
              <a:gd name="connsiteY22" fmla="*/ 2269207 h 2982957"/>
              <a:gd name="connsiteX23" fmla="*/ 337457 w 505683"/>
              <a:gd name="connsiteY23" fmla="*/ 2062378 h 2982957"/>
              <a:gd name="connsiteX24" fmla="*/ 359229 w 505683"/>
              <a:gd name="connsiteY24" fmla="*/ 1528978 h 2982957"/>
              <a:gd name="connsiteX25" fmla="*/ 381000 w 505683"/>
              <a:gd name="connsiteY25" fmla="*/ 1431007 h 2982957"/>
              <a:gd name="connsiteX26" fmla="*/ 391886 w 505683"/>
              <a:gd name="connsiteY26" fmla="*/ 1343921 h 2982957"/>
              <a:gd name="connsiteX27" fmla="*/ 413657 w 505683"/>
              <a:gd name="connsiteY27" fmla="*/ 1191521 h 2982957"/>
              <a:gd name="connsiteX28" fmla="*/ 435429 w 505683"/>
              <a:gd name="connsiteY28" fmla="*/ 1006464 h 2982957"/>
              <a:gd name="connsiteX29" fmla="*/ 457200 w 505683"/>
              <a:gd name="connsiteY29" fmla="*/ 864949 h 2982957"/>
              <a:gd name="connsiteX30" fmla="*/ 478972 w 505683"/>
              <a:gd name="connsiteY30" fmla="*/ 701664 h 2982957"/>
              <a:gd name="connsiteX31" fmla="*/ 468086 w 505683"/>
              <a:gd name="connsiteY31" fmla="*/ 200921 h 2982957"/>
              <a:gd name="connsiteX32" fmla="*/ 359229 w 505683"/>
              <a:gd name="connsiteY32" fmla="*/ 102949 h 2982957"/>
              <a:gd name="connsiteX33" fmla="*/ 326572 w 505683"/>
              <a:gd name="connsiteY33" fmla="*/ 92064 h 2982957"/>
              <a:gd name="connsiteX34" fmla="*/ 293914 w 505683"/>
              <a:gd name="connsiteY34" fmla="*/ 37635 h 2982957"/>
              <a:gd name="connsiteX35" fmla="*/ 217714 w 505683"/>
              <a:gd name="connsiteY35" fmla="*/ 92064 h 2982957"/>
              <a:gd name="connsiteX36" fmla="*/ 195943 w 505683"/>
              <a:gd name="connsiteY36" fmla="*/ 244464 h 298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05683" h="2982957">
                <a:moveTo>
                  <a:pt x="185057" y="168264"/>
                </a:moveTo>
                <a:cubicBezTo>
                  <a:pt x="177800" y="306150"/>
                  <a:pt x="175511" y="444387"/>
                  <a:pt x="163286" y="581921"/>
                </a:cubicBezTo>
                <a:cubicBezTo>
                  <a:pt x="160947" y="608234"/>
                  <a:pt x="146695" y="632218"/>
                  <a:pt x="141514" y="658121"/>
                </a:cubicBezTo>
                <a:cubicBezTo>
                  <a:pt x="135777" y="686807"/>
                  <a:pt x="134885" y="716264"/>
                  <a:pt x="130629" y="745207"/>
                </a:cubicBezTo>
                <a:cubicBezTo>
                  <a:pt x="116741" y="839644"/>
                  <a:pt x="87086" y="1028235"/>
                  <a:pt x="87086" y="1028235"/>
                </a:cubicBezTo>
                <a:cubicBezTo>
                  <a:pt x="90715" y="1166121"/>
                  <a:pt x="89711" y="1304206"/>
                  <a:pt x="97972" y="1441892"/>
                </a:cubicBezTo>
                <a:cubicBezTo>
                  <a:pt x="100616" y="1485956"/>
                  <a:pt x="119064" y="1528383"/>
                  <a:pt x="119743" y="1572521"/>
                </a:cubicBezTo>
                <a:cubicBezTo>
                  <a:pt x="122702" y="1764847"/>
                  <a:pt x="118006" y="1957333"/>
                  <a:pt x="108857" y="2149464"/>
                </a:cubicBezTo>
                <a:cubicBezTo>
                  <a:pt x="107097" y="2186426"/>
                  <a:pt x="93517" y="2221880"/>
                  <a:pt x="87086" y="2258321"/>
                </a:cubicBezTo>
                <a:cubicBezTo>
                  <a:pt x="82627" y="2283588"/>
                  <a:pt x="81969" y="2309520"/>
                  <a:pt x="76200" y="2334521"/>
                </a:cubicBezTo>
                <a:cubicBezTo>
                  <a:pt x="71040" y="2356882"/>
                  <a:pt x="59304" y="2377410"/>
                  <a:pt x="54429" y="2399835"/>
                </a:cubicBezTo>
                <a:cubicBezTo>
                  <a:pt x="16779" y="2573027"/>
                  <a:pt x="17557" y="2629150"/>
                  <a:pt x="0" y="2813492"/>
                </a:cubicBezTo>
                <a:cubicBezTo>
                  <a:pt x="7257" y="2846149"/>
                  <a:pt x="6811" y="2881542"/>
                  <a:pt x="21772" y="2911464"/>
                </a:cubicBezTo>
                <a:cubicBezTo>
                  <a:pt x="26904" y="2921727"/>
                  <a:pt x="44166" y="2917217"/>
                  <a:pt x="54429" y="2922349"/>
                </a:cubicBezTo>
                <a:cubicBezTo>
                  <a:pt x="66131" y="2928200"/>
                  <a:pt x="76200" y="2936864"/>
                  <a:pt x="87086" y="2944121"/>
                </a:cubicBezTo>
                <a:cubicBezTo>
                  <a:pt x="94343" y="2955007"/>
                  <a:pt x="95906" y="2974928"/>
                  <a:pt x="108857" y="2976778"/>
                </a:cubicBezTo>
                <a:cubicBezTo>
                  <a:pt x="152112" y="2982957"/>
                  <a:pt x="197267" y="2977150"/>
                  <a:pt x="239486" y="2965892"/>
                </a:cubicBezTo>
                <a:cubicBezTo>
                  <a:pt x="254361" y="2961925"/>
                  <a:pt x="262124" y="2944924"/>
                  <a:pt x="272143" y="2933235"/>
                </a:cubicBezTo>
                <a:cubicBezTo>
                  <a:pt x="355930" y="2835482"/>
                  <a:pt x="256423" y="2938069"/>
                  <a:pt x="337457" y="2857035"/>
                </a:cubicBezTo>
                <a:cubicBezTo>
                  <a:pt x="341086" y="2842521"/>
                  <a:pt x="343090" y="2827500"/>
                  <a:pt x="348343" y="2813492"/>
                </a:cubicBezTo>
                <a:cubicBezTo>
                  <a:pt x="354041" y="2798298"/>
                  <a:pt x="365274" y="2785438"/>
                  <a:pt x="370114" y="2769949"/>
                </a:cubicBezTo>
                <a:cubicBezTo>
                  <a:pt x="383502" y="2727109"/>
                  <a:pt x="402772" y="2639321"/>
                  <a:pt x="402772" y="2639321"/>
                </a:cubicBezTo>
                <a:cubicBezTo>
                  <a:pt x="381275" y="2144910"/>
                  <a:pt x="411127" y="2569970"/>
                  <a:pt x="370114" y="2269207"/>
                </a:cubicBezTo>
                <a:cubicBezTo>
                  <a:pt x="341564" y="2059843"/>
                  <a:pt x="380115" y="2233008"/>
                  <a:pt x="337457" y="2062378"/>
                </a:cubicBezTo>
                <a:cubicBezTo>
                  <a:pt x="344714" y="1884578"/>
                  <a:pt x="346986" y="1706504"/>
                  <a:pt x="359229" y="1528978"/>
                </a:cubicBezTo>
                <a:cubicBezTo>
                  <a:pt x="361531" y="1495604"/>
                  <a:pt x="375186" y="1463952"/>
                  <a:pt x="381000" y="1431007"/>
                </a:cubicBezTo>
                <a:cubicBezTo>
                  <a:pt x="386084" y="1402198"/>
                  <a:pt x="387933" y="1372907"/>
                  <a:pt x="391886" y="1343921"/>
                </a:cubicBezTo>
                <a:cubicBezTo>
                  <a:pt x="398819" y="1293076"/>
                  <a:pt x="407090" y="1242415"/>
                  <a:pt x="413657" y="1191521"/>
                </a:cubicBezTo>
                <a:cubicBezTo>
                  <a:pt x="421605" y="1129921"/>
                  <a:pt x="427220" y="1068030"/>
                  <a:pt x="435429" y="1006464"/>
                </a:cubicBezTo>
                <a:cubicBezTo>
                  <a:pt x="441737" y="959156"/>
                  <a:pt x="450450" y="912196"/>
                  <a:pt x="457200" y="864949"/>
                </a:cubicBezTo>
                <a:cubicBezTo>
                  <a:pt x="464965" y="810591"/>
                  <a:pt x="471715" y="756092"/>
                  <a:pt x="478972" y="701664"/>
                </a:cubicBezTo>
                <a:cubicBezTo>
                  <a:pt x="486708" y="546937"/>
                  <a:pt x="505683" y="351312"/>
                  <a:pt x="468086" y="200921"/>
                </a:cubicBezTo>
                <a:cubicBezTo>
                  <a:pt x="464344" y="185955"/>
                  <a:pt x="383561" y="116853"/>
                  <a:pt x="359229" y="102949"/>
                </a:cubicBezTo>
                <a:cubicBezTo>
                  <a:pt x="349266" y="97256"/>
                  <a:pt x="337458" y="95692"/>
                  <a:pt x="326572" y="92064"/>
                </a:cubicBezTo>
                <a:cubicBezTo>
                  <a:pt x="315686" y="73921"/>
                  <a:pt x="313249" y="46228"/>
                  <a:pt x="293914" y="37635"/>
                </a:cubicBezTo>
                <a:cubicBezTo>
                  <a:pt x="217085" y="3489"/>
                  <a:pt x="231756" y="59300"/>
                  <a:pt x="217714" y="92064"/>
                </a:cubicBezTo>
                <a:cubicBezTo>
                  <a:pt x="173803" y="194524"/>
                  <a:pt x="195943" y="0"/>
                  <a:pt x="195943" y="24446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TextBox"/>
          <p:cNvSpPr txBox="1"/>
          <p:nvPr/>
        </p:nvSpPr>
        <p:spPr>
          <a:xfrm>
            <a:off x="5857884" y="192880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ύπερος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633</Words>
  <PresentationFormat>Προβολή στην οθόνη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139</cp:revision>
  <dcterms:created xsi:type="dcterms:W3CDTF">2021-01-26T14:51:01Z</dcterms:created>
  <dcterms:modified xsi:type="dcterms:W3CDTF">2024-05-25T12:11:57Z</dcterms:modified>
</cp:coreProperties>
</file>