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94" r:id="rId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2" autoAdjust="0"/>
    <p:restoredTop sz="94613" autoAdjust="0"/>
  </p:normalViewPr>
  <p:slideViewPr>
    <p:cSldViewPr>
      <p:cViewPr>
        <p:scale>
          <a:sx n="80" d="100"/>
          <a:sy n="80" d="100"/>
        </p:scale>
        <p:origin x="-1522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13/2/2024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13/2/2024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13/2/2024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13/2/2024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θογώνιο"/>
          <p:cNvSpPr/>
          <p:nvPr/>
        </p:nvSpPr>
        <p:spPr>
          <a:xfrm>
            <a:off x="214282" y="785794"/>
            <a:ext cx="74295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Όσο διαρκεί η κύηση, η ανάπτυξη του εμβρύου αλλά και η υγεία της εγκύου επηρεάζονται από: </a:t>
            </a:r>
            <a:endParaRPr lang="el-GR" dirty="0"/>
          </a:p>
        </p:txBody>
      </p:sp>
      <p:pic>
        <p:nvPicPr>
          <p:cNvPr id="7" name="Picture 2" descr="https://cdn.mommd.gr/img/575/345/80/2016/11/07/c22c3b86d3a66f161cfa0c4a43888456.jpg?t=TSj7BwBnOAQgXhz0FvRaX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67125" y="3571874"/>
            <a:ext cx="5476875" cy="3286126"/>
          </a:xfrm>
          <a:prstGeom prst="rect">
            <a:avLst/>
          </a:prstGeom>
          <a:noFill/>
        </p:spPr>
      </p:pic>
      <p:sp>
        <p:nvSpPr>
          <p:cNvPr id="8" name="7 - Ορθογώνιο"/>
          <p:cNvSpPr/>
          <p:nvPr/>
        </p:nvSpPr>
        <p:spPr>
          <a:xfrm>
            <a:off x="357158" y="4143380"/>
            <a:ext cx="292895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Περιβαλλοντικούς παράγοντες</a:t>
            </a:r>
            <a:r>
              <a:rPr lang="el-GR" dirty="0" smtClean="0"/>
              <a:t>. Η ρύπανση του ατμοσφαιρικού αέρα, τα φυτοφάρμακα, τα χημικά πρόσθετα στα τρόφιμα είναι μερικοί από αυτούς.</a:t>
            </a:r>
            <a:endParaRPr lang="el-GR" dirty="0"/>
          </a:p>
        </p:txBody>
      </p:sp>
      <p:sp>
        <p:nvSpPr>
          <p:cNvPr id="9" name="8 - Ορθογώνιο"/>
          <p:cNvSpPr/>
          <p:nvPr/>
        </p:nvSpPr>
        <p:spPr>
          <a:xfrm>
            <a:off x="642910" y="1714488"/>
            <a:ext cx="81439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Παράγοντες που έχουν σχέση με τον τρόπο ζωής της μέλλουσας μητέρας.</a:t>
            </a:r>
            <a:r>
              <a:rPr lang="el-GR" dirty="0" smtClean="0"/>
              <a:t> Η έγκυος δεν πρέπει να καπνίζει, να καταναλώνει αλκοολούχα ποτά και φάρμακα που δεν έχει συστήσει ο γιατρός. Η ισορροπημένη διατροφή και η φυσική άσκηση συντελούν στη φυσιολογική ανάπτυξη του εμβρύου και στην καλή υγεία της εγκύου.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143381"/>
            <a:ext cx="3417308" cy="2714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Ορθογώνιο"/>
          <p:cNvSpPr/>
          <p:nvPr/>
        </p:nvSpPr>
        <p:spPr>
          <a:xfrm>
            <a:off x="1142976" y="928670"/>
            <a:ext cx="621510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Μετά τον τοκετό αρχίζει η παραγωγή και η </a:t>
            </a:r>
            <a:r>
              <a:rPr lang="el-GR" dirty="0" smtClean="0"/>
              <a:t>έκκριση (βγαίνει προς τα έξω) </a:t>
            </a:r>
            <a:r>
              <a:rPr lang="el-GR" dirty="0" smtClean="0"/>
              <a:t>γάλακτος από τους </a:t>
            </a:r>
            <a:r>
              <a:rPr lang="el-GR" b="1" dirty="0" smtClean="0"/>
              <a:t>μαστικούς αδένες</a:t>
            </a:r>
            <a:r>
              <a:rPr lang="el-GR" dirty="0" smtClean="0"/>
              <a:t>, που βρίσκονται στο στήθος της γυναίκας. </a:t>
            </a:r>
            <a:endParaRPr lang="el-GR" dirty="0"/>
          </a:p>
        </p:txBody>
      </p:sp>
      <p:sp>
        <p:nvSpPr>
          <p:cNvPr id="7" name="6 - Ορθογώνιο"/>
          <p:cNvSpPr/>
          <p:nvPr/>
        </p:nvSpPr>
        <p:spPr>
          <a:xfrm>
            <a:off x="3929058" y="385762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 smtClean="0"/>
              <a:t>Ο </a:t>
            </a:r>
            <a:r>
              <a:rPr lang="el-GR" b="1" dirty="0" smtClean="0"/>
              <a:t>θηλασμός</a:t>
            </a:r>
            <a:r>
              <a:rPr lang="el-GR" dirty="0" smtClean="0"/>
              <a:t> είναι πολύ σημαντικός για την υγεία και την ομαλή ανάπτυξη του βρέφους. Όσο περισσότερο θηλάζει το βρέφος, τόσο αυξάνεται η έκκριση γάλακτος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r>
              <a:rPr lang="el-GR" dirty="0" smtClean="0"/>
              <a:t> </a:t>
            </a:r>
            <a:r>
              <a:rPr lang="el-GR" dirty="0" smtClean="0"/>
              <a:t>Όταν διακοπεί ο θηλασμός, μετά από λίγες ημέρες σταματά και η έκκριση γάλακτος.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1486</TotalTime>
  <Words>163</Words>
  <PresentationFormat>Προβολή στην οθόνη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3" baseType="lpstr">
      <vt:lpstr>Θέμα του Office</vt:lpstr>
      <vt:lpstr>Διαφάνεια 1</vt:lpstr>
      <vt:lpstr>Διαφάνεια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Panorea</dc:creator>
  <cp:lastModifiedBy>hp pc</cp:lastModifiedBy>
  <cp:revision>168</cp:revision>
  <dcterms:created xsi:type="dcterms:W3CDTF">2020-12-15T13:54:20Z</dcterms:created>
  <dcterms:modified xsi:type="dcterms:W3CDTF">2024-02-13T04:47:15Z</dcterms:modified>
</cp:coreProperties>
</file>