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61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072362" cy="688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643570" y="714356"/>
            <a:ext cx="1143008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Σκορπιός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715140" y="1845222"/>
            <a:ext cx="1143008" cy="369332"/>
          </a:xfrm>
          <a:prstGeom prst="rect">
            <a:avLst/>
          </a:prstGeom>
          <a:solidFill>
            <a:srgbClr val="310399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Ζυγός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715008" y="5929330"/>
            <a:ext cx="1143008" cy="369332"/>
          </a:xfrm>
          <a:prstGeom prst="rect">
            <a:avLst/>
          </a:prstGeom>
          <a:solidFill>
            <a:srgbClr val="310399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Καρκίνος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928794" y="785794"/>
            <a:ext cx="1143008" cy="369332"/>
          </a:xfrm>
          <a:prstGeom prst="rect">
            <a:avLst/>
          </a:prstGeom>
          <a:solidFill>
            <a:srgbClr val="310399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Αιγόκερος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000892" y="3714752"/>
            <a:ext cx="1143008" cy="369332"/>
          </a:xfrm>
          <a:prstGeom prst="rect">
            <a:avLst/>
          </a:prstGeom>
          <a:solidFill>
            <a:srgbClr val="310399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Παρθένος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000496" y="357166"/>
            <a:ext cx="1143008" cy="369332"/>
          </a:xfrm>
          <a:prstGeom prst="rect">
            <a:avLst/>
          </a:prstGeom>
          <a:solidFill>
            <a:srgbClr val="310399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Τοξότης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643702" y="4857760"/>
            <a:ext cx="1143008" cy="369332"/>
          </a:xfrm>
          <a:prstGeom prst="rect">
            <a:avLst/>
          </a:prstGeom>
          <a:solidFill>
            <a:srgbClr val="310399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ΛΕΩΝ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286116" y="6286520"/>
            <a:ext cx="1143008" cy="369332"/>
          </a:xfrm>
          <a:prstGeom prst="rect">
            <a:avLst/>
          </a:prstGeom>
          <a:solidFill>
            <a:srgbClr val="310399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Δίδυμος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000100" y="1500174"/>
            <a:ext cx="1143008" cy="369332"/>
          </a:xfrm>
          <a:prstGeom prst="rect">
            <a:avLst/>
          </a:prstGeom>
          <a:solidFill>
            <a:srgbClr val="310399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Υδροχόος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14348" y="3286124"/>
            <a:ext cx="928694" cy="369332"/>
          </a:xfrm>
          <a:prstGeom prst="rect">
            <a:avLst/>
          </a:prstGeom>
          <a:solidFill>
            <a:srgbClr val="310399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Ιχθύς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000232" y="5857892"/>
            <a:ext cx="1143008" cy="369332"/>
          </a:xfrm>
          <a:prstGeom prst="rect">
            <a:avLst/>
          </a:prstGeom>
          <a:solidFill>
            <a:srgbClr val="310399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Ταύρος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1142976" y="4786322"/>
            <a:ext cx="857256" cy="369332"/>
          </a:xfrm>
          <a:prstGeom prst="rect">
            <a:avLst/>
          </a:prstGeom>
          <a:solidFill>
            <a:srgbClr val="310399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Κριός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142976" y="1785926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Στην αρχαιότητα ο Πτολεμαίος όρισε </a:t>
            </a:r>
            <a:r>
              <a:rPr lang="el-GR" dirty="0" smtClean="0"/>
              <a:t>  48 αστερισμούς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000100" y="3357562"/>
            <a:ext cx="600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 Το  1922 η </a:t>
            </a:r>
            <a:r>
              <a:rPr lang="el-GR" sz="2800" dirty="0" smtClean="0"/>
              <a:t>Διεθνής Αστρονομική </a:t>
            </a:r>
            <a:r>
              <a:rPr lang="el-GR" sz="2800" dirty="0" smtClean="0"/>
              <a:t>Ένωση θέσπισε  </a:t>
            </a:r>
            <a:r>
              <a:rPr lang="el-GR" sz="2800" b="1" dirty="0" smtClean="0"/>
              <a:t>88 </a:t>
            </a:r>
            <a:r>
              <a:rPr lang="el-GR" sz="2800" b="1" dirty="0" smtClean="0"/>
              <a:t>επίσημους αστερισμούς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785786" y="500042"/>
            <a:ext cx="746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άνθρωποι έχουν χωρίσει σε περιοχές τον ουρανό, αυτές οι περιοχές ονομάζονται αστερισμοί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435975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143800" cy="589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7072362" cy="558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85992"/>
            <a:ext cx="3575071" cy="39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396131">
            <a:off x="787648" y="563806"/>
            <a:ext cx="3575071" cy="39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864606">
            <a:off x="4850239" y="3212564"/>
            <a:ext cx="3575071" cy="39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422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εία γραμμή σύνδεσης"/>
          <p:cNvCxnSpPr/>
          <p:nvPr/>
        </p:nvCxnSpPr>
        <p:spPr>
          <a:xfrm>
            <a:off x="2714612" y="1285860"/>
            <a:ext cx="785818" cy="35719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>
            <a:off x="3500430" y="1643050"/>
            <a:ext cx="785818" cy="21431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5400000" flipH="1" flipV="1">
            <a:off x="4214810" y="1500174"/>
            <a:ext cx="357190" cy="35719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 flipV="1">
            <a:off x="4572000" y="1285860"/>
            <a:ext cx="785818" cy="21431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072362" cy="446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429124" y="2214554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/>
              <a:t>ΑΙΓΑ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6500826" y="3714752"/>
            <a:ext cx="17145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Αστερισμός  Ηνίοχος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14348" y="4429132"/>
            <a:ext cx="17145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Αστερισμός  Μεγάλη άρκτος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3914796" y="142852"/>
            <a:ext cx="5229204" cy="5714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Ο αστερισμός του Ηρακλή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4000496" y="3857628"/>
            <a:ext cx="221457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85860"/>
            <a:ext cx="8968735" cy="50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rot="16200000" flipH="1">
            <a:off x="4822033" y="1678769"/>
            <a:ext cx="3429024" cy="164307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54</Words>
  <PresentationFormat>Προβολή στην οθόνη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Ο αστερισμός του Ηρακλή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15</cp:revision>
  <dcterms:created xsi:type="dcterms:W3CDTF">2023-11-01T20:44:12Z</dcterms:created>
  <dcterms:modified xsi:type="dcterms:W3CDTF">2023-11-09T05:24:51Z</dcterms:modified>
</cp:coreProperties>
</file>