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913208" cy="3259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4071934" y="5000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Γυάλινος φακός</a:t>
            </a:r>
            <a:endParaRPr lang="el-GR" dirty="0"/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flipV="1">
            <a:off x="3214678" y="1000108"/>
            <a:ext cx="1928826" cy="142876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ύγραμμο βέλος σύνδεσης"/>
          <p:cNvCxnSpPr/>
          <p:nvPr/>
        </p:nvCxnSpPr>
        <p:spPr>
          <a:xfrm flipV="1">
            <a:off x="1714480" y="1071546"/>
            <a:ext cx="2714644" cy="3571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876800"/>
            <a:ext cx="507209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 rot="18918371">
            <a:off x="5647935" y="5721589"/>
            <a:ext cx="8054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φακός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3000364" y="5643578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Ακτίνες φωτός που εισέρχονται στο φακό</a:t>
            </a:r>
            <a:endParaRPr lang="el-GR" sz="1400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6500794" y="5143512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Ακτίνες φωτός που εξέρχονται  από το  φακό</a:t>
            </a:r>
            <a:endParaRPr lang="el-GR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642918"/>
            <a:ext cx="3929090" cy="5736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2357422" y="0"/>
            <a:ext cx="4071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Μέρη Μικροσκοπίου</a:t>
            </a:r>
            <a:endParaRPr lang="el-GR" sz="24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 rot="10800000" flipV="1">
            <a:off x="2000232" y="928670"/>
            <a:ext cx="1785950" cy="7143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1472" y="1571612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Προσοφθάλμιος φακός</a:t>
            </a:r>
            <a:endParaRPr lang="el-GR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 flipV="1">
            <a:off x="5715008" y="3000372"/>
            <a:ext cx="1500198" cy="3571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flipV="1">
            <a:off x="4857752" y="2857496"/>
            <a:ext cx="2143140" cy="42862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flipV="1">
            <a:off x="5286380" y="2928934"/>
            <a:ext cx="1857388" cy="2857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6929454" y="2643182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Αντικειμενικοί φακοί </a:t>
            </a:r>
            <a:endParaRPr lang="el-GR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5214942" y="3929066"/>
            <a:ext cx="1857388" cy="35719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643702" y="4143380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τράπεζα</a:t>
            </a:r>
            <a:endParaRPr lang="el-GR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0800000" flipV="1">
            <a:off x="1714480" y="4286256"/>
            <a:ext cx="1714512" cy="7143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1142976" y="5072074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Κοχλίας εστίασης</a:t>
            </a:r>
            <a:endParaRPr lang="el-GR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5000628" y="4786322"/>
            <a:ext cx="1785950" cy="6429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6786578" y="53578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/>
              <a:t>Πηγή φωτός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8" grpId="0"/>
      <p:bldP spid="31" grpId="0"/>
      <p:bldP spid="34" grpId="0"/>
      <p:bldP spid="38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</Words>
  <PresentationFormat>Προβολή στην οθόνη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5</cp:revision>
  <dcterms:created xsi:type="dcterms:W3CDTF">2023-11-23T02:18:43Z</dcterms:created>
  <dcterms:modified xsi:type="dcterms:W3CDTF">2023-11-23T02:48:40Z</dcterms:modified>
</cp:coreProperties>
</file>