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C071-8FFC-4690-A452-1F35B26740A3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470025"/>
          </a:xfrm>
        </p:spPr>
        <p:txBody>
          <a:bodyPr/>
          <a:lstStyle/>
          <a:p>
            <a:r>
              <a:rPr lang="el-GR" dirty="0" smtClean="0"/>
              <a:t>1.1 Τα Χαρακτηριστικά των ζωντανών οργανισμών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Χαρακτηριστικά ζωντανών οργανισμών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642918"/>
            <a:ext cx="9001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Όλοι οι ζωντανοί οργανισμοί (φυτά, ζώα, μύκητες, βακτήρια…. ), έχουν τα παρακάτω χαρακτηριστικά:</a:t>
            </a:r>
            <a:endParaRPr lang="en-US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357158" y="1643050"/>
            <a:ext cx="864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 Όλοι οι ζωντανοί οργανισμοί </a:t>
            </a:r>
            <a:r>
              <a:rPr lang="el-GR" sz="2400" u="sng" dirty="0" smtClean="0"/>
              <a:t>τρέφονται</a:t>
            </a:r>
            <a:r>
              <a:rPr lang="el-GR" sz="2400" dirty="0" smtClean="0"/>
              <a:t> (θέλουν να φάνε..).</a:t>
            </a:r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3071810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 Όλοι οι ζωντανοί οργανισμοί </a:t>
            </a:r>
            <a:r>
              <a:rPr lang="el-GR" sz="2400" u="sng" dirty="0" smtClean="0"/>
              <a:t>αναπνέουν </a:t>
            </a:r>
            <a:r>
              <a:rPr lang="el-GR" sz="2400" dirty="0" smtClean="0"/>
              <a:t>(ακόμη και τα φυτά αναπνέουν).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571472" y="6027003"/>
            <a:ext cx="7572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 Όλοι οι ζωντανοί οργανισμοί </a:t>
            </a:r>
            <a:r>
              <a:rPr lang="el-GR" sz="2400" u="sng" dirty="0" smtClean="0"/>
              <a:t>απεκκρίνουν </a:t>
            </a:r>
            <a:r>
              <a:rPr lang="el-GR" sz="2400" dirty="0" smtClean="0"/>
              <a:t>(δηλαδή απομακρύνουν τις άχρηστες ουσίες από μέσα τους).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714620"/>
            <a:ext cx="2251002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72" y="4526196"/>
            <a:ext cx="1381128" cy="233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Χαρακτηριστικά ζωντανών οργανισμών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642918"/>
            <a:ext cx="9001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Όλοι οι ζωντανοί οργανισμοί (φυτά, ζώα, μύκητες, βακτήρια…. ), έχουν τα παρακάτω χαρακτηριστικά:</a:t>
            </a:r>
            <a:endParaRPr lang="en-US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2428860" y="2143116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 Όλοι οι ζωντανοί οργανισμοί </a:t>
            </a:r>
            <a:r>
              <a:rPr lang="el-GR" sz="2400" u="sng" dirty="0" smtClean="0"/>
              <a:t>αναπαράγονται </a:t>
            </a:r>
            <a:r>
              <a:rPr lang="el-GR" sz="2400" dirty="0" smtClean="0"/>
              <a:t>(δημιουργούν απογόνους..).</a:t>
            </a:r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4357686" y="4929198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 Όλοι οι ζωντανοί οργανισμοί </a:t>
            </a:r>
            <a:r>
              <a:rPr lang="el-GR" sz="2400" u="sng" dirty="0" smtClean="0"/>
              <a:t>αναπτύσσονται </a:t>
            </a:r>
            <a:r>
              <a:rPr lang="el-GR" sz="2400" dirty="0" smtClean="0"/>
              <a:t>(το μωρό..μεγαλώνει και γίνεται μεγάλος…).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714488"/>
            <a:ext cx="25146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3660371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Χαρακτηριστικά ζωντανών οργανισμών</a:t>
            </a:r>
            <a:br>
              <a:rPr lang="el-GR" sz="2000" dirty="0" smtClean="0">
                <a:solidFill>
                  <a:srgbClr val="FF0000"/>
                </a:solidFill>
              </a:rPr>
            </a:br>
            <a:r>
              <a:rPr lang="el-GR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642918"/>
            <a:ext cx="9001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Όλοι οι ζωντανοί οργανισμοί (φυτά, ζώα, μύκητες, βακτήρια…. ), έχουν τα παρακάτω χαρακτηριστικά:</a:t>
            </a:r>
            <a:endParaRPr lang="en-US" sz="20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1928802"/>
            <a:ext cx="46434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 smtClean="0"/>
              <a:t> Όλοι οι ζωντανοί οργανισμοί </a:t>
            </a:r>
            <a:r>
              <a:rPr lang="el-GR" sz="2000" u="sng" dirty="0" smtClean="0"/>
              <a:t>εμφανίζουν ερεθιστικότητα </a:t>
            </a:r>
            <a:r>
              <a:rPr lang="el-GR" sz="2000" dirty="0" smtClean="0"/>
              <a:t>(αντιδρούν στις μεταβολές του περιβάλλοντος).</a:t>
            </a:r>
          </a:p>
          <a:p>
            <a:pPr>
              <a:buClr>
                <a:srgbClr val="FF0000"/>
              </a:buClr>
            </a:pPr>
            <a:r>
              <a:rPr lang="el-GR" sz="2000" smtClean="0"/>
              <a:t> Παράδειγμα, </a:t>
            </a:r>
            <a:r>
              <a:rPr lang="el-GR" sz="2000" dirty="0" smtClean="0"/>
              <a:t>αν έχει πολύ ζέστη τα ζώα </a:t>
            </a:r>
            <a:r>
              <a:rPr lang="el-GR" sz="2000" smtClean="0"/>
              <a:t>αναζητούν </a:t>
            </a:r>
            <a:r>
              <a:rPr lang="el-GR" sz="2000" smtClean="0"/>
              <a:t>σκιά.  </a:t>
            </a:r>
            <a:endParaRPr lang="en-US" sz="2000" dirty="0"/>
          </a:p>
        </p:txBody>
      </p:sp>
      <p:sp>
        <p:nvSpPr>
          <p:cNvPr id="10" name="9 - TextBox"/>
          <p:cNvSpPr txBox="1"/>
          <p:nvPr/>
        </p:nvSpPr>
        <p:spPr>
          <a:xfrm>
            <a:off x="1928762" y="5143512"/>
            <a:ext cx="7215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 smtClean="0"/>
              <a:t> Όλοι οι ζωντανοί οργανισμοί προέρχονται από τον ίδιο πρόγονο</a:t>
            </a:r>
            <a:r>
              <a:rPr lang="el-GR" sz="2000" u="sng" dirty="0" smtClean="0"/>
              <a:t>, έχουν δηλαδή κοινή καταγωγή. </a:t>
            </a:r>
            <a:r>
              <a:rPr lang="el-GR" sz="2000" dirty="0" smtClean="0"/>
              <a:t>Η ηλικία της Γης είναι περίπου στα 5 δισεκατομμύρια χρόνια.</a:t>
            </a:r>
          </a:p>
          <a:p>
            <a:pPr>
              <a:buClr>
                <a:srgbClr val="FF0000"/>
              </a:buClr>
            </a:pPr>
            <a:r>
              <a:rPr lang="el-GR" sz="2000" dirty="0" smtClean="0"/>
              <a:t>Οι πρώτοι ζωντανοί οργανισμοί εμφανίστηκαν στη γη, πριν από 3,5 δισεκατομμύρια χρόνια περίπου.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742" y="1714488"/>
            <a:ext cx="4513258" cy="188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05697"/>
            <a:ext cx="1665292" cy="175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Χαρακτηριστικά ζωντανών οργανισμών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928670"/>
            <a:ext cx="7643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Όλοι οι </a:t>
            </a:r>
            <a:r>
              <a:rPr lang="el-GR" sz="2400" u="sng" dirty="0" smtClean="0"/>
              <a:t>οργανισμοί</a:t>
            </a:r>
            <a:r>
              <a:rPr lang="el-GR" sz="2400" dirty="0" smtClean="0"/>
              <a:t> (φυτά, ζώα, μύκητες, βακτήρια…. ), </a:t>
            </a:r>
            <a:r>
              <a:rPr lang="el-GR" sz="2400" u="sng" dirty="0" smtClean="0"/>
              <a:t>αποτελούνται από κύτταρα.</a:t>
            </a:r>
            <a:endParaRPr lang="en-US" sz="2400" u="sng" dirty="0"/>
          </a:p>
        </p:txBody>
      </p:sp>
      <p:sp>
        <p:nvSpPr>
          <p:cNvPr id="4" name="3 - TextBox"/>
          <p:cNvSpPr txBox="1"/>
          <p:nvPr/>
        </p:nvSpPr>
        <p:spPr>
          <a:xfrm>
            <a:off x="785786" y="2643182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 Το </a:t>
            </a:r>
            <a:r>
              <a:rPr lang="el-GR" sz="2400" u="sng" dirty="0" smtClean="0"/>
              <a:t>κύτταρο</a:t>
            </a:r>
            <a:r>
              <a:rPr lang="el-GR" sz="2400" dirty="0" smtClean="0"/>
              <a:t> είναι ο μικρότερος ζωντανός οργανισμός.</a:t>
            </a:r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4500570"/>
            <a:ext cx="564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Αφού το κύτταρο είναι ζωντανός οργανισμός, εμφανίζει όλα τα χαρακτηριστικά της ζωής.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500174"/>
            <a:ext cx="1500166" cy="13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057525"/>
            <a:ext cx="2743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248</Words>
  <Application>Microsoft Office PowerPoint</Application>
  <PresentationFormat>Προβολή στην οθόνη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1.1 Τα Χαρακτηριστικά των ζωντανών οργανισμών </vt:lpstr>
      <vt:lpstr>Χαρακτηριστικά ζωντανών οργανισμών</vt:lpstr>
      <vt:lpstr>Χαρακτηριστικά ζωντανών οργανισμών</vt:lpstr>
      <vt:lpstr>Χαρακτηριστικά ζωντανών οργανισμών  </vt:lpstr>
      <vt:lpstr>Χαρακτηριστικά ζωντανών οργανισμών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Panorea</dc:creator>
  <cp:lastModifiedBy>hp pc</cp:lastModifiedBy>
  <cp:revision>63</cp:revision>
  <dcterms:created xsi:type="dcterms:W3CDTF">2020-10-16T14:29:08Z</dcterms:created>
  <dcterms:modified xsi:type="dcterms:W3CDTF">2023-09-17T05:47:46Z</dcterms:modified>
</cp:coreProperties>
</file>