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78579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Βιόσφαιρα</a:t>
            </a:r>
            <a:r>
              <a:rPr lang="el-GR" dirty="0" smtClean="0"/>
              <a:t> είναι μία περιοχή στην οποία υπάρχουν ζωντανοί οργανισμοί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42844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 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57158" y="271462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βιόσφαιρα μπορεί να είναι ο χώρος ενός χωραφιού.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429000"/>
            <a:ext cx="4929222" cy="3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78579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Βιόσφαιρα</a:t>
            </a:r>
            <a:r>
              <a:rPr lang="el-GR" dirty="0" smtClean="0"/>
              <a:t> είναι μία περιοχή στην οποία υπάρχουν ζωντανοί οργανισμοί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42844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 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357158" y="271462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βιόσφαιρα μπορεί να είναι μια γλάστρα.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2928958" cy="350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57158" y="428604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Γενικά </a:t>
            </a:r>
            <a:r>
              <a:rPr lang="el-GR" sz="2800" b="1" dirty="0" smtClean="0"/>
              <a:t>ποικιλομορφία</a:t>
            </a:r>
            <a:r>
              <a:rPr lang="el-GR" sz="2800" dirty="0" smtClean="0"/>
              <a:t> σημαίνει ότι έχω πολλά και διαφορετικά πράγματα 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1071538" y="342900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85762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ένα δάσος έχω ποικιλομορφία φυτών δηλαδή σε αυτό το δάσος υπάρχουν πολλά και διαφορετικά φυτά.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7" y="2928290"/>
            <a:ext cx="5572133" cy="392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9" y="2424480"/>
            <a:ext cx="6286512" cy="443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57158" y="142852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 περιοχή μιας βιόσφαιρας (π.χ. σε ένα δάσος) υπάρχει μεγάλη </a:t>
            </a:r>
            <a:r>
              <a:rPr lang="el-GR" b="1" dirty="0" smtClean="0"/>
              <a:t>ποικιλομορφία</a:t>
            </a:r>
            <a:r>
              <a:rPr lang="el-GR" dirty="0" smtClean="0"/>
              <a:t> οργανισμών, οι οποίοι </a:t>
            </a:r>
            <a:r>
              <a:rPr lang="el-GR" b="1" dirty="0" smtClean="0"/>
              <a:t>διαφέρουν</a:t>
            </a:r>
            <a:r>
              <a:rPr lang="el-GR" dirty="0" smtClean="0"/>
              <a:t> στην εμφάνιση, στη συμπεριφορά ή στον τρόπο με τον  οποίο ζουν. 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85720" y="135729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Ορισμένοι οργανισμοί ωστόσο παρουσιάζουν και </a:t>
            </a:r>
            <a:r>
              <a:rPr lang="el-GR" b="1" dirty="0" smtClean="0"/>
              <a:t>ομοιότητες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Για παράδειγμα, ένας αετός και ένα χελιδόνι έχουν πολλές διαφορές, και τα δύο όμως είναι ζώα, γεννούν αυγά, έχουν φτερά και πετούν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597" y="2643182"/>
            <a:ext cx="5976403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21429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 να μπορέσουμε να μελετήσουμε τους οργανισμούς, </a:t>
            </a:r>
            <a:r>
              <a:rPr lang="el-GR" dirty="0" smtClean="0"/>
              <a:t>τους χωρίζουμε σε </a:t>
            </a:r>
            <a:r>
              <a:rPr lang="el-GR" dirty="0" smtClean="0"/>
              <a:t>ομάδες, με βάση τις ομοιότητές τους.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14282" y="1500174"/>
            <a:ext cx="8001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 παράδειγμα, το θυμάρι και </a:t>
            </a:r>
            <a:r>
              <a:rPr lang="el-GR" dirty="0" smtClean="0"/>
              <a:t>την ελιά τα βάζουμε στην ομάδα (δηλαδή τα κατατάσσουμε)  των φυτών, </a:t>
            </a:r>
          </a:p>
          <a:p>
            <a:endParaRPr lang="el-GR" dirty="0" smtClean="0"/>
          </a:p>
          <a:p>
            <a:r>
              <a:rPr lang="el-GR" dirty="0" smtClean="0"/>
              <a:t>ενώ </a:t>
            </a:r>
            <a:r>
              <a:rPr lang="el-GR" dirty="0" smtClean="0"/>
              <a:t>ο σκύλος, η γάτα, το χελιδόνι και η τσιπούρα κατατάσσονται στα ζώα.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57158" y="92867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Μια </a:t>
            </a:r>
            <a:r>
              <a:rPr lang="el-GR" u="sng" dirty="0" smtClean="0"/>
              <a:t>ομάδα οργανισμών</a:t>
            </a:r>
            <a:r>
              <a:rPr lang="el-GR" dirty="0" smtClean="0"/>
              <a:t>, που μοιάζουν  και μπορούν να </a:t>
            </a:r>
            <a:r>
              <a:rPr lang="el-GR" b="1" dirty="0" smtClean="0"/>
              <a:t>ζευγαρώσουν</a:t>
            </a:r>
            <a:r>
              <a:rPr lang="el-GR" dirty="0" smtClean="0"/>
              <a:t> και να δώσουν απογόνους (παιδιά), οι οποίοι μπορούν με τη σειρά τους να δώσουν και αυτοί απογόνους, ανήκουν στο </a:t>
            </a:r>
            <a:r>
              <a:rPr lang="el-GR" b="1" dirty="0" smtClean="0"/>
              <a:t>ίδιο είδος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1785918" y="2857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ΕΙΔΟΣ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928662" y="2571744"/>
            <a:ext cx="391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smtClean="0"/>
              <a:t>Παράδειγμα </a:t>
            </a:r>
          </a:p>
          <a:p>
            <a:r>
              <a:rPr lang="el-GR" dirty="0" smtClean="0"/>
              <a:t>όλοι οι σκύλοι ανήκουν στο ίδιο είδος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76955"/>
            <a:ext cx="3929058" cy="428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57158" y="92867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επιστήμονες </a:t>
            </a:r>
            <a:r>
              <a:rPr lang="el-GR" dirty="0" smtClean="0"/>
              <a:t>ομαδοποίησαν (έβαλαν σε ομάδες)  </a:t>
            </a:r>
            <a:r>
              <a:rPr lang="el-GR" dirty="0" smtClean="0"/>
              <a:t>τους οργανισμούς ανάλογα με τις βασικές τους ομοιότητες και τους κατέταξαν σε πέντε βασίλεια: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1785918" y="2857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ΒΑΣΙΛΕΙΑ</a:t>
            </a:r>
            <a:endParaRPr lang="el-GR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714348" y="2357430"/>
            <a:ext cx="103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09000"/>
              <a:buFont typeface="Wingdings" pitchFamily="2" charset="2"/>
              <a:buChar char="ü"/>
            </a:pPr>
            <a:r>
              <a:rPr lang="el-GR" b="1" dirty="0" smtClean="0"/>
              <a:t>τα ζώα</a:t>
            </a:r>
            <a:endParaRPr lang="el-GR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5143504" y="2357430"/>
            <a:ext cx="1174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09000"/>
              <a:buFont typeface="Wingdings" pitchFamily="2" charset="2"/>
              <a:buChar char="ü"/>
            </a:pPr>
            <a:r>
              <a:rPr lang="el-GR" b="1" dirty="0" smtClean="0"/>
              <a:t>τα φυτά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571472" y="3429000"/>
            <a:ext cx="520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09000"/>
              <a:buFont typeface="Wingdings" pitchFamily="2" charset="2"/>
              <a:buChar char="ü"/>
            </a:pPr>
            <a:r>
              <a:rPr lang="el-GR" b="1" dirty="0" smtClean="0"/>
              <a:t>τους μύκητες  (μονοκύτταροι φυτικοί οργανισμοί)</a:t>
            </a:r>
            <a:endParaRPr lang="el-GR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142844" y="4500570"/>
            <a:ext cx="8568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09000"/>
              <a:buFont typeface="Wingdings" pitchFamily="2" charset="2"/>
              <a:buChar char="ü"/>
            </a:pPr>
            <a:r>
              <a:rPr lang="el-GR" b="1" dirty="0" smtClean="0"/>
              <a:t>τα πρώτιστα (τα περισσότερα Πρώτιστα είναι οργανισμοί με ένα </a:t>
            </a:r>
            <a:r>
              <a:rPr lang="el-GR" b="1" dirty="0" err="1" smtClean="0"/>
              <a:t>ευκαρυωτικό</a:t>
            </a:r>
            <a:r>
              <a:rPr lang="el-GR" b="1" dirty="0" smtClean="0"/>
              <a:t>  κύτταρο, και δεν ανήκουν στα φυτά)</a:t>
            </a:r>
            <a:endParaRPr lang="el-GR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428596" y="6072206"/>
            <a:ext cx="825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09000"/>
              <a:buFont typeface="Wingdings" pitchFamily="2" charset="2"/>
              <a:buChar char="ü"/>
            </a:pPr>
            <a:r>
              <a:rPr lang="el-GR" b="1" dirty="0" smtClean="0"/>
              <a:t>τα μονήρη  (τα κύτταρά τους δεν περιέχουν πυρήνα, είναι βακτήρια, </a:t>
            </a:r>
            <a:r>
              <a:rPr lang="el-GR" b="1" dirty="0" err="1" smtClean="0"/>
              <a:t>κυανοφήκη</a:t>
            </a:r>
            <a:r>
              <a:rPr lang="el-GR" b="1" dirty="0" smtClean="0"/>
              <a:t>)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285720" y="214311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ΒΑΣΙΛΕΙΑ</a:t>
            </a:r>
            <a:endParaRPr lang="el-G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290"/>
            <a:ext cx="4643470" cy="646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297</Words>
  <PresentationFormat>Προβολή στην οθόνη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22</cp:revision>
  <dcterms:created xsi:type="dcterms:W3CDTF">2023-10-01T08:25:23Z</dcterms:created>
  <dcterms:modified xsi:type="dcterms:W3CDTF">2023-10-28T12:27:10Z</dcterms:modified>
</cp:coreProperties>
</file>