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35914"/>
            <a:ext cx="4143372" cy="292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-357222" y="3214686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,</a:t>
            </a: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14282" y="42860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Λέγοντας περιβάλλον ενός ζωντανού οργανισμού </a:t>
            </a:r>
            <a:r>
              <a:rPr lang="el-GR" dirty="0" smtClean="0"/>
              <a:t>εννοούμε:</a:t>
            </a:r>
            <a:endParaRPr lang="el-GR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642910" y="142873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 Τους </a:t>
            </a:r>
            <a:r>
              <a:rPr lang="el-GR" dirty="0" smtClean="0"/>
              <a:t>υπόλοιπους ζωντανούς οργανισμούς που υπάρχουν γύρω </a:t>
            </a:r>
            <a:r>
              <a:rPr lang="el-GR" dirty="0" smtClean="0"/>
              <a:t>του, </a:t>
            </a:r>
            <a:r>
              <a:rPr lang="el-GR" dirty="0" smtClean="0"/>
              <a:t>όπως είναι τα </a:t>
            </a:r>
            <a:r>
              <a:rPr lang="el-GR" dirty="0" smtClean="0"/>
              <a:t>ζώα, </a:t>
            </a:r>
            <a:r>
              <a:rPr lang="el-GR" dirty="0" smtClean="0"/>
              <a:t>τα φυτά και </a:t>
            </a:r>
            <a:r>
              <a:rPr lang="el-GR" dirty="0" smtClean="0"/>
              <a:t>άλλα.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71472" y="278605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Τις </a:t>
            </a:r>
            <a:r>
              <a:rPr lang="el-GR" dirty="0" smtClean="0"/>
              <a:t>καιρικές συνθήκες που επικρατούν σε έναν τόπο ( Αν κάνει κρύο,  αν το καλοκαίρι είναι πολύ θερμό ή όχι, α</a:t>
            </a:r>
            <a:r>
              <a:rPr lang="el-GR" dirty="0" smtClean="0"/>
              <a:t>ν </a:t>
            </a:r>
            <a:r>
              <a:rPr lang="el-GR" dirty="0" smtClean="0"/>
              <a:t>ρίχνει πολλές βροχές και άλλα)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642910" y="4572008"/>
            <a:ext cx="415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το </a:t>
            </a:r>
            <a:r>
              <a:rPr lang="el-GR" dirty="0" smtClean="0"/>
              <a:t>έδαφος,  την ατμόσφαιρα  και  αλλά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7158" y="2643182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Ένας </a:t>
            </a:r>
            <a:r>
              <a:rPr lang="el-GR" dirty="0" smtClean="0"/>
              <a:t>ζωντανός   οργανισμός  (</a:t>
            </a:r>
            <a:r>
              <a:rPr lang="el-GR" dirty="0" smtClean="0"/>
              <a:t>  </a:t>
            </a:r>
            <a:r>
              <a:rPr lang="el-GR" dirty="0" smtClean="0"/>
              <a:t>ζώα, φυτά, </a:t>
            </a:r>
            <a:r>
              <a:rPr lang="el-GR" dirty="0" smtClean="0"/>
              <a:t>βακτήρια, και άλλα)  για να μπορέσει να επιβιώσει σε ένα </a:t>
            </a:r>
            <a:r>
              <a:rPr lang="el-GR" dirty="0" smtClean="0"/>
              <a:t>περιβάλλον,  αλλά </a:t>
            </a:r>
            <a:r>
              <a:rPr lang="el-GR" dirty="0" smtClean="0"/>
              <a:t>και να δημιουργήσει απογόνους θα πρέπει να μπορεί να προσαρμοστεί στο φυσικό περιβάλλον που υπάρχει γύρω </a:t>
            </a:r>
            <a:r>
              <a:rPr lang="el-GR" dirty="0" smtClean="0"/>
              <a:t>του.  </a:t>
            </a:r>
          </a:p>
          <a:p>
            <a:r>
              <a:rPr lang="el-GR" dirty="0" smtClean="0"/>
              <a:t>Να προσαρμοστούν ώστε να ξεπεράσουν τις δυσκολίες που υπάρχουν στο περιβάλλον τους.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64"/>
            <a:ext cx="277033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100010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ζωντανοί οργανισμοί εφόσον </a:t>
            </a:r>
            <a:r>
              <a:rPr lang="el-GR" dirty="0" smtClean="0"/>
              <a:t>διαθέτουν κατάλληλες προσαρμογές ή προσαρμοστικούς </a:t>
            </a:r>
            <a:r>
              <a:rPr lang="el-GR" dirty="0" smtClean="0"/>
              <a:t>μηχανισμούς,   μπορούν να αποφεύγουν τις δυσκολίες που υπάρχουν στο περιβάλλον τους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14282" y="428604"/>
            <a:ext cx="914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600" dirty="0" smtClean="0"/>
              <a:t>προσαρμογές ή </a:t>
            </a:r>
            <a:r>
              <a:rPr lang="el-GR" sz="2400" b="1" spc="600" dirty="0" smtClean="0"/>
              <a:t>προσαρμοστικοί μηχανισμοί</a:t>
            </a:r>
            <a:endParaRPr lang="el-GR" sz="2400" b="1" spc="600" dirty="0"/>
          </a:p>
        </p:txBody>
      </p:sp>
      <p:sp>
        <p:nvSpPr>
          <p:cNvPr id="6" name="5 - Ορθογώνιο"/>
          <p:cNvSpPr/>
          <p:nvPr/>
        </p:nvSpPr>
        <p:spPr>
          <a:xfrm>
            <a:off x="571472" y="2928934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Παράδειγμα </a:t>
            </a:r>
            <a:r>
              <a:rPr lang="el-GR" dirty="0" smtClean="0"/>
              <a:t>ένας προσαρμοστικός μηχανισμός είναι όταν το χειμώνα τα χελιδόνια  φεύγουν από τον βορρά και μετακινούνται προς το νότο που κάνει πιο ζέστη.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71472" y="2357430"/>
            <a:ext cx="143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Παράδειγμα </a:t>
            </a:r>
            <a:endParaRPr lang="el-G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5" y="4098925"/>
            <a:ext cx="53498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285728"/>
            <a:ext cx="914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600" dirty="0" smtClean="0"/>
              <a:t>προσαρμογές ή </a:t>
            </a:r>
            <a:r>
              <a:rPr lang="el-GR" sz="2400" b="1" spc="600" dirty="0" smtClean="0"/>
              <a:t>προσαρμοστικοί μηχανισμοί</a:t>
            </a:r>
            <a:endParaRPr lang="el-GR" sz="2400" b="1" spc="600" dirty="0"/>
          </a:p>
        </p:txBody>
      </p:sp>
      <p:sp>
        <p:nvSpPr>
          <p:cNvPr id="7" name="6 - Ορθογώνιο"/>
          <p:cNvSpPr/>
          <p:nvPr/>
        </p:nvSpPr>
        <p:spPr>
          <a:xfrm>
            <a:off x="571472" y="1428736"/>
            <a:ext cx="143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Παράδειγμα 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928662" y="2285992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Φυτά , </a:t>
            </a:r>
            <a:r>
              <a:rPr lang="el-GR" dirty="0" smtClean="0"/>
              <a:t>όπως η </a:t>
            </a:r>
            <a:r>
              <a:rPr lang="el-GR" dirty="0" smtClean="0"/>
              <a:t>ελιά και το πεύκο </a:t>
            </a:r>
            <a:r>
              <a:rPr lang="el-GR" dirty="0" smtClean="0"/>
              <a:t>που </a:t>
            </a:r>
            <a:r>
              <a:rPr lang="el-GR" dirty="0" smtClean="0"/>
              <a:t>φυτρώνουν σε </a:t>
            </a:r>
            <a:r>
              <a:rPr lang="el-GR" dirty="0" smtClean="0"/>
              <a:t>ξηρές </a:t>
            </a:r>
            <a:r>
              <a:rPr lang="el-GR" dirty="0" smtClean="0"/>
              <a:t>περιοχές (περιοχές που υπάρχουν λίγες βροχές),  </a:t>
            </a:r>
            <a:r>
              <a:rPr lang="el-GR" dirty="0" smtClean="0"/>
              <a:t>διαθέτουν </a:t>
            </a:r>
            <a:r>
              <a:rPr lang="el-GR" dirty="0" smtClean="0"/>
              <a:t> στενά </a:t>
            </a:r>
            <a:r>
              <a:rPr lang="el-GR" dirty="0" smtClean="0"/>
              <a:t>και σκληρά </a:t>
            </a:r>
            <a:r>
              <a:rPr lang="el-GR" dirty="0" smtClean="0"/>
              <a:t>φύλλα, ώστε να επιβιώνουν καλύτερα. 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762500"/>
            <a:ext cx="381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36"/>
            <a:ext cx="3000364" cy="30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7000892" y="4357694"/>
            <a:ext cx="59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ελιά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285728"/>
            <a:ext cx="914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600" dirty="0" smtClean="0"/>
              <a:t>προσαρμογές ή </a:t>
            </a:r>
            <a:r>
              <a:rPr lang="el-GR" sz="2400" b="1" spc="600" dirty="0" smtClean="0"/>
              <a:t>προσαρμοστικοί μηχανισμοί</a:t>
            </a:r>
            <a:endParaRPr lang="el-GR" sz="2400" b="1" spc="600" dirty="0"/>
          </a:p>
        </p:txBody>
      </p:sp>
      <p:sp>
        <p:nvSpPr>
          <p:cNvPr id="7" name="6 - Ορθογώνιο"/>
          <p:cNvSpPr/>
          <p:nvPr/>
        </p:nvSpPr>
        <p:spPr>
          <a:xfrm>
            <a:off x="1214414" y="3357562"/>
            <a:ext cx="143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Παράδειγμα </a:t>
            </a:r>
            <a:endParaRPr lang="el-GR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0" y="1500174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Άλλες προσαρμογές, είναι οι αλληλεπιδράσεις (σχέσεις) </a:t>
            </a:r>
            <a:r>
              <a:rPr lang="el-GR" dirty="0" smtClean="0"/>
              <a:t>μεταξύ των </a:t>
            </a:r>
            <a:r>
              <a:rPr lang="el-GR" dirty="0" smtClean="0"/>
              <a:t>ζωντανών οργανισμών, </a:t>
            </a:r>
            <a:r>
              <a:rPr lang="el-GR" dirty="0" smtClean="0"/>
              <a:t>που μοιράζονται την ίδια </a:t>
            </a:r>
            <a:r>
              <a:rPr lang="el-GR" dirty="0" smtClean="0"/>
              <a:t>περιοχή,  </a:t>
            </a:r>
            <a:r>
              <a:rPr lang="el-GR" dirty="0" smtClean="0"/>
              <a:t>προσπαθώντας να εξασφαλίσουν τροφή, να αποφύγουν τους εχθρούς τους, να αναπαραχθούν κτλ.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86124"/>
            <a:ext cx="37719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357158" y="392906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Δυο γάτες μπορεί να τσακώνονται για την τροφή (ανταγωνιστική  σχέση).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42910" y="2136339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Όσο </a:t>
            </a:r>
            <a:r>
              <a:rPr lang="el-GR" sz="2000" dirty="0" smtClean="0"/>
              <a:t>καλύτερα προσαρμοσμένοι είναι οι οργανισμοί στο </a:t>
            </a:r>
            <a:r>
              <a:rPr lang="el-GR" sz="2000" dirty="0" smtClean="0"/>
              <a:t> περιβάλλον </a:t>
            </a:r>
            <a:r>
              <a:rPr lang="el-GR" sz="2000" dirty="0" smtClean="0"/>
              <a:t>τους, τόσο καλύτερα επιβιώνουν και τόσο περισσότερους και καλύτερα προσαρμοσμένους απογόνους δημιουργούν. </a:t>
            </a:r>
            <a:endParaRPr lang="el-GR" sz="2000" dirty="0" smtClean="0"/>
          </a:p>
          <a:p>
            <a:endParaRPr lang="el-GR" sz="2000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857224" y="4143380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Αντίθετα, οι οργανισμοί που δεν είναι καλά προσαρμοσμένοι στο περιβάλλον τους πεθαίνουν </a:t>
            </a:r>
            <a:r>
              <a:rPr lang="el-GR" sz="2000" dirty="0" smtClean="0"/>
              <a:t>νωρίς,  </a:t>
            </a:r>
            <a:r>
              <a:rPr lang="el-GR" sz="2000" dirty="0" smtClean="0"/>
              <a:t>και δεν καταφέρνουν να δώσουν πολλούς απογόνους. </a:t>
            </a:r>
            <a:endParaRPr lang="el-GR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1071538" y="1071546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/>
              <a:t>ΣΥΜΠΕΡΑΣΜΑ</a:t>
            </a:r>
            <a:endParaRPr lang="el-GR" sz="3200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234</Words>
  <PresentationFormat>Προβολή στην οθόνη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18</cp:revision>
  <dcterms:created xsi:type="dcterms:W3CDTF">2023-10-28T11:47:12Z</dcterms:created>
  <dcterms:modified xsi:type="dcterms:W3CDTF">2023-10-28T14:25:00Z</dcterms:modified>
</cp:coreProperties>
</file>