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74" r:id="rId4"/>
    <p:sldId id="271" r:id="rId5"/>
    <p:sldId id="275" r:id="rId6"/>
    <p:sldId id="276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>
        <p:scale>
          <a:sx n="68" d="100"/>
          <a:sy n="68" d="100"/>
        </p:scale>
        <p:origin x="-18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3357562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 </a:t>
            </a:r>
            <a:r>
              <a:rPr lang="el-GR" dirty="0" smtClean="0"/>
              <a:t>Καταπολεμά τα μικρόβια που προκαλούν ασθένειες  με τα  λευκά αιμοσφαίρια..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14282" y="1142984"/>
            <a:ext cx="553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τροφοδοτεί </a:t>
            </a:r>
            <a:r>
              <a:rPr lang="el-GR" dirty="0" smtClean="0"/>
              <a:t>(δίνει) όλα </a:t>
            </a:r>
            <a:r>
              <a:rPr lang="el-GR" dirty="0" smtClean="0"/>
              <a:t>τα κύτταρα με χρήσιμες ουσίες</a:t>
            </a:r>
            <a:endParaRPr lang="el-GR" b="1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214282" y="500042"/>
            <a:ext cx="286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smtClean="0"/>
              <a:t>κυκλοφορικό σύστημα:   :</a:t>
            </a:r>
            <a:endParaRPr lang="el-GR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214282" y="228599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απομακρύνει τις </a:t>
            </a:r>
            <a:r>
              <a:rPr lang="el-GR" dirty="0" smtClean="0"/>
              <a:t>άχρηστες από τα κύτταρα</a:t>
            </a:r>
            <a:endParaRPr lang="el-GR" b="1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0834" y="1428736"/>
            <a:ext cx="3083166" cy="528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642910" y="0"/>
            <a:ext cx="340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Κυκλοφορικό σύστημα και υγεία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3357562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 </a:t>
            </a:r>
            <a:r>
              <a:rPr lang="el-GR" dirty="0" smtClean="0"/>
              <a:t>Διάφοροι περιβαλλοντικοί παράγοντες όπως διάφορα επικίνδυνα αέρια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14283" y="114298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 το κάπνισμα </a:t>
            </a:r>
            <a:endParaRPr lang="el-GR" b="1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214282" y="500042"/>
            <a:ext cx="723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Διάφορες αιτίες που μπορεί να βλάψουν το κυκλοφορικό σύστημα είναι</a:t>
            </a:r>
            <a:r>
              <a:rPr lang="el-GR" dirty="0" smtClean="0"/>
              <a:t>   :</a:t>
            </a:r>
            <a:endParaRPr lang="el-GR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214282" y="228599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η </a:t>
            </a:r>
            <a:r>
              <a:rPr lang="el-GR" dirty="0" smtClean="0"/>
              <a:t>παχυσαρκία,  </a:t>
            </a:r>
            <a:r>
              <a:rPr lang="el-GR" dirty="0" smtClean="0"/>
              <a:t>τροφή με πολλά  λίπη</a:t>
            </a:r>
            <a:endParaRPr lang="el-GR" b="1" dirty="0"/>
          </a:p>
        </p:txBody>
      </p:sp>
      <p:sp>
        <p:nvSpPr>
          <p:cNvPr id="67" name="66 - Ορθογώνιο"/>
          <p:cNvSpPr/>
          <p:nvPr/>
        </p:nvSpPr>
        <p:spPr>
          <a:xfrm>
            <a:off x="214282" y="457200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Κληρονομικές ασθένειες</a:t>
            </a:r>
            <a:endParaRPr lang="el-GR" b="1" dirty="0"/>
          </a:p>
        </p:txBody>
      </p:sp>
      <p:sp>
        <p:nvSpPr>
          <p:cNvPr id="68" name="67 - TextBox"/>
          <p:cNvSpPr txBox="1"/>
          <p:nvPr/>
        </p:nvSpPr>
        <p:spPr>
          <a:xfrm>
            <a:off x="3857620" y="57864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 άλλα ..</a:t>
            </a:r>
            <a:endParaRPr lang="el-GR" dirty="0"/>
          </a:p>
        </p:txBody>
      </p:sp>
      <p:sp>
        <p:nvSpPr>
          <p:cNvPr id="69" name="68 - Ορθογώνιο"/>
          <p:cNvSpPr/>
          <p:nvPr/>
        </p:nvSpPr>
        <p:spPr>
          <a:xfrm>
            <a:off x="642910" y="0"/>
            <a:ext cx="340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Κυκλοφορικό σύστημα και υγεία 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287" y="3571876"/>
            <a:ext cx="41767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42844" y="264318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 Η άσκηση και η ισορροπημένη</a:t>
            </a:r>
            <a:r>
              <a:rPr lang="el-GR" dirty="0" smtClean="0"/>
              <a:t> </a:t>
            </a:r>
            <a:r>
              <a:rPr lang="el-GR" dirty="0" smtClean="0"/>
              <a:t>  διατροφή , μειώνουν τις πιθανότητες εμφάνισης ασθενειών του κυκλοφορικού συστήματος. </a:t>
            </a:r>
            <a:endParaRPr lang="el-G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2751745" cy="222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28" y="214290"/>
            <a:ext cx="33052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642910" y="0"/>
            <a:ext cx="340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Κυκλοφορικό σύστημα και υγεία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8570" y="4357669"/>
            <a:ext cx="2515430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14282" y="500042"/>
            <a:ext cx="747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Προβλήματα   στο  ουροποιητικό </a:t>
            </a:r>
            <a:r>
              <a:rPr lang="el-GR" dirty="0" smtClean="0"/>
              <a:t>σύστημα </a:t>
            </a:r>
            <a:r>
              <a:rPr lang="el-GR" dirty="0" smtClean="0"/>
              <a:t>μπορούν  να δημιουργηθούν από</a:t>
            </a:r>
            <a:r>
              <a:rPr lang="el-GR" dirty="0" smtClean="0"/>
              <a:t>: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642910" y="0"/>
            <a:ext cx="25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Ουροποιητικό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1071538" y="1857364"/>
            <a:ext cx="471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 τη γήρανση του ανθρώπου</a:t>
            </a:r>
            <a:endParaRPr lang="el-GR" b="1" dirty="0" smtClean="0"/>
          </a:p>
        </p:txBody>
      </p:sp>
      <p:sp>
        <p:nvSpPr>
          <p:cNvPr id="18" name="17 - Ορθογώνιο"/>
          <p:cNvSpPr/>
          <p:nvPr/>
        </p:nvSpPr>
        <p:spPr>
          <a:xfrm>
            <a:off x="857224" y="3286124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 τραυματισμούς,  ασθένειες</a:t>
            </a:r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14282" y="428604"/>
            <a:ext cx="692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Προβλήματα  </a:t>
            </a:r>
            <a:r>
              <a:rPr lang="el-GR" dirty="0" smtClean="0"/>
              <a:t>ουροποιητικό σύστημα </a:t>
            </a:r>
            <a:r>
              <a:rPr lang="el-GR" dirty="0" smtClean="0"/>
              <a:t>μπορούν  να δημιουργηθούν από</a:t>
            </a:r>
            <a:r>
              <a:rPr lang="el-GR" dirty="0" smtClean="0"/>
              <a:t>: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642910" y="0"/>
            <a:ext cx="25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Ουροποιητικό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14282" y="107154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Αν κάποιος παθογόνος μικροοργανισμός εισέλθει (μπει) μέσα στο ουροποιητικό σύστημα προκαλεί την </a:t>
            </a:r>
            <a:r>
              <a:rPr lang="el-GR" b="1" dirty="0" smtClean="0"/>
              <a:t>ασθένεια ουρολοίμωξη</a:t>
            </a:r>
            <a:endParaRPr lang="el-GR" b="1" dirty="0" smtClean="0"/>
          </a:p>
        </p:txBody>
      </p:sp>
      <p:sp>
        <p:nvSpPr>
          <p:cNvPr id="20" name="19 - Ορθογώνιο"/>
          <p:cNvSpPr/>
          <p:nvPr/>
        </p:nvSpPr>
        <p:spPr>
          <a:xfrm>
            <a:off x="357158" y="171448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Η  </a:t>
            </a:r>
            <a:r>
              <a:rPr lang="el-GR" dirty="0" smtClean="0"/>
              <a:t>ουρήθρα </a:t>
            </a:r>
            <a:r>
              <a:rPr lang="el-GR" dirty="0" smtClean="0"/>
              <a:t> των γυναικών είναι </a:t>
            </a:r>
            <a:r>
              <a:rPr lang="el-GR" dirty="0" smtClean="0"/>
              <a:t>κοντύτερη από αυτή των ανδρών, ενώ βρίσκεται και πιο κοντά στον πρωκτό, από τον οποίο υπάρχει ο κίνδυνος να περάσει κάποιο μικρόβιο στο ουροποιητικό σύστημα. 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Άρα οι γυναίκες έχουν περισσότερες πιθανότητες από τους άντρες να πάθουν </a:t>
            </a:r>
            <a:r>
              <a:rPr lang="el-GR" b="1" dirty="0" smtClean="0"/>
              <a:t>ουρολοίμωξη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50631"/>
            <a:ext cx="6189665" cy="36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5072066" y="60007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Παθογόνα μικρόβια ( βακτήρια)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8570" y="4357669"/>
            <a:ext cx="2515430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14282" y="500042"/>
            <a:ext cx="6074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Για να προστατεύσουμε το   </a:t>
            </a:r>
            <a:r>
              <a:rPr lang="el-GR" dirty="0" smtClean="0"/>
              <a:t>ουροποιητικό σύστημα </a:t>
            </a:r>
            <a:r>
              <a:rPr lang="el-GR" dirty="0" smtClean="0"/>
              <a:t>θα πρέπει</a:t>
            </a:r>
            <a:endParaRPr lang="el-GR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642910" y="0"/>
            <a:ext cx="25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Ουροποιητικό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14283" y="114298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smtClean="0"/>
              <a:t>  Να </a:t>
            </a:r>
            <a:r>
              <a:rPr lang="el-GR" dirty="0" smtClean="0"/>
              <a:t>τηρούμε τους κανόνες υγιεινής ( καθαριότητα)</a:t>
            </a:r>
            <a:endParaRPr lang="el-GR" b="1" dirty="0" smtClean="0"/>
          </a:p>
        </p:txBody>
      </p:sp>
      <p:sp>
        <p:nvSpPr>
          <p:cNvPr id="18" name="17 - Ορθογώνιο"/>
          <p:cNvSpPr/>
          <p:nvPr/>
        </p:nvSpPr>
        <p:spPr>
          <a:xfrm>
            <a:off x="214282" y="257174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dirty="0" smtClean="0"/>
              <a:t>  Να μη φοράμε στενά ρούχα, γιατί τότε μπορούν να εμφανιστούν μικρόβια.</a:t>
            </a:r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accent1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207</Words>
  <PresentationFormat>Προβολή στην οθόνη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118</cp:revision>
  <dcterms:created xsi:type="dcterms:W3CDTF">2023-02-15T15:50:34Z</dcterms:created>
  <dcterms:modified xsi:type="dcterms:W3CDTF">2024-04-07T04:14:47Z</dcterms:modified>
</cp:coreProperties>
</file>