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2" r:id="rId3"/>
    <p:sldId id="272" r:id="rId4"/>
    <p:sldId id="273" r:id="rId5"/>
    <p:sldId id="271" r:id="rId6"/>
    <p:sldId id="275" r:id="rId7"/>
    <p:sldId id="277" r:id="rId8"/>
    <p:sldId id="278" r:id="rId9"/>
    <p:sldId id="284" r:id="rId10"/>
    <p:sldId id="274" r:id="rId11"/>
    <p:sldId id="276" r:id="rId12"/>
    <p:sldId id="282" r:id="rId13"/>
    <p:sldId id="283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13" autoAdjust="0"/>
  </p:normalViewPr>
  <p:slideViewPr>
    <p:cSldViewPr>
      <p:cViewPr>
        <p:scale>
          <a:sx n="72" d="100"/>
          <a:sy n="72" d="100"/>
        </p:scale>
        <p:origin x="-17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143108" y="5714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Το </a:t>
            </a:r>
            <a:r>
              <a:rPr lang="el-GR" b="1" dirty="0" smtClean="0">
                <a:solidFill>
                  <a:srgbClr val="FF0000"/>
                </a:solidFill>
              </a:rPr>
              <a:t>αίμα</a:t>
            </a:r>
            <a:r>
              <a:rPr lang="el-GR" dirty="0" smtClean="0"/>
              <a:t> αποτελείται από: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572132" y="2285992"/>
            <a:ext cx="1108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κύτταρα</a:t>
            </a:r>
            <a:r>
              <a:rPr lang="el-GR" dirty="0" smtClean="0"/>
              <a:t>. </a:t>
            </a:r>
            <a:endParaRPr lang="el-GR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10800000" flipV="1">
            <a:off x="714348" y="928670"/>
            <a:ext cx="2143140" cy="16430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Ορθογώνιο"/>
          <p:cNvSpPr/>
          <p:nvPr/>
        </p:nvSpPr>
        <p:spPr>
          <a:xfrm>
            <a:off x="428596" y="2643182"/>
            <a:ext cx="100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πλάσμα</a:t>
            </a:r>
            <a:r>
              <a:rPr lang="el-GR" dirty="0" smtClean="0"/>
              <a:t> </a:t>
            </a:r>
            <a:endParaRPr lang="el-GR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4429124" y="1000108"/>
            <a:ext cx="1428760" cy="13573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0800000" flipV="1">
            <a:off x="4572000" y="2643182"/>
            <a:ext cx="1285884" cy="12144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Ορθογώνιο"/>
          <p:cNvSpPr/>
          <p:nvPr/>
        </p:nvSpPr>
        <p:spPr>
          <a:xfrm>
            <a:off x="7215174" y="3071810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αιμοπετάλια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3214678" y="3714752"/>
            <a:ext cx="2782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ερυθρά αιμοσφαίρια (</a:t>
            </a:r>
            <a:r>
              <a:rPr lang="el-GR" b="1" dirty="0" err="1" smtClean="0"/>
              <a:t>ερυθροκύτταρα</a:t>
            </a:r>
            <a:r>
              <a:rPr lang="el-GR" b="1" dirty="0" smtClean="0"/>
              <a:t>)</a:t>
            </a:r>
            <a:endParaRPr lang="el-GR" dirty="0" smtClean="0"/>
          </a:p>
        </p:txBody>
      </p:sp>
      <p:sp>
        <p:nvSpPr>
          <p:cNvPr id="16" name="15 - Ορθογώνιο"/>
          <p:cNvSpPr/>
          <p:nvPr/>
        </p:nvSpPr>
        <p:spPr>
          <a:xfrm>
            <a:off x="5857884" y="3857628"/>
            <a:ext cx="2459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λευκά αιμοσφαίρια (λευκοκύτταρα) </a:t>
            </a: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16200000" flipH="1">
            <a:off x="5857884" y="3143248"/>
            <a:ext cx="1285884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>
            <a:off x="6500826" y="2571744"/>
            <a:ext cx="1143008" cy="5715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12"/>
            <a:ext cx="275479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23 - Ευθύγραμμο βέλος σύνδεσης"/>
          <p:cNvCxnSpPr/>
          <p:nvPr/>
        </p:nvCxnSpPr>
        <p:spPr>
          <a:xfrm>
            <a:off x="1500166" y="5929330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2357422" y="628652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Σταγόνα αίματος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4" grpId="0"/>
      <p:bldP spid="16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-214338"/>
            <a:ext cx="41433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3428992" y="857232"/>
            <a:ext cx="55006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Οι φλέβες μεταφέρουν το αίμα από τα κύτταρα του σώματος στην καρδιά. </a:t>
            </a:r>
          </a:p>
          <a:p>
            <a:r>
              <a:rPr lang="el-GR" dirty="0" smtClean="0"/>
              <a:t>Αυτό το αίμα πού μεταφέρουν οι φλέβες από τα κύτταρα στην καρδιά περιέχει διοξείδιο του άνθρακα. </a:t>
            </a:r>
          </a:p>
          <a:p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3786182" y="278605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Στη συνέχεια αυτό το αίμα  που περιέχει διοξείδιο του άνθρακα,  και έχουν μεταφέρει  οι φλέβες στην καρδιά,  μέσω των αρτηριών το αίμα αυτό από την καρδιά μεταφέρεται στους πνεύμονες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3571868" y="50006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Εκεί το διοξείδιο του άνθρακα φεύγει από  το αίμα πηγαίνει τους πνεύμονες,  και από εκεί μέσω της αναπνοής το διοξείδιο του άνθρακα απελευθερώνεται στο περιβάλλον.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1855913" cy="307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3000364" y="214291"/>
            <a:ext cx="6357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 Την ίδια στιγμή που το διοξείδιο του άνθρακα, από το αίμα πηγαίνει στους πνεύμονες, οξυγόνο από τους πνεύμονες εισέρχεται στο αίμα. </a:t>
            </a:r>
          </a:p>
          <a:p>
            <a:r>
              <a:rPr lang="el-GR" dirty="0" smtClean="0"/>
              <a:t> Το αίμα αυτό που περιέχει οξυγόνο από τους πνεύμονες πηγαίνει στην καρδιά μέσω φλεβών.</a:t>
            </a:r>
          </a:p>
          <a:p>
            <a:endParaRPr lang="el-GR" dirty="0" smtClean="0"/>
          </a:p>
          <a:p>
            <a:r>
              <a:rPr lang="el-GR" dirty="0" smtClean="0"/>
              <a:t> Από την καρδιά αυτό το αίμα πλούσιο σε οξυγόνο μεταφέρεται σε όλα τα κύτταρα του αίματος μέσω των αρτηριών.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452849"/>
            <a:ext cx="4929222" cy="340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ύγραμμο βέλος σύνδεσης"/>
          <p:cNvCxnSpPr/>
          <p:nvPr/>
        </p:nvCxnSpPr>
        <p:spPr>
          <a:xfrm rot="10800000" flipV="1">
            <a:off x="2500298" y="4929198"/>
            <a:ext cx="2786082" cy="10715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Ελεύθερη σχεδίαση"/>
          <p:cNvSpPr/>
          <p:nvPr/>
        </p:nvSpPr>
        <p:spPr>
          <a:xfrm>
            <a:off x="6089032" y="4239491"/>
            <a:ext cx="1330077" cy="2462645"/>
          </a:xfrm>
          <a:custGeom>
            <a:avLst/>
            <a:gdLst>
              <a:gd name="connsiteX0" fmla="*/ 239032 w 1330077"/>
              <a:gd name="connsiteY0" fmla="*/ 72736 h 2462645"/>
              <a:gd name="connsiteX1" fmla="*/ 197468 w 1330077"/>
              <a:gd name="connsiteY1" fmla="*/ 83127 h 2462645"/>
              <a:gd name="connsiteX2" fmla="*/ 166295 w 1330077"/>
              <a:gd name="connsiteY2" fmla="*/ 426027 h 2462645"/>
              <a:gd name="connsiteX3" fmla="*/ 155904 w 1330077"/>
              <a:gd name="connsiteY3" fmla="*/ 477982 h 2462645"/>
              <a:gd name="connsiteX4" fmla="*/ 124732 w 1330077"/>
              <a:gd name="connsiteY4" fmla="*/ 509154 h 2462645"/>
              <a:gd name="connsiteX5" fmla="*/ 114341 w 1330077"/>
              <a:gd name="connsiteY5" fmla="*/ 540327 h 2462645"/>
              <a:gd name="connsiteX6" fmla="*/ 83168 w 1330077"/>
              <a:gd name="connsiteY6" fmla="*/ 571500 h 2462645"/>
              <a:gd name="connsiteX7" fmla="*/ 51995 w 1330077"/>
              <a:gd name="connsiteY7" fmla="*/ 644236 h 2462645"/>
              <a:gd name="connsiteX8" fmla="*/ 20823 w 1330077"/>
              <a:gd name="connsiteY8" fmla="*/ 727364 h 2462645"/>
              <a:gd name="connsiteX9" fmla="*/ 41 w 1330077"/>
              <a:gd name="connsiteY9" fmla="*/ 820882 h 2462645"/>
              <a:gd name="connsiteX10" fmla="*/ 20823 w 1330077"/>
              <a:gd name="connsiteY10" fmla="*/ 1361209 h 2462645"/>
              <a:gd name="connsiteX11" fmla="*/ 51995 w 1330077"/>
              <a:gd name="connsiteY11" fmla="*/ 1433945 h 2462645"/>
              <a:gd name="connsiteX12" fmla="*/ 114341 w 1330077"/>
              <a:gd name="connsiteY12" fmla="*/ 1496291 h 2462645"/>
              <a:gd name="connsiteX13" fmla="*/ 155904 w 1330077"/>
              <a:gd name="connsiteY13" fmla="*/ 1558636 h 2462645"/>
              <a:gd name="connsiteX14" fmla="*/ 197468 w 1330077"/>
              <a:gd name="connsiteY14" fmla="*/ 1610591 h 2462645"/>
              <a:gd name="connsiteX15" fmla="*/ 218250 w 1330077"/>
              <a:gd name="connsiteY15" fmla="*/ 1641764 h 2462645"/>
              <a:gd name="connsiteX16" fmla="*/ 239032 w 1330077"/>
              <a:gd name="connsiteY16" fmla="*/ 1704109 h 2462645"/>
              <a:gd name="connsiteX17" fmla="*/ 301377 w 1330077"/>
              <a:gd name="connsiteY17" fmla="*/ 1766454 h 2462645"/>
              <a:gd name="connsiteX18" fmla="*/ 332550 w 1330077"/>
              <a:gd name="connsiteY18" fmla="*/ 1787236 h 2462645"/>
              <a:gd name="connsiteX19" fmla="*/ 394895 w 1330077"/>
              <a:gd name="connsiteY19" fmla="*/ 1849582 h 2462645"/>
              <a:gd name="connsiteX20" fmla="*/ 436459 w 1330077"/>
              <a:gd name="connsiteY20" fmla="*/ 1880754 h 2462645"/>
              <a:gd name="connsiteX21" fmla="*/ 498804 w 1330077"/>
              <a:gd name="connsiteY21" fmla="*/ 1922318 h 2462645"/>
              <a:gd name="connsiteX22" fmla="*/ 529977 w 1330077"/>
              <a:gd name="connsiteY22" fmla="*/ 1953491 h 2462645"/>
              <a:gd name="connsiteX23" fmla="*/ 540368 w 1330077"/>
              <a:gd name="connsiteY23" fmla="*/ 1984664 h 2462645"/>
              <a:gd name="connsiteX24" fmla="*/ 561150 w 1330077"/>
              <a:gd name="connsiteY24" fmla="*/ 2015836 h 2462645"/>
              <a:gd name="connsiteX25" fmla="*/ 602713 w 1330077"/>
              <a:gd name="connsiteY25" fmla="*/ 2078182 h 2462645"/>
              <a:gd name="connsiteX26" fmla="*/ 613104 w 1330077"/>
              <a:gd name="connsiteY26" fmla="*/ 2119745 h 2462645"/>
              <a:gd name="connsiteX27" fmla="*/ 633886 w 1330077"/>
              <a:gd name="connsiteY27" fmla="*/ 2161309 h 2462645"/>
              <a:gd name="connsiteX28" fmla="*/ 665059 w 1330077"/>
              <a:gd name="connsiteY28" fmla="*/ 2317173 h 2462645"/>
              <a:gd name="connsiteX29" fmla="*/ 685841 w 1330077"/>
              <a:gd name="connsiteY29" fmla="*/ 2400300 h 2462645"/>
              <a:gd name="connsiteX30" fmla="*/ 737795 w 1330077"/>
              <a:gd name="connsiteY30" fmla="*/ 2462645 h 2462645"/>
              <a:gd name="connsiteX31" fmla="*/ 810532 w 1330077"/>
              <a:gd name="connsiteY31" fmla="*/ 2441864 h 2462645"/>
              <a:gd name="connsiteX32" fmla="*/ 904050 w 1330077"/>
              <a:gd name="connsiteY32" fmla="*/ 2421082 h 2462645"/>
              <a:gd name="connsiteX33" fmla="*/ 1007959 w 1330077"/>
              <a:gd name="connsiteY33" fmla="*/ 2410691 h 2462645"/>
              <a:gd name="connsiteX34" fmla="*/ 1080695 w 1330077"/>
              <a:gd name="connsiteY34" fmla="*/ 2389909 h 2462645"/>
              <a:gd name="connsiteX35" fmla="*/ 1143041 w 1330077"/>
              <a:gd name="connsiteY35" fmla="*/ 2379518 h 2462645"/>
              <a:gd name="connsiteX36" fmla="*/ 1174213 w 1330077"/>
              <a:gd name="connsiteY36" fmla="*/ 2348345 h 2462645"/>
              <a:gd name="connsiteX37" fmla="*/ 1205386 w 1330077"/>
              <a:gd name="connsiteY37" fmla="*/ 2015836 h 2462645"/>
              <a:gd name="connsiteX38" fmla="*/ 1215777 w 1330077"/>
              <a:gd name="connsiteY38" fmla="*/ 1963882 h 2462645"/>
              <a:gd name="connsiteX39" fmla="*/ 1236559 w 1330077"/>
              <a:gd name="connsiteY39" fmla="*/ 1922318 h 2462645"/>
              <a:gd name="connsiteX40" fmla="*/ 1267732 w 1330077"/>
              <a:gd name="connsiteY40" fmla="*/ 1818409 h 2462645"/>
              <a:gd name="connsiteX41" fmla="*/ 1278123 w 1330077"/>
              <a:gd name="connsiteY41" fmla="*/ 1756064 h 2462645"/>
              <a:gd name="connsiteX42" fmla="*/ 1298904 w 1330077"/>
              <a:gd name="connsiteY42" fmla="*/ 1309254 h 2462645"/>
              <a:gd name="connsiteX43" fmla="*/ 1309295 w 1330077"/>
              <a:gd name="connsiteY43" fmla="*/ 1184564 h 2462645"/>
              <a:gd name="connsiteX44" fmla="*/ 1330077 w 1330077"/>
              <a:gd name="connsiteY44" fmla="*/ 1091045 h 2462645"/>
              <a:gd name="connsiteX45" fmla="*/ 1319686 w 1330077"/>
              <a:gd name="connsiteY45" fmla="*/ 654627 h 2462645"/>
              <a:gd name="connsiteX46" fmla="*/ 1309295 w 1330077"/>
              <a:gd name="connsiteY46" fmla="*/ 613064 h 2462645"/>
              <a:gd name="connsiteX47" fmla="*/ 1298904 w 1330077"/>
              <a:gd name="connsiteY47" fmla="*/ 561109 h 2462645"/>
              <a:gd name="connsiteX48" fmla="*/ 1278123 w 1330077"/>
              <a:gd name="connsiteY48" fmla="*/ 529936 h 2462645"/>
              <a:gd name="connsiteX49" fmla="*/ 1246950 w 1330077"/>
              <a:gd name="connsiteY49" fmla="*/ 467591 h 2462645"/>
              <a:gd name="connsiteX50" fmla="*/ 1215777 w 1330077"/>
              <a:gd name="connsiteY50" fmla="*/ 446809 h 2462645"/>
              <a:gd name="connsiteX51" fmla="*/ 1205386 w 1330077"/>
              <a:gd name="connsiteY51" fmla="*/ 415636 h 2462645"/>
              <a:gd name="connsiteX52" fmla="*/ 1143041 w 1330077"/>
              <a:gd name="connsiteY52" fmla="*/ 353291 h 2462645"/>
              <a:gd name="connsiteX53" fmla="*/ 1111868 w 1330077"/>
              <a:gd name="connsiteY53" fmla="*/ 322118 h 2462645"/>
              <a:gd name="connsiteX54" fmla="*/ 1070304 w 1330077"/>
              <a:gd name="connsiteY54" fmla="*/ 259773 h 2462645"/>
              <a:gd name="connsiteX55" fmla="*/ 1039132 w 1330077"/>
              <a:gd name="connsiteY55" fmla="*/ 228600 h 2462645"/>
              <a:gd name="connsiteX56" fmla="*/ 976786 w 1330077"/>
              <a:gd name="connsiteY56" fmla="*/ 187036 h 2462645"/>
              <a:gd name="connsiteX57" fmla="*/ 956004 w 1330077"/>
              <a:gd name="connsiteY57" fmla="*/ 155864 h 2462645"/>
              <a:gd name="connsiteX58" fmla="*/ 924832 w 1330077"/>
              <a:gd name="connsiteY58" fmla="*/ 145473 h 2462645"/>
              <a:gd name="connsiteX59" fmla="*/ 841704 w 1330077"/>
              <a:gd name="connsiteY59" fmla="*/ 124691 h 2462645"/>
              <a:gd name="connsiteX60" fmla="*/ 810532 w 1330077"/>
              <a:gd name="connsiteY60" fmla="*/ 114300 h 2462645"/>
              <a:gd name="connsiteX61" fmla="*/ 706623 w 1330077"/>
              <a:gd name="connsiteY61" fmla="*/ 62345 h 2462645"/>
              <a:gd name="connsiteX62" fmla="*/ 561150 w 1330077"/>
              <a:gd name="connsiteY62" fmla="*/ 20782 h 2462645"/>
              <a:gd name="connsiteX63" fmla="*/ 529977 w 1330077"/>
              <a:gd name="connsiteY63" fmla="*/ 0 h 2462645"/>
              <a:gd name="connsiteX64" fmla="*/ 207859 w 1330077"/>
              <a:gd name="connsiteY64" fmla="*/ 20782 h 2462645"/>
              <a:gd name="connsiteX65" fmla="*/ 197468 w 1330077"/>
              <a:gd name="connsiteY65" fmla="*/ 93518 h 2462645"/>
              <a:gd name="connsiteX66" fmla="*/ 239032 w 1330077"/>
              <a:gd name="connsiteY66" fmla="*/ 72736 h 246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330077" h="2462645">
                <a:moveTo>
                  <a:pt x="239032" y="72736"/>
                </a:moveTo>
                <a:cubicBezTo>
                  <a:pt x="239032" y="71004"/>
                  <a:pt x="199742" y="69028"/>
                  <a:pt x="197468" y="83127"/>
                </a:cubicBezTo>
                <a:cubicBezTo>
                  <a:pt x="131936" y="489423"/>
                  <a:pt x="251321" y="298488"/>
                  <a:pt x="166295" y="426027"/>
                </a:cubicBezTo>
                <a:cubicBezTo>
                  <a:pt x="162831" y="443345"/>
                  <a:pt x="163802" y="462185"/>
                  <a:pt x="155904" y="477982"/>
                </a:cubicBezTo>
                <a:cubicBezTo>
                  <a:pt x="149332" y="491125"/>
                  <a:pt x="132883" y="496927"/>
                  <a:pt x="124732" y="509154"/>
                </a:cubicBezTo>
                <a:cubicBezTo>
                  <a:pt x="118656" y="518268"/>
                  <a:pt x="120417" y="531213"/>
                  <a:pt x="114341" y="540327"/>
                </a:cubicBezTo>
                <a:cubicBezTo>
                  <a:pt x="106190" y="552554"/>
                  <a:pt x="91709" y="559542"/>
                  <a:pt x="83168" y="571500"/>
                </a:cubicBezTo>
                <a:cubicBezTo>
                  <a:pt x="63963" y="598387"/>
                  <a:pt x="62706" y="615674"/>
                  <a:pt x="51995" y="644236"/>
                </a:cubicBezTo>
                <a:cubicBezTo>
                  <a:pt x="44837" y="663324"/>
                  <a:pt x="26722" y="703767"/>
                  <a:pt x="20823" y="727364"/>
                </a:cubicBezTo>
                <a:cubicBezTo>
                  <a:pt x="13078" y="758344"/>
                  <a:pt x="6968" y="789709"/>
                  <a:pt x="41" y="820882"/>
                </a:cubicBezTo>
                <a:cubicBezTo>
                  <a:pt x="2346" y="915368"/>
                  <a:pt x="0" y="1205032"/>
                  <a:pt x="20823" y="1361209"/>
                </a:cubicBezTo>
                <a:cubicBezTo>
                  <a:pt x="24944" y="1392121"/>
                  <a:pt x="31421" y="1410800"/>
                  <a:pt x="51995" y="1433945"/>
                </a:cubicBezTo>
                <a:cubicBezTo>
                  <a:pt x="71521" y="1455911"/>
                  <a:pt x="114341" y="1496291"/>
                  <a:pt x="114341" y="1496291"/>
                </a:cubicBezTo>
                <a:cubicBezTo>
                  <a:pt x="139048" y="1570413"/>
                  <a:pt x="104014" y="1480801"/>
                  <a:pt x="155904" y="1558636"/>
                </a:cubicBezTo>
                <a:cubicBezTo>
                  <a:pt x="196056" y="1618864"/>
                  <a:pt x="127752" y="1564113"/>
                  <a:pt x="197468" y="1610591"/>
                </a:cubicBezTo>
                <a:cubicBezTo>
                  <a:pt x="204395" y="1620982"/>
                  <a:pt x="213178" y="1630352"/>
                  <a:pt x="218250" y="1641764"/>
                </a:cubicBezTo>
                <a:cubicBezTo>
                  <a:pt x="227147" y="1661782"/>
                  <a:pt x="223542" y="1688619"/>
                  <a:pt x="239032" y="1704109"/>
                </a:cubicBezTo>
                <a:cubicBezTo>
                  <a:pt x="259814" y="1724891"/>
                  <a:pt x="276923" y="1750152"/>
                  <a:pt x="301377" y="1766454"/>
                </a:cubicBezTo>
                <a:cubicBezTo>
                  <a:pt x="311768" y="1773381"/>
                  <a:pt x="323216" y="1778939"/>
                  <a:pt x="332550" y="1787236"/>
                </a:cubicBezTo>
                <a:cubicBezTo>
                  <a:pt x="354516" y="1806762"/>
                  <a:pt x="371383" y="1831948"/>
                  <a:pt x="394895" y="1849582"/>
                </a:cubicBezTo>
                <a:cubicBezTo>
                  <a:pt x="408750" y="1859973"/>
                  <a:pt x="423310" y="1869484"/>
                  <a:pt x="436459" y="1880754"/>
                </a:cubicBezTo>
                <a:cubicBezTo>
                  <a:pt x="485992" y="1923210"/>
                  <a:pt x="445779" y="1904642"/>
                  <a:pt x="498804" y="1922318"/>
                </a:cubicBezTo>
                <a:cubicBezTo>
                  <a:pt x="509195" y="1932709"/>
                  <a:pt x="521826" y="1941264"/>
                  <a:pt x="529977" y="1953491"/>
                </a:cubicBezTo>
                <a:cubicBezTo>
                  <a:pt x="536053" y="1962605"/>
                  <a:pt x="535470" y="1974867"/>
                  <a:pt x="540368" y="1984664"/>
                </a:cubicBezTo>
                <a:cubicBezTo>
                  <a:pt x="545953" y="1995834"/>
                  <a:pt x="554223" y="2005445"/>
                  <a:pt x="561150" y="2015836"/>
                </a:cubicBezTo>
                <a:cubicBezTo>
                  <a:pt x="593592" y="2113163"/>
                  <a:pt x="540446" y="1969214"/>
                  <a:pt x="602713" y="2078182"/>
                </a:cubicBezTo>
                <a:cubicBezTo>
                  <a:pt x="609798" y="2090581"/>
                  <a:pt x="608090" y="2106374"/>
                  <a:pt x="613104" y="2119745"/>
                </a:cubicBezTo>
                <a:cubicBezTo>
                  <a:pt x="618543" y="2134249"/>
                  <a:pt x="626959" y="2147454"/>
                  <a:pt x="633886" y="2161309"/>
                </a:cubicBezTo>
                <a:cubicBezTo>
                  <a:pt x="653996" y="2362411"/>
                  <a:pt x="627136" y="2190763"/>
                  <a:pt x="665059" y="2317173"/>
                </a:cubicBezTo>
                <a:cubicBezTo>
                  <a:pt x="673951" y="2346814"/>
                  <a:pt x="672127" y="2372871"/>
                  <a:pt x="685841" y="2400300"/>
                </a:cubicBezTo>
                <a:cubicBezTo>
                  <a:pt x="700308" y="2429233"/>
                  <a:pt x="714815" y="2439665"/>
                  <a:pt x="737795" y="2462645"/>
                </a:cubicBezTo>
                <a:cubicBezTo>
                  <a:pt x="775018" y="2450237"/>
                  <a:pt x="768118" y="2451652"/>
                  <a:pt x="810532" y="2441864"/>
                </a:cubicBezTo>
                <a:cubicBezTo>
                  <a:pt x="841647" y="2434684"/>
                  <a:pt x="872508" y="2426062"/>
                  <a:pt x="904050" y="2421082"/>
                </a:cubicBezTo>
                <a:cubicBezTo>
                  <a:pt x="938433" y="2415653"/>
                  <a:pt x="973323" y="2414155"/>
                  <a:pt x="1007959" y="2410691"/>
                </a:cubicBezTo>
                <a:cubicBezTo>
                  <a:pt x="1032204" y="2403764"/>
                  <a:pt x="1056125" y="2395579"/>
                  <a:pt x="1080695" y="2389909"/>
                </a:cubicBezTo>
                <a:cubicBezTo>
                  <a:pt x="1101224" y="2385171"/>
                  <a:pt x="1123788" y="2388075"/>
                  <a:pt x="1143041" y="2379518"/>
                </a:cubicBezTo>
                <a:cubicBezTo>
                  <a:pt x="1156469" y="2373550"/>
                  <a:pt x="1163822" y="2358736"/>
                  <a:pt x="1174213" y="2348345"/>
                </a:cubicBezTo>
                <a:cubicBezTo>
                  <a:pt x="1205075" y="2194039"/>
                  <a:pt x="1172256" y="2369219"/>
                  <a:pt x="1205386" y="2015836"/>
                </a:cubicBezTo>
                <a:cubicBezTo>
                  <a:pt x="1207035" y="1998252"/>
                  <a:pt x="1210192" y="1980637"/>
                  <a:pt x="1215777" y="1963882"/>
                </a:cubicBezTo>
                <a:cubicBezTo>
                  <a:pt x="1220675" y="1949187"/>
                  <a:pt x="1229632" y="1936173"/>
                  <a:pt x="1236559" y="1922318"/>
                </a:cubicBezTo>
                <a:cubicBezTo>
                  <a:pt x="1273260" y="1738814"/>
                  <a:pt x="1216467" y="2006379"/>
                  <a:pt x="1267732" y="1818409"/>
                </a:cubicBezTo>
                <a:cubicBezTo>
                  <a:pt x="1273275" y="1798083"/>
                  <a:pt x="1274659" y="1776846"/>
                  <a:pt x="1278123" y="1756064"/>
                </a:cubicBezTo>
                <a:cubicBezTo>
                  <a:pt x="1285050" y="1607127"/>
                  <a:pt x="1290784" y="1458130"/>
                  <a:pt x="1298904" y="1309254"/>
                </a:cubicBezTo>
                <a:cubicBezTo>
                  <a:pt x="1301176" y="1267608"/>
                  <a:pt x="1303397" y="1225852"/>
                  <a:pt x="1309295" y="1184564"/>
                </a:cubicBezTo>
                <a:cubicBezTo>
                  <a:pt x="1313811" y="1152952"/>
                  <a:pt x="1323150" y="1122218"/>
                  <a:pt x="1330077" y="1091045"/>
                </a:cubicBezTo>
                <a:cubicBezTo>
                  <a:pt x="1326613" y="945572"/>
                  <a:pt x="1326007" y="800004"/>
                  <a:pt x="1319686" y="654627"/>
                </a:cubicBezTo>
                <a:cubicBezTo>
                  <a:pt x="1319066" y="640360"/>
                  <a:pt x="1312393" y="627005"/>
                  <a:pt x="1309295" y="613064"/>
                </a:cubicBezTo>
                <a:cubicBezTo>
                  <a:pt x="1305464" y="595823"/>
                  <a:pt x="1305105" y="577646"/>
                  <a:pt x="1298904" y="561109"/>
                </a:cubicBezTo>
                <a:cubicBezTo>
                  <a:pt x="1294519" y="549416"/>
                  <a:pt x="1283708" y="541106"/>
                  <a:pt x="1278123" y="529936"/>
                </a:cubicBezTo>
                <a:cubicBezTo>
                  <a:pt x="1261222" y="496133"/>
                  <a:pt x="1276727" y="497368"/>
                  <a:pt x="1246950" y="467591"/>
                </a:cubicBezTo>
                <a:cubicBezTo>
                  <a:pt x="1238119" y="458760"/>
                  <a:pt x="1226168" y="453736"/>
                  <a:pt x="1215777" y="446809"/>
                </a:cubicBezTo>
                <a:cubicBezTo>
                  <a:pt x="1212313" y="436418"/>
                  <a:pt x="1212111" y="424282"/>
                  <a:pt x="1205386" y="415636"/>
                </a:cubicBezTo>
                <a:cubicBezTo>
                  <a:pt x="1187342" y="392437"/>
                  <a:pt x="1163823" y="374073"/>
                  <a:pt x="1143041" y="353291"/>
                </a:cubicBezTo>
                <a:cubicBezTo>
                  <a:pt x="1132650" y="342900"/>
                  <a:pt x="1120019" y="334345"/>
                  <a:pt x="1111868" y="322118"/>
                </a:cubicBezTo>
                <a:cubicBezTo>
                  <a:pt x="1098013" y="301336"/>
                  <a:pt x="1087965" y="277434"/>
                  <a:pt x="1070304" y="259773"/>
                </a:cubicBezTo>
                <a:cubicBezTo>
                  <a:pt x="1059913" y="249382"/>
                  <a:pt x="1050731" y="237622"/>
                  <a:pt x="1039132" y="228600"/>
                </a:cubicBezTo>
                <a:cubicBezTo>
                  <a:pt x="1019417" y="213266"/>
                  <a:pt x="976786" y="187036"/>
                  <a:pt x="976786" y="187036"/>
                </a:cubicBezTo>
                <a:cubicBezTo>
                  <a:pt x="969859" y="176645"/>
                  <a:pt x="965756" y="163665"/>
                  <a:pt x="956004" y="155864"/>
                </a:cubicBezTo>
                <a:cubicBezTo>
                  <a:pt x="947451" y="149022"/>
                  <a:pt x="935399" y="148355"/>
                  <a:pt x="924832" y="145473"/>
                </a:cubicBezTo>
                <a:cubicBezTo>
                  <a:pt x="897276" y="137958"/>
                  <a:pt x="869260" y="132206"/>
                  <a:pt x="841704" y="124691"/>
                </a:cubicBezTo>
                <a:cubicBezTo>
                  <a:pt x="831137" y="121809"/>
                  <a:pt x="820477" y="118890"/>
                  <a:pt x="810532" y="114300"/>
                </a:cubicBezTo>
                <a:cubicBezTo>
                  <a:pt x="775372" y="98072"/>
                  <a:pt x="744192" y="71737"/>
                  <a:pt x="706623" y="62345"/>
                </a:cubicBezTo>
                <a:cubicBezTo>
                  <a:pt x="695534" y="59573"/>
                  <a:pt x="579041" y="32710"/>
                  <a:pt x="561150" y="20782"/>
                </a:cubicBezTo>
                <a:lnTo>
                  <a:pt x="529977" y="0"/>
                </a:lnTo>
                <a:cubicBezTo>
                  <a:pt x="422604" y="6927"/>
                  <a:pt x="314241" y="4664"/>
                  <a:pt x="207859" y="20782"/>
                </a:cubicBezTo>
                <a:cubicBezTo>
                  <a:pt x="172074" y="26204"/>
                  <a:pt x="192146" y="82874"/>
                  <a:pt x="197468" y="93518"/>
                </a:cubicBezTo>
                <a:cubicBezTo>
                  <a:pt x="199017" y="96616"/>
                  <a:pt x="239032" y="74468"/>
                  <a:pt x="239032" y="72736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Ελεύθερη σχεδίαση"/>
          <p:cNvSpPr/>
          <p:nvPr/>
        </p:nvSpPr>
        <p:spPr>
          <a:xfrm>
            <a:off x="4838453" y="4229100"/>
            <a:ext cx="1125929" cy="2379518"/>
          </a:xfrm>
          <a:custGeom>
            <a:avLst/>
            <a:gdLst>
              <a:gd name="connsiteX0" fmla="*/ 762247 w 1125929"/>
              <a:gd name="connsiteY0" fmla="*/ 0 h 2379518"/>
              <a:gd name="connsiteX1" fmla="*/ 658338 w 1125929"/>
              <a:gd name="connsiteY1" fmla="*/ 20782 h 2379518"/>
              <a:gd name="connsiteX2" fmla="*/ 627165 w 1125929"/>
              <a:gd name="connsiteY2" fmla="*/ 51955 h 2379518"/>
              <a:gd name="connsiteX3" fmla="*/ 564820 w 1125929"/>
              <a:gd name="connsiteY3" fmla="*/ 93518 h 2379518"/>
              <a:gd name="connsiteX4" fmla="*/ 481692 w 1125929"/>
              <a:gd name="connsiteY4" fmla="*/ 187036 h 2379518"/>
              <a:gd name="connsiteX5" fmla="*/ 450520 w 1125929"/>
              <a:gd name="connsiteY5" fmla="*/ 218209 h 2379518"/>
              <a:gd name="connsiteX6" fmla="*/ 398565 w 1125929"/>
              <a:gd name="connsiteY6" fmla="*/ 290945 h 2379518"/>
              <a:gd name="connsiteX7" fmla="*/ 377783 w 1125929"/>
              <a:gd name="connsiteY7" fmla="*/ 322118 h 2379518"/>
              <a:gd name="connsiteX8" fmla="*/ 346611 w 1125929"/>
              <a:gd name="connsiteY8" fmla="*/ 353291 h 2379518"/>
              <a:gd name="connsiteX9" fmla="*/ 315438 w 1125929"/>
              <a:gd name="connsiteY9" fmla="*/ 405245 h 2379518"/>
              <a:gd name="connsiteX10" fmla="*/ 253092 w 1125929"/>
              <a:gd name="connsiteY10" fmla="*/ 457200 h 2379518"/>
              <a:gd name="connsiteX11" fmla="*/ 221920 w 1125929"/>
              <a:gd name="connsiteY11" fmla="*/ 488373 h 2379518"/>
              <a:gd name="connsiteX12" fmla="*/ 190747 w 1125929"/>
              <a:gd name="connsiteY12" fmla="*/ 550718 h 2379518"/>
              <a:gd name="connsiteX13" fmla="*/ 159574 w 1125929"/>
              <a:gd name="connsiteY13" fmla="*/ 613064 h 2379518"/>
              <a:gd name="connsiteX14" fmla="*/ 149183 w 1125929"/>
              <a:gd name="connsiteY14" fmla="*/ 665018 h 2379518"/>
              <a:gd name="connsiteX15" fmla="*/ 128402 w 1125929"/>
              <a:gd name="connsiteY15" fmla="*/ 696191 h 2379518"/>
              <a:gd name="connsiteX16" fmla="*/ 97229 w 1125929"/>
              <a:gd name="connsiteY16" fmla="*/ 779318 h 2379518"/>
              <a:gd name="connsiteX17" fmla="*/ 66056 w 1125929"/>
              <a:gd name="connsiteY17" fmla="*/ 924791 h 2379518"/>
              <a:gd name="connsiteX18" fmla="*/ 55665 w 1125929"/>
              <a:gd name="connsiteY18" fmla="*/ 966355 h 2379518"/>
              <a:gd name="connsiteX19" fmla="*/ 34883 w 1125929"/>
              <a:gd name="connsiteY19" fmla="*/ 1018309 h 2379518"/>
              <a:gd name="connsiteX20" fmla="*/ 45274 w 1125929"/>
              <a:gd name="connsiteY20" fmla="*/ 1714500 h 2379518"/>
              <a:gd name="connsiteX21" fmla="*/ 55665 w 1125929"/>
              <a:gd name="connsiteY21" fmla="*/ 1756064 h 2379518"/>
              <a:gd name="connsiteX22" fmla="*/ 86838 w 1125929"/>
              <a:gd name="connsiteY22" fmla="*/ 1859973 h 2379518"/>
              <a:gd name="connsiteX23" fmla="*/ 149183 w 1125929"/>
              <a:gd name="connsiteY23" fmla="*/ 2379518 h 2379518"/>
              <a:gd name="connsiteX24" fmla="*/ 180356 w 1125929"/>
              <a:gd name="connsiteY24" fmla="*/ 2358736 h 2379518"/>
              <a:gd name="connsiteX25" fmla="*/ 315438 w 1125929"/>
              <a:gd name="connsiteY25" fmla="*/ 2317173 h 2379518"/>
              <a:gd name="connsiteX26" fmla="*/ 408956 w 1125929"/>
              <a:gd name="connsiteY26" fmla="*/ 2286000 h 2379518"/>
              <a:gd name="connsiteX27" fmla="*/ 440129 w 1125929"/>
              <a:gd name="connsiteY27" fmla="*/ 2265218 h 2379518"/>
              <a:gd name="connsiteX28" fmla="*/ 554429 w 1125929"/>
              <a:gd name="connsiteY28" fmla="*/ 2244436 h 2379518"/>
              <a:gd name="connsiteX29" fmla="*/ 741465 w 1125929"/>
              <a:gd name="connsiteY29" fmla="*/ 2213264 h 2379518"/>
              <a:gd name="connsiteX30" fmla="*/ 803811 w 1125929"/>
              <a:gd name="connsiteY30" fmla="*/ 2171700 h 2379518"/>
              <a:gd name="connsiteX31" fmla="*/ 907720 w 1125929"/>
              <a:gd name="connsiteY31" fmla="*/ 2130136 h 2379518"/>
              <a:gd name="connsiteX32" fmla="*/ 959674 w 1125929"/>
              <a:gd name="connsiteY32" fmla="*/ 2047009 h 2379518"/>
              <a:gd name="connsiteX33" fmla="*/ 1022020 w 1125929"/>
              <a:gd name="connsiteY33" fmla="*/ 1995055 h 2379518"/>
              <a:gd name="connsiteX34" fmla="*/ 1053192 w 1125929"/>
              <a:gd name="connsiteY34" fmla="*/ 1797627 h 2379518"/>
              <a:gd name="connsiteX35" fmla="*/ 1063583 w 1125929"/>
              <a:gd name="connsiteY35" fmla="*/ 1724891 h 2379518"/>
              <a:gd name="connsiteX36" fmla="*/ 1084365 w 1125929"/>
              <a:gd name="connsiteY36" fmla="*/ 1652155 h 2379518"/>
              <a:gd name="connsiteX37" fmla="*/ 1094756 w 1125929"/>
              <a:gd name="connsiteY37" fmla="*/ 1496291 h 2379518"/>
              <a:gd name="connsiteX38" fmla="*/ 1115538 w 1125929"/>
              <a:gd name="connsiteY38" fmla="*/ 1423555 h 2379518"/>
              <a:gd name="connsiteX39" fmla="*/ 1125929 w 1125929"/>
              <a:gd name="connsiteY39" fmla="*/ 1319645 h 2379518"/>
              <a:gd name="connsiteX40" fmla="*/ 1105147 w 1125929"/>
              <a:gd name="connsiteY40" fmla="*/ 301336 h 2379518"/>
              <a:gd name="connsiteX41" fmla="*/ 1073974 w 1125929"/>
              <a:gd name="connsiteY41" fmla="*/ 207818 h 2379518"/>
              <a:gd name="connsiteX42" fmla="*/ 1042802 w 1125929"/>
              <a:gd name="connsiteY42" fmla="*/ 114300 h 2379518"/>
              <a:gd name="connsiteX43" fmla="*/ 1001238 w 1125929"/>
              <a:gd name="connsiteY43" fmla="*/ 51955 h 2379518"/>
              <a:gd name="connsiteX44" fmla="*/ 918111 w 1125929"/>
              <a:gd name="connsiteY44" fmla="*/ 31173 h 2379518"/>
              <a:gd name="connsiteX45" fmla="*/ 731074 w 1125929"/>
              <a:gd name="connsiteY45" fmla="*/ 51955 h 2379518"/>
              <a:gd name="connsiteX46" fmla="*/ 595992 w 1125929"/>
              <a:gd name="connsiteY46" fmla="*/ 62345 h 237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25929" h="2379518">
                <a:moveTo>
                  <a:pt x="762247" y="0"/>
                </a:moveTo>
                <a:cubicBezTo>
                  <a:pt x="756087" y="880"/>
                  <a:pt x="678122" y="7592"/>
                  <a:pt x="658338" y="20782"/>
                </a:cubicBezTo>
                <a:cubicBezTo>
                  <a:pt x="646111" y="28933"/>
                  <a:pt x="638765" y="42933"/>
                  <a:pt x="627165" y="51955"/>
                </a:cubicBezTo>
                <a:cubicBezTo>
                  <a:pt x="607450" y="67289"/>
                  <a:pt x="564820" y="93518"/>
                  <a:pt x="564820" y="93518"/>
                </a:cubicBezTo>
                <a:cubicBezTo>
                  <a:pt x="527734" y="149146"/>
                  <a:pt x="552871" y="115857"/>
                  <a:pt x="481692" y="187036"/>
                </a:cubicBezTo>
                <a:cubicBezTo>
                  <a:pt x="471301" y="197427"/>
                  <a:pt x="458671" y="205982"/>
                  <a:pt x="450520" y="218209"/>
                </a:cubicBezTo>
                <a:cubicBezTo>
                  <a:pt x="401543" y="291675"/>
                  <a:pt x="463009" y="200725"/>
                  <a:pt x="398565" y="290945"/>
                </a:cubicBezTo>
                <a:cubicBezTo>
                  <a:pt x="391306" y="301107"/>
                  <a:pt x="385778" y="312524"/>
                  <a:pt x="377783" y="322118"/>
                </a:cubicBezTo>
                <a:cubicBezTo>
                  <a:pt x="368376" y="333407"/>
                  <a:pt x="355428" y="341535"/>
                  <a:pt x="346611" y="353291"/>
                </a:cubicBezTo>
                <a:cubicBezTo>
                  <a:pt x="334493" y="369448"/>
                  <a:pt x="327556" y="389088"/>
                  <a:pt x="315438" y="405245"/>
                </a:cubicBezTo>
                <a:cubicBezTo>
                  <a:pt x="285078" y="445724"/>
                  <a:pt x="288296" y="427863"/>
                  <a:pt x="253092" y="457200"/>
                </a:cubicBezTo>
                <a:cubicBezTo>
                  <a:pt x="241803" y="466608"/>
                  <a:pt x="232311" y="477982"/>
                  <a:pt x="221920" y="488373"/>
                </a:cubicBezTo>
                <a:cubicBezTo>
                  <a:pt x="195801" y="566727"/>
                  <a:pt x="231035" y="470143"/>
                  <a:pt x="190747" y="550718"/>
                </a:cubicBezTo>
                <a:cubicBezTo>
                  <a:pt x="147726" y="636759"/>
                  <a:pt x="219132" y="523727"/>
                  <a:pt x="159574" y="613064"/>
                </a:cubicBezTo>
                <a:cubicBezTo>
                  <a:pt x="156110" y="630382"/>
                  <a:pt x="155384" y="648481"/>
                  <a:pt x="149183" y="665018"/>
                </a:cubicBezTo>
                <a:cubicBezTo>
                  <a:pt x="144798" y="676711"/>
                  <a:pt x="133987" y="685021"/>
                  <a:pt x="128402" y="696191"/>
                </a:cubicBezTo>
                <a:cubicBezTo>
                  <a:pt x="121081" y="710833"/>
                  <a:pt x="103225" y="758332"/>
                  <a:pt x="97229" y="779318"/>
                </a:cubicBezTo>
                <a:cubicBezTo>
                  <a:pt x="83672" y="826768"/>
                  <a:pt x="76280" y="877078"/>
                  <a:pt x="66056" y="924791"/>
                </a:cubicBezTo>
                <a:cubicBezTo>
                  <a:pt x="63064" y="938755"/>
                  <a:pt x="60181" y="952807"/>
                  <a:pt x="55665" y="966355"/>
                </a:cubicBezTo>
                <a:cubicBezTo>
                  <a:pt x="49767" y="984050"/>
                  <a:pt x="41810" y="1000991"/>
                  <a:pt x="34883" y="1018309"/>
                </a:cubicBezTo>
                <a:cubicBezTo>
                  <a:pt x="0" y="1297371"/>
                  <a:pt x="17177" y="1124475"/>
                  <a:pt x="45274" y="1714500"/>
                </a:cubicBezTo>
                <a:cubicBezTo>
                  <a:pt x="45953" y="1728765"/>
                  <a:pt x="51561" y="1742385"/>
                  <a:pt x="55665" y="1756064"/>
                </a:cubicBezTo>
                <a:cubicBezTo>
                  <a:pt x="66060" y="1790712"/>
                  <a:pt x="80850" y="1824046"/>
                  <a:pt x="86838" y="1859973"/>
                </a:cubicBezTo>
                <a:cubicBezTo>
                  <a:pt x="125725" y="2093295"/>
                  <a:pt x="122635" y="2114027"/>
                  <a:pt x="149183" y="2379518"/>
                </a:cubicBezTo>
                <a:cubicBezTo>
                  <a:pt x="159574" y="2372591"/>
                  <a:pt x="168828" y="2363539"/>
                  <a:pt x="180356" y="2358736"/>
                </a:cubicBezTo>
                <a:cubicBezTo>
                  <a:pt x="349346" y="2288324"/>
                  <a:pt x="215083" y="2350625"/>
                  <a:pt x="315438" y="2317173"/>
                </a:cubicBezTo>
                <a:cubicBezTo>
                  <a:pt x="432823" y="2278044"/>
                  <a:pt x="309351" y="2310901"/>
                  <a:pt x="408956" y="2286000"/>
                </a:cubicBezTo>
                <a:cubicBezTo>
                  <a:pt x="419347" y="2279073"/>
                  <a:pt x="428959" y="2270803"/>
                  <a:pt x="440129" y="2265218"/>
                </a:cubicBezTo>
                <a:cubicBezTo>
                  <a:pt x="473953" y="2248306"/>
                  <a:pt x="521215" y="2250297"/>
                  <a:pt x="554429" y="2244436"/>
                </a:cubicBezTo>
                <a:cubicBezTo>
                  <a:pt x="765457" y="2207196"/>
                  <a:pt x="530864" y="2236664"/>
                  <a:pt x="741465" y="2213264"/>
                </a:cubicBezTo>
                <a:cubicBezTo>
                  <a:pt x="762247" y="2199409"/>
                  <a:pt x="779580" y="2177758"/>
                  <a:pt x="803811" y="2171700"/>
                </a:cubicBezTo>
                <a:cubicBezTo>
                  <a:pt x="867915" y="2155674"/>
                  <a:pt x="832601" y="2167696"/>
                  <a:pt x="907720" y="2130136"/>
                </a:cubicBezTo>
                <a:cubicBezTo>
                  <a:pt x="912067" y="2122891"/>
                  <a:pt x="948250" y="2060718"/>
                  <a:pt x="959674" y="2047009"/>
                </a:cubicBezTo>
                <a:cubicBezTo>
                  <a:pt x="984677" y="2017005"/>
                  <a:pt x="991367" y="2015489"/>
                  <a:pt x="1022020" y="1995055"/>
                </a:cubicBezTo>
                <a:cubicBezTo>
                  <a:pt x="1041861" y="1836330"/>
                  <a:pt x="1020972" y="1990948"/>
                  <a:pt x="1053192" y="1797627"/>
                </a:cubicBezTo>
                <a:cubicBezTo>
                  <a:pt x="1057218" y="1773469"/>
                  <a:pt x="1058451" y="1748839"/>
                  <a:pt x="1063583" y="1724891"/>
                </a:cubicBezTo>
                <a:cubicBezTo>
                  <a:pt x="1068866" y="1700235"/>
                  <a:pt x="1077438" y="1676400"/>
                  <a:pt x="1084365" y="1652155"/>
                </a:cubicBezTo>
                <a:cubicBezTo>
                  <a:pt x="1087829" y="1600200"/>
                  <a:pt x="1087721" y="1547884"/>
                  <a:pt x="1094756" y="1496291"/>
                </a:cubicBezTo>
                <a:cubicBezTo>
                  <a:pt x="1098163" y="1471307"/>
                  <a:pt x="1111156" y="1448387"/>
                  <a:pt x="1115538" y="1423555"/>
                </a:cubicBezTo>
                <a:cubicBezTo>
                  <a:pt x="1121587" y="1389275"/>
                  <a:pt x="1122465" y="1354282"/>
                  <a:pt x="1125929" y="1319645"/>
                </a:cubicBezTo>
                <a:cubicBezTo>
                  <a:pt x="1119002" y="980209"/>
                  <a:pt x="1115031" y="640699"/>
                  <a:pt x="1105147" y="301336"/>
                </a:cubicBezTo>
                <a:cubicBezTo>
                  <a:pt x="1103901" y="258559"/>
                  <a:pt x="1091969" y="243808"/>
                  <a:pt x="1073974" y="207818"/>
                </a:cubicBezTo>
                <a:cubicBezTo>
                  <a:pt x="1056458" y="120239"/>
                  <a:pt x="1075066" y="189585"/>
                  <a:pt x="1042802" y="114300"/>
                </a:cubicBezTo>
                <a:cubicBezTo>
                  <a:pt x="1027551" y="78713"/>
                  <a:pt x="1040442" y="78090"/>
                  <a:pt x="1001238" y="51955"/>
                </a:cubicBezTo>
                <a:cubicBezTo>
                  <a:pt x="987544" y="42826"/>
                  <a:pt x="925606" y="32672"/>
                  <a:pt x="918111" y="31173"/>
                </a:cubicBezTo>
                <a:lnTo>
                  <a:pt x="731074" y="51955"/>
                </a:lnTo>
                <a:cubicBezTo>
                  <a:pt x="686124" y="56305"/>
                  <a:pt x="595992" y="62345"/>
                  <a:pt x="595992" y="6234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5400000" flipH="1" flipV="1">
            <a:off x="6715140" y="3214686"/>
            <a:ext cx="1714512" cy="14287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1571604" y="592933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πνεύμονας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7786678" y="271462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πνεύμονας</a:t>
            </a:r>
            <a:endParaRPr lang="el-GR" dirty="0"/>
          </a:p>
        </p:txBody>
      </p:sp>
      <p:sp>
        <p:nvSpPr>
          <p:cNvPr id="17" name="16 - Ελεύθερη σχεδίαση"/>
          <p:cNvSpPr/>
          <p:nvPr/>
        </p:nvSpPr>
        <p:spPr>
          <a:xfrm>
            <a:off x="5764433" y="5018809"/>
            <a:ext cx="1026063" cy="1174808"/>
          </a:xfrm>
          <a:custGeom>
            <a:avLst/>
            <a:gdLst>
              <a:gd name="connsiteX0" fmla="*/ 625976 w 1026063"/>
              <a:gd name="connsiteY0" fmla="*/ 20782 h 1174808"/>
              <a:gd name="connsiteX1" fmla="*/ 636367 w 1026063"/>
              <a:gd name="connsiteY1" fmla="*/ 51955 h 1174808"/>
              <a:gd name="connsiteX2" fmla="*/ 677931 w 1026063"/>
              <a:gd name="connsiteY2" fmla="*/ 62346 h 1174808"/>
              <a:gd name="connsiteX3" fmla="*/ 709103 w 1026063"/>
              <a:gd name="connsiteY3" fmla="*/ 83127 h 1174808"/>
              <a:gd name="connsiteX4" fmla="*/ 740276 w 1026063"/>
              <a:gd name="connsiteY4" fmla="*/ 93518 h 1174808"/>
              <a:gd name="connsiteX5" fmla="*/ 761058 w 1026063"/>
              <a:gd name="connsiteY5" fmla="*/ 124691 h 1174808"/>
              <a:gd name="connsiteX6" fmla="*/ 823403 w 1026063"/>
              <a:gd name="connsiteY6" fmla="*/ 176646 h 1174808"/>
              <a:gd name="connsiteX7" fmla="*/ 844185 w 1026063"/>
              <a:gd name="connsiteY7" fmla="*/ 228600 h 1174808"/>
              <a:gd name="connsiteX8" fmla="*/ 854576 w 1026063"/>
              <a:gd name="connsiteY8" fmla="*/ 270164 h 1174808"/>
              <a:gd name="connsiteX9" fmla="*/ 875358 w 1026063"/>
              <a:gd name="connsiteY9" fmla="*/ 301336 h 1174808"/>
              <a:gd name="connsiteX10" fmla="*/ 885749 w 1026063"/>
              <a:gd name="connsiteY10" fmla="*/ 394855 h 1174808"/>
              <a:gd name="connsiteX11" fmla="*/ 896140 w 1026063"/>
              <a:gd name="connsiteY11" fmla="*/ 498764 h 1174808"/>
              <a:gd name="connsiteX12" fmla="*/ 916922 w 1026063"/>
              <a:gd name="connsiteY12" fmla="*/ 654627 h 1174808"/>
              <a:gd name="connsiteX13" fmla="*/ 927312 w 1026063"/>
              <a:gd name="connsiteY13" fmla="*/ 706582 h 1174808"/>
              <a:gd name="connsiteX14" fmla="*/ 948094 w 1026063"/>
              <a:gd name="connsiteY14" fmla="*/ 748146 h 1174808"/>
              <a:gd name="connsiteX15" fmla="*/ 979267 w 1026063"/>
              <a:gd name="connsiteY15" fmla="*/ 820882 h 1174808"/>
              <a:gd name="connsiteX16" fmla="*/ 937703 w 1026063"/>
              <a:gd name="connsiteY16" fmla="*/ 1091046 h 1174808"/>
              <a:gd name="connsiteX17" fmla="*/ 916922 w 1026063"/>
              <a:gd name="connsiteY17" fmla="*/ 1122218 h 1174808"/>
              <a:gd name="connsiteX18" fmla="*/ 833794 w 1026063"/>
              <a:gd name="connsiteY18" fmla="*/ 1143000 h 1174808"/>
              <a:gd name="connsiteX19" fmla="*/ 709103 w 1026063"/>
              <a:gd name="connsiteY19" fmla="*/ 1132609 h 1174808"/>
              <a:gd name="connsiteX20" fmla="*/ 625976 w 1026063"/>
              <a:gd name="connsiteY20" fmla="*/ 1080655 h 1174808"/>
              <a:gd name="connsiteX21" fmla="*/ 594803 w 1026063"/>
              <a:gd name="connsiteY21" fmla="*/ 1070264 h 1174808"/>
              <a:gd name="connsiteX22" fmla="*/ 490894 w 1026063"/>
              <a:gd name="connsiteY22" fmla="*/ 997527 h 1174808"/>
              <a:gd name="connsiteX23" fmla="*/ 459722 w 1026063"/>
              <a:gd name="connsiteY23" fmla="*/ 976746 h 1174808"/>
              <a:gd name="connsiteX24" fmla="*/ 428549 w 1026063"/>
              <a:gd name="connsiteY24" fmla="*/ 966355 h 1174808"/>
              <a:gd name="connsiteX25" fmla="*/ 407767 w 1026063"/>
              <a:gd name="connsiteY25" fmla="*/ 935182 h 1174808"/>
              <a:gd name="connsiteX26" fmla="*/ 314249 w 1026063"/>
              <a:gd name="connsiteY26" fmla="*/ 904009 h 1174808"/>
              <a:gd name="connsiteX27" fmla="*/ 251903 w 1026063"/>
              <a:gd name="connsiteY27" fmla="*/ 872836 h 1174808"/>
              <a:gd name="connsiteX28" fmla="*/ 210340 w 1026063"/>
              <a:gd name="connsiteY28" fmla="*/ 852055 h 1174808"/>
              <a:gd name="connsiteX29" fmla="*/ 147994 w 1026063"/>
              <a:gd name="connsiteY29" fmla="*/ 831273 h 1174808"/>
              <a:gd name="connsiteX30" fmla="*/ 64867 w 1026063"/>
              <a:gd name="connsiteY30" fmla="*/ 768927 h 1174808"/>
              <a:gd name="connsiteX31" fmla="*/ 33694 w 1026063"/>
              <a:gd name="connsiteY31" fmla="*/ 561109 h 1174808"/>
              <a:gd name="connsiteX32" fmla="*/ 12912 w 1026063"/>
              <a:gd name="connsiteY32" fmla="*/ 436418 h 1174808"/>
              <a:gd name="connsiteX33" fmla="*/ 75258 w 1026063"/>
              <a:gd name="connsiteY33" fmla="*/ 259773 h 1174808"/>
              <a:gd name="connsiteX34" fmla="*/ 116822 w 1026063"/>
              <a:gd name="connsiteY34" fmla="*/ 197427 h 1174808"/>
              <a:gd name="connsiteX35" fmla="*/ 137603 w 1026063"/>
              <a:gd name="connsiteY35" fmla="*/ 166255 h 1174808"/>
              <a:gd name="connsiteX36" fmla="*/ 147994 w 1026063"/>
              <a:gd name="connsiteY36" fmla="*/ 135082 h 1174808"/>
              <a:gd name="connsiteX37" fmla="*/ 210340 w 1026063"/>
              <a:gd name="connsiteY37" fmla="*/ 72736 h 1174808"/>
              <a:gd name="connsiteX38" fmla="*/ 241512 w 1026063"/>
              <a:gd name="connsiteY38" fmla="*/ 41564 h 1174808"/>
              <a:gd name="connsiteX39" fmla="*/ 324640 w 1026063"/>
              <a:gd name="connsiteY39" fmla="*/ 20782 h 1174808"/>
              <a:gd name="connsiteX40" fmla="*/ 418158 w 1026063"/>
              <a:gd name="connsiteY40" fmla="*/ 0 h 1174808"/>
              <a:gd name="connsiteX41" fmla="*/ 594803 w 1026063"/>
              <a:gd name="connsiteY41" fmla="*/ 10391 h 1174808"/>
              <a:gd name="connsiteX42" fmla="*/ 625976 w 1026063"/>
              <a:gd name="connsiteY42" fmla="*/ 20782 h 1174808"/>
              <a:gd name="connsiteX43" fmla="*/ 677931 w 1026063"/>
              <a:gd name="connsiteY43" fmla="*/ 83127 h 1174808"/>
              <a:gd name="connsiteX44" fmla="*/ 709103 w 1026063"/>
              <a:gd name="connsiteY44" fmla="*/ 103909 h 117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26063" h="1174808">
                <a:moveTo>
                  <a:pt x="625976" y="20782"/>
                </a:moveTo>
                <a:cubicBezTo>
                  <a:pt x="629440" y="31173"/>
                  <a:pt x="627814" y="45113"/>
                  <a:pt x="636367" y="51955"/>
                </a:cubicBezTo>
                <a:cubicBezTo>
                  <a:pt x="647519" y="60876"/>
                  <a:pt x="664805" y="56721"/>
                  <a:pt x="677931" y="62346"/>
                </a:cubicBezTo>
                <a:cubicBezTo>
                  <a:pt x="689409" y="67265"/>
                  <a:pt x="697933" y="77542"/>
                  <a:pt x="709103" y="83127"/>
                </a:cubicBezTo>
                <a:cubicBezTo>
                  <a:pt x="718900" y="88025"/>
                  <a:pt x="729885" y="90054"/>
                  <a:pt x="740276" y="93518"/>
                </a:cubicBezTo>
                <a:cubicBezTo>
                  <a:pt x="747203" y="103909"/>
                  <a:pt x="753063" y="115097"/>
                  <a:pt x="761058" y="124691"/>
                </a:cubicBezTo>
                <a:cubicBezTo>
                  <a:pt x="786060" y="154693"/>
                  <a:pt x="792753" y="156212"/>
                  <a:pt x="823403" y="176646"/>
                </a:cubicBezTo>
                <a:cubicBezTo>
                  <a:pt x="830330" y="193964"/>
                  <a:pt x="838287" y="210905"/>
                  <a:pt x="844185" y="228600"/>
                </a:cubicBezTo>
                <a:cubicBezTo>
                  <a:pt x="848701" y="242148"/>
                  <a:pt x="848950" y="257038"/>
                  <a:pt x="854576" y="270164"/>
                </a:cubicBezTo>
                <a:cubicBezTo>
                  <a:pt x="859495" y="281642"/>
                  <a:pt x="868431" y="290945"/>
                  <a:pt x="875358" y="301336"/>
                </a:cubicBezTo>
                <a:cubicBezTo>
                  <a:pt x="878822" y="332509"/>
                  <a:pt x="882466" y="363663"/>
                  <a:pt x="885749" y="394855"/>
                </a:cubicBezTo>
                <a:cubicBezTo>
                  <a:pt x="889393" y="429473"/>
                  <a:pt x="891993" y="464203"/>
                  <a:pt x="896140" y="498764"/>
                </a:cubicBezTo>
                <a:cubicBezTo>
                  <a:pt x="902385" y="550805"/>
                  <a:pt x="909147" y="602793"/>
                  <a:pt x="916922" y="654627"/>
                </a:cubicBezTo>
                <a:cubicBezTo>
                  <a:pt x="919542" y="672093"/>
                  <a:pt x="921727" y="689827"/>
                  <a:pt x="927312" y="706582"/>
                </a:cubicBezTo>
                <a:cubicBezTo>
                  <a:pt x="932210" y="721277"/>
                  <a:pt x="942655" y="733642"/>
                  <a:pt x="948094" y="748146"/>
                </a:cubicBezTo>
                <a:cubicBezTo>
                  <a:pt x="976851" y="824830"/>
                  <a:pt x="937152" y="757709"/>
                  <a:pt x="979267" y="820882"/>
                </a:cubicBezTo>
                <a:cubicBezTo>
                  <a:pt x="963879" y="1174808"/>
                  <a:pt x="1026063" y="985013"/>
                  <a:pt x="937703" y="1091046"/>
                </a:cubicBezTo>
                <a:cubicBezTo>
                  <a:pt x="929708" y="1100640"/>
                  <a:pt x="926673" y="1114417"/>
                  <a:pt x="916922" y="1122218"/>
                </a:cubicBezTo>
                <a:cubicBezTo>
                  <a:pt x="906271" y="1130739"/>
                  <a:pt x="836382" y="1142482"/>
                  <a:pt x="833794" y="1143000"/>
                </a:cubicBezTo>
                <a:cubicBezTo>
                  <a:pt x="792230" y="1139536"/>
                  <a:pt x="750096" y="1140295"/>
                  <a:pt x="709103" y="1132609"/>
                </a:cubicBezTo>
                <a:cubicBezTo>
                  <a:pt x="676046" y="1126411"/>
                  <a:pt x="653104" y="1096156"/>
                  <a:pt x="625976" y="1080655"/>
                </a:cubicBezTo>
                <a:cubicBezTo>
                  <a:pt x="616466" y="1075221"/>
                  <a:pt x="605194" y="1073728"/>
                  <a:pt x="594803" y="1070264"/>
                </a:cubicBezTo>
                <a:cubicBezTo>
                  <a:pt x="522360" y="997820"/>
                  <a:pt x="560970" y="1015046"/>
                  <a:pt x="490894" y="997527"/>
                </a:cubicBezTo>
                <a:cubicBezTo>
                  <a:pt x="480503" y="990600"/>
                  <a:pt x="470892" y="982331"/>
                  <a:pt x="459722" y="976746"/>
                </a:cubicBezTo>
                <a:cubicBezTo>
                  <a:pt x="449925" y="971848"/>
                  <a:pt x="437102" y="973197"/>
                  <a:pt x="428549" y="966355"/>
                </a:cubicBezTo>
                <a:cubicBezTo>
                  <a:pt x="418797" y="958554"/>
                  <a:pt x="417929" y="942441"/>
                  <a:pt x="407767" y="935182"/>
                </a:cubicBezTo>
                <a:cubicBezTo>
                  <a:pt x="386698" y="920133"/>
                  <a:pt x="340108" y="910474"/>
                  <a:pt x="314249" y="904009"/>
                </a:cubicBezTo>
                <a:cubicBezTo>
                  <a:pt x="254344" y="864073"/>
                  <a:pt x="312130" y="898647"/>
                  <a:pt x="251903" y="872836"/>
                </a:cubicBezTo>
                <a:cubicBezTo>
                  <a:pt x="237666" y="866734"/>
                  <a:pt x="224722" y="857808"/>
                  <a:pt x="210340" y="852055"/>
                </a:cubicBezTo>
                <a:cubicBezTo>
                  <a:pt x="190001" y="843919"/>
                  <a:pt x="166778" y="842544"/>
                  <a:pt x="147994" y="831273"/>
                </a:cubicBezTo>
                <a:cubicBezTo>
                  <a:pt x="83439" y="792539"/>
                  <a:pt x="110321" y="814381"/>
                  <a:pt x="64867" y="768927"/>
                </a:cubicBezTo>
                <a:cubicBezTo>
                  <a:pt x="43519" y="576801"/>
                  <a:pt x="68334" y="780496"/>
                  <a:pt x="33694" y="561109"/>
                </a:cubicBezTo>
                <a:cubicBezTo>
                  <a:pt x="12844" y="429061"/>
                  <a:pt x="34519" y="522844"/>
                  <a:pt x="12912" y="436418"/>
                </a:cubicBezTo>
                <a:cubicBezTo>
                  <a:pt x="46534" y="268309"/>
                  <a:pt x="0" y="309945"/>
                  <a:pt x="75258" y="259773"/>
                </a:cubicBezTo>
                <a:cubicBezTo>
                  <a:pt x="93519" y="204990"/>
                  <a:pt x="73580" y="249318"/>
                  <a:pt x="116822" y="197427"/>
                </a:cubicBezTo>
                <a:cubicBezTo>
                  <a:pt x="124817" y="187833"/>
                  <a:pt x="132018" y="177425"/>
                  <a:pt x="137603" y="166255"/>
                </a:cubicBezTo>
                <a:cubicBezTo>
                  <a:pt x="142501" y="156458"/>
                  <a:pt x="141269" y="143728"/>
                  <a:pt x="147994" y="135082"/>
                </a:cubicBezTo>
                <a:cubicBezTo>
                  <a:pt x="166038" y="111883"/>
                  <a:pt x="189558" y="93518"/>
                  <a:pt x="210340" y="72736"/>
                </a:cubicBezTo>
                <a:cubicBezTo>
                  <a:pt x="220731" y="62345"/>
                  <a:pt x="227571" y="46211"/>
                  <a:pt x="241512" y="41564"/>
                </a:cubicBezTo>
                <a:cubicBezTo>
                  <a:pt x="294106" y="24033"/>
                  <a:pt x="254420" y="35829"/>
                  <a:pt x="324640" y="20782"/>
                </a:cubicBezTo>
                <a:lnTo>
                  <a:pt x="418158" y="0"/>
                </a:lnTo>
                <a:cubicBezTo>
                  <a:pt x="477040" y="3464"/>
                  <a:pt x="536112" y="4522"/>
                  <a:pt x="594803" y="10391"/>
                </a:cubicBezTo>
                <a:cubicBezTo>
                  <a:pt x="605702" y="11481"/>
                  <a:pt x="616862" y="14706"/>
                  <a:pt x="625976" y="20782"/>
                </a:cubicBezTo>
                <a:cubicBezTo>
                  <a:pt x="677041" y="54825"/>
                  <a:pt x="639597" y="44793"/>
                  <a:pt x="677931" y="83127"/>
                </a:cubicBezTo>
                <a:cubicBezTo>
                  <a:pt x="686761" y="91957"/>
                  <a:pt x="709103" y="103909"/>
                  <a:pt x="709103" y="103909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5400000" flipH="1" flipV="1">
            <a:off x="4857752" y="4357694"/>
            <a:ext cx="2428892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5643570" y="278605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καρδιά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4" grpId="0"/>
      <p:bldP spid="15" grpId="0"/>
      <p:bldP spid="17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1330" y="2357430"/>
            <a:ext cx="3642670" cy="410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>
            <a:off x="3857620" y="214290"/>
            <a:ext cx="2430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κυκλοφορικό σύστημα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14282" y="1285860"/>
            <a:ext cx="4357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 </a:t>
            </a:r>
          </a:p>
          <a:p>
            <a:endParaRPr lang="el-GR" dirty="0" smtClean="0"/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5572132" y="2285992"/>
            <a:ext cx="37862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κυκλοφορικό σύστημα ανθρώπου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00034" y="714356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αίμα που υπάρχει μέσα στα αιμοφόρα αγγεία μεταφέρει χρήσιμες ουσίες, όπως οξυγόνο και τροφή σε όλα τα κύτταρα ενός ζωντανού οργανισμού. 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142844" y="29289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Παράλληλα το κυκλοφορικό σύστημα απομακρύνει τις άχρηστες ουσίες που αποβάλλουν (βγαίνουν έξω από)  τα κύτταρα.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571472" y="49291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Η κυκλοφορία του αίματος μέσα στα αγγεία  οφείλεται στις κινήσεις της καρδιάς.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928662" y="71435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14282" y="2500306"/>
            <a:ext cx="50006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 Άρα σε ένα κύτταρο μέσω του αίματος εισέρχεται τροφή και οξυγόνο,  η τροφή και το οξυγόνο  αντιδρούν μέσα στα κύτταρα και συγκεκριμένα   στο μιτοχόνδρια του κυττάρου,  και παράγεται ενέργεια.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8192" y="3071810"/>
            <a:ext cx="336157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3857620" y="214290"/>
            <a:ext cx="2430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κυκλοφορικό σύστημα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715008" y="3000372"/>
            <a:ext cx="37862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κυκλοφορικό σύστημα ανθρώπου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357290" y="785794"/>
            <a:ext cx="7786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οξυγόνο από τους πνεύμονες πηγαίνει στο αίμα (κυκλοφοριακό σύστημα) και από κει σε όλα τα κύτταρα, 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710494"/>
            <a:ext cx="1500198" cy="214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1000100" y="1714488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Η </a:t>
            </a:r>
            <a:r>
              <a:rPr lang="el-GR" dirty="0" smtClean="0"/>
              <a:t>τροφή </a:t>
            </a:r>
            <a:r>
              <a:rPr lang="el-GR" dirty="0" smtClean="0"/>
              <a:t>που τρώμε πηγαίνει </a:t>
            </a:r>
            <a:r>
              <a:rPr lang="el-GR" dirty="0" smtClean="0"/>
              <a:t>στο λεπτό έντερο,  και από κει στο αίμα και στη συνέχεια σε όλα τα κύτταρα.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21595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6000760" y="214290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</a:t>
            </a:r>
            <a:r>
              <a:rPr lang="el-GR" b="1" dirty="0" smtClean="0">
                <a:solidFill>
                  <a:srgbClr val="FF0000"/>
                </a:solidFill>
              </a:rPr>
              <a:t>αίμα</a:t>
            </a:r>
            <a:r>
              <a:rPr lang="el-GR" dirty="0" smtClean="0"/>
              <a:t> αποτελείται από το </a:t>
            </a:r>
            <a:r>
              <a:rPr lang="el-GR" b="1" dirty="0" smtClean="0"/>
              <a:t>πλάσμα</a:t>
            </a:r>
            <a:r>
              <a:rPr lang="el-GR" dirty="0" smtClean="0"/>
              <a:t> και τα </a:t>
            </a:r>
            <a:r>
              <a:rPr lang="el-GR" b="1" dirty="0" smtClean="0"/>
              <a:t>κύτταρα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285720" y="4357694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</a:t>
            </a:r>
            <a:r>
              <a:rPr lang="el-GR" b="1" dirty="0" smtClean="0"/>
              <a:t>πλάσμα</a:t>
            </a:r>
            <a:r>
              <a:rPr lang="el-GR" dirty="0" smtClean="0"/>
              <a:t> είναι ένα υποκίτρινο υγρό που αποτελείται κυρίως από νερό.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14282" y="5000636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</a:t>
            </a:r>
            <a:r>
              <a:rPr lang="el-GR" b="1" dirty="0" smtClean="0"/>
              <a:t>πλάσμα</a:t>
            </a:r>
            <a:r>
              <a:rPr lang="el-GR" dirty="0" smtClean="0"/>
              <a:t>   περιέχει διάφορες </a:t>
            </a:r>
            <a:r>
              <a:rPr lang="el-GR" b="1" dirty="0" smtClean="0"/>
              <a:t>χρήσιμες ουσίες</a:t>
            </a:r>
            <a:r>
              <a:rPr lang="el-GR" dirty="0" smtClean="0"/>
              <a:t>, όπως ορισμένες πρωτεΐνες που βοηθούν στην άμυνα του οργανισμού( δηλαδή σκοτώνουν τα κακά μικρόβια) 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285720" y="593467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</a:t>
            </a:r>
            <a:r>
              <a:rPr lang="el-GR" b="1" dirty="0" smtClean="0"/>
              <a:t>πλάσμα</a:t>
            </a:r>
            <a:r>
              <a:rPr lang="el-GR" dirty="0" smtClean="0"/>
              <a:t>  περιέχει επίσης και </a:t>
            </a:r>
            <a:r>
              <a:rPr lang="el-GR" b="1" dirty="0" smtClean="0"/>
              <a:t>άχρηστες ουσίες </a:t>
            </a:r>
            <a:r>
              <a:rPr lang="el-GR" dirty="0" smtClean="0"/>
              <a:t>που έχουν αποβληθεί από τα κύτταρα (έχουν βγει  έξω από τα κύτταρα) </a:t>
            </a:r>
            <a:r>
              <a:rPr lang="en-US" dirty="0" smtClean="0"/>
              <a:t>, </a:t>
            </a:r>
            <a:r>
              <a:rPr lang="el-GR" dirty="0" smtClean="0"/>
              <a:t> και πρέπει να απομακρυνθούν από τον οργανισμό</a:t>
            </a:r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3000364" y="1785926"/>
            <a:ext cx="3929090" cy="9286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flipV="1">
            <a:off x="2357422" y="1571612"/>
            <a:ext cx="4572032" cy="714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6929454" y="1500174"/>
            <a:ext cx="100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πλάσμα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29927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857620" y="5643578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αιμοπετάλια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-2857552" y="685800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Στο μικροσκόπιο διακρίνονται τα κύτταρα του αίματος, τα οποία ταξινομούνται σε τρεις κύριες κατηγορίες: 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6858016" y="2857496"/>
            <a:ext cx="2285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ερυθρά αιμοσφαίρια (</a:t>
            </a:r>
            <a:r>
              <a:rPr lang="el-GR" b="1" dirty="0" err="1" smtClean="0"/>
              <a:t>ερυθροκύτταρα</a:t>
            </a:r>
            <a:r>
              <a:rPr lang="el-GR" b="1" dirty="0" smtClean="0"/>
              <a:t>)</a:t>
            </a:r>
            <a:r>
              <a:rPr lang="el-GR" dirty="0" smtClean="0"/>
              <a:t> 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500034" y="5214950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λευκά αιμοσφαίρια (λευκοκύτταρα) </a:t>
            </a: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3607587" y="4750603"/>
            <a:ext cx="1285884" cy="6429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>
            <a:endCxn id="7" idx="1"/>
          </p:cNvCxnSpPr>
          <p:nvPr/>
        </p:nvCxnSpPr>
        <p:spPr>
          <a:xfrm>
            <a:off x="4714876" y="2643182"/>
            <a:ext cx="2143140" cy="5374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3357554" y="2714620"/>
            <a:ext cx="3571900" cy="6429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5857884" y="1928802"/>
            <a:ext cx="1143008" cy="10715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16200000" flipH="1">
            <a:off x="4321967" y="5036355"/>
            <a:ext cx="1285884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rot="16200000" flipH="1">
            <a:off x="2143108" y="3643314"/>
            <a:ext cx="2786082" cy="13573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rot="5400000">
            <a:off x="71406" y="2714620"/>
            <a:ext cx="3786214" cy="15001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 rot="5400000">
            <a:off x="928662" y="2357430"/>
            <a:ext cx="3857652" cy="20002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056167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0" y="5929330"/>
            <a:ext cx="8786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</a:t>
            </a:r>
            <a:r>
              <a:rPr lang="el-GR" b="1" dirty="0" smtClean="0">
                <a:solidFill>
                  <a:srgbClr val="FF0000"/>
                </a:solidFill>
              </a:rPr>
              <a:t>αιμοπετάλια</a:t>
            </a:r>
            <a:r>
              <a:rPr lang="el-GR" dirty="0" smtClean="0"/>
              <a:t> βοηθούν στην πήξη του αίματος σε περίπτωση τραυματισμού, ώστε να παρεμποδίζεται μεγάλη απώλεια αίματος ( δηλαδή να μην χάνουμε αίμα όταν τραυματιζόμαστε)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429256" y="0"/>
            <a:ext cx="3571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</a:t>
            </a:r>
            <a:r>
              <a:rPr lang="el-GR" b="1" dirty="0" smtClean="0">
                <a:solidFill>
                  <a:srgbClr val="FF0000"/>
                </a:solidFill>
              </a:rPr>
              <a:t>ερυθρά αιμοσφαίρια </a:t>
            </a:r>
            <a:r>
              <a:rPr lang="el-GR" dirty="0" smtClean="0"/>
              <a:t>είναι  κύτταρα  που υπάρχουν μέσα στο αίμα  τα οποία :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142844" y="4643446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Τα </a:t>
            </a:r>
            <a:r>
              <a:rPr lang="el-GR" b="1" dirty="0" smtClean="0">
                <a:solidFill>
                  <a:srgbClr val="FF0000"/>
                </a:solidFill>
              </a:rPr>
              <a:t>λευκά αιμοσφαίρια </a:t>
            </a:r>
            <a:r>
              <a:rPr lang="el-GR" dirty="0" smtClean="0"/>
              <a:t>είναι υπεύθυνα για την προστασία του οργανισμού από    μικροοργανισμούς  που προκαλούν ασθένειες.   (Συγκεκριμένα καταστρέφουν τα κακά μικρόβια)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5500694" y="1142984"/>
            <a:ext cx="2928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60000"/>
              <a:buFont typeface="Wingdings" pitchFamily="2" charset="2"/>
              <a:buChar char="Ø"/>
            </a:pPr>
            <a:r>
              <a:rPr lang="el-GR" dirty="0" smtClean="0"/>
              <a:t>    μεταφέρουν   οξυγόνο</a:t>
            </a:r>
            <a:r>
              <a:rPr lang="en-US" dirty="0" smtClean="0"/>
              <a:t> </a:t>
            </a:r>
            <a:r>
              <a:rPr lang="el-GR" dirty="0" smtClean="0"/>
              <a:t>από τους πνεύμονες  στα κύτταρα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5429256" y="2357430"/>
            <a:ext cx="3357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60000"/>
              <a:buFont typeface="Wingdings" pitchFamily="2" charset="2"/>
              <a:buChar char="Ø"/>
            </a:pPr>
            <a:r>
              <a:rPr lang="el-GR" dirty="0" smtClean="0"/>
              <a:t>   μεταφέρουν και διοξείδιο  του άνθρακα από τα κύτταρα προς τους πνεύμονες.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885469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2213359"/>
            <a:ext cx="2708271" cy="464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89859"/>
            <a:ext cx="3676668" cy="626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94549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142976" y="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ΑΝΑΠΝΟΗ</a:t>
            </a:r>
            <a:endParaRPr lang="el-GR" b="1" dirty="0"/>
          </a:p>
        </p:txBody>
      </p:sp>
      <p:sp>
        <p:nvSpPr>
          <p:cNvPr id="7" name="6 - Δεξιό βέλος"/>
          <p:cNvSpPr/>
          <p:nvPr/>
        </p:nvSpPr>
        <p:spPr>
          <a:xfrm rot="5400000">
            <a:off x="4679157" y="3178967"/>
            <a:ext cx="2428892" cy="78581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 rot="5400000">
            <a:off x="4792385" y="3351491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spc="600" dirty="0" smtClean="0"/>
              <a:t>ΟΞΥΓΟΝΟ</a:t>
            </a:r>
            <a:endParaRPr lang="el-GR" b="1" spc="600" dirty="0"/>
          </a:p>
        </p:txBody>
      </p:sp>
      <p:sp>
        <p:nvSpPr>
          <p:cNvPr id="12" name="11 - Δεξιό βέλος"/>
          <p:cNvSpPr/>
          <p:nvPr/>
        </p:nvSpPr>
        <p:spPr>
          <a:xfrm rot="16200000">
            <a:off x="5625710" y="3232544"/>
            <a:ext cx="2607487" cy="114300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 rot="5400000">
            <a:off x="5784751" y="3498745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ΔΙΟΞΕΙΔΙΟ ΤΟΥ ΑΝΘΡΑΚΑ</a:t>
            </a:r>
            <a:endParaRPr lang="el-GR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0" y="264318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Κατά την  εισπνοή </a:t>
            </a:r>
            <a:r>
              <a:rPr lang="el-GR" u="sng" dirty="0" smtClean="0"/>
              <a:t>εισέρχεται</a:t>
            </a:r>
            <a:r>
              <a:rPr lang="el-GR" dirty="0" smtClean="0"/>
              <a:t>  (μπαίνει) στον οργανισμό μας αέρας που περιέχει </a:t>
            </a:r>
            <a:r>
              <a:rPr lang="el-GR" u="sng" dirty="0" smtClean="0"/>
              <a:t>οξυγόνο</a:t>
            </a:r>
            <a:r>
              <a:rPr lang="el-GR" dirty="0" smtClean="0"/>
              <a:t> , ενώ  κατά την εκπνοή </a:t>
            </a:r>
            <a:r>
              <a:rPr lang="el-GR" u="sng" dirty="0" smtClean="0"/>
              <a:t>εξέρχεται  (βγαίνει) </a:t>
            </a:r>
            <a:r>
              <a:rPr lang="el-GR" dirty="0" smtClean="0"/>
              <a:t> από τον οργανισμό μας  αέρας,  που περιέχει </a:t>
            </a:r>
            <a:r>
              <a:rPr lang="el-GR" u="sng" dirty="0" smtClean="0"/>
              <a:t>διοξείδιο του άνθρακα .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214282" y="50006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Τι γίνεται με το οξυγόνο που φτάνει στους πνεύμονες;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3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0" y="142852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300" dirty="0" smtClean="0">
                <a:solidFill>
                  <a:srgbClr val="FF0000"/>
                </a:solidFill>
              </a:rPr>
              <a:t>Η πορεία του οξυγόνου …από τον αέρα … έως το κύτταρο ενός πολυκύτταρου οργανισμού….</a:t>
            </a:r>
            <a:endParaRPr lang="el-GR" b="1" spc="300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500166" y="1142984"/>
            <a:ext cx="1571636" cy="92333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Οξυγόνο (Ο</a:t>
            </a:r>
            <a:r>
              <a:rPr lang="el-GR" baseline="-25000" dirty="0" smtClean="0"/>
              <a:t>2</a:t>
            </a:r>
            <a:r>
              <a:rPr lang="el-GR" dirty="0" smtClean="0"/>
              <a:t>) στο περιβάλλον</a:t>
            </a:r>
            <a:endParaRPr lang="el-GR" dirty="0"/>
          </a:p>
        </p:txBody>
      </p:sp>
      <p:sp>
        <p:nvSpPr>
          <p:cNvPr id="10" name="9 - Βέλος προς τα κάτω"/>
          <p:cNvSpPr/>
          <p:nvPr/>
        </p:nvSpPr>
        <p:spPr>
          <a:xfrm rot="16200000">
            <a:off x="3571868" y="928670"/>
            <a:ext cx="571504" cy="1285884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3214678" y="135729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αναπνοή</a:t>
            </a:r>
            <a:endParaRPr lang="el-GR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4572000" y="1285860"/>
            <a:ext cx="1928826" cy="646331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Οξυγόνο (Ο</a:t>
            </a:r>
            <a:r>
              <a:rPr lang="el-GR" baseline="-25000" dirty="0" smtClean="0"/>
              <a:t>2</a:t>
            </a:r>
            <a:r>
              <a:rPr lang="el-GR" dirty="0" smtClean="0"/>
              <a:t>) στους </a:t>
            </a:r>
            <a:r>
              <a:rPr lang="en-US" dirty="0" smtClean="0"/>
              <a:t> </a:t>
            </a:r>
            <a:r>
              <a:rPr lang="el-GR" dirty="0" smtClean="0"/>
              <a:t>πνεύμονες</a:t>
            </a:r>
            <a:endParaRPr lang="el-G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642918"/>
            <a:ext cx="952934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Βέλος προς τα κάτω"/>
          <p:cNvSpPr/>
          <p:nvPr/>
        </p:nvSpPr>
        <p:spPr>
          <a:xfrm>
            <a:off x="5857884" y="2000240"/>
            <a:ext cx="571504" cy="1285884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5143504" y="3286124"/>
            <a:ext cx="1928826" cy="1200329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Οξυγόνο στα ερυθρά αιμοσφαίρια του αίματος</a:t>
            </a:r>
            <a:endParaRPr lang="el-GR" dirty="0"/>
          </a:p>
        </p:txBody>
      </p:sp>
      <p:sp>
        <p:nvSpPr>
          <p:cNvPr id="19" name="18 - Βέλος προς τα κάτω"/>
          <p:cNvSpPr/>
          <p:nvPr/>
        </p:nvSpPr>
        <p:spPr>
          <a:xfrm rot="5400000">
            <a:off x="4071934" y="3143248"/>
            <a:ext cx="571504" cy="1285884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TextBox"/>
          <p:cNvSpPr txBox="1"/>
          <p:nvPr/>
        </p:nvSpPr>
        <p:spPr>
          <a:xfrm>
            <a:off x="1714480" y="3500438"/>
            <a:ext cx="1928826" cy="646331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Αίμα με οξυγόνο στη καρδιά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4000496" y="363117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φλέβες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714620"/>
            <a:ext cx="1463779" cy="148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- Βέλος προς τα κάτω"/>
          <p:cNvSpPr/>
          <p:nvPr/>
        </p:nvSpPr>
        <p:spPr>
          <a:xfrm>
            <a:off x="2214546" y="4286256"/>
            <a:ext cx="571504" cy="1285884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TextBox"/>
          <p:cNvSpPr txBox="1"/>
          <p:nvPr/>
        </p:nvSpPr>
        <p:spPr>
          <a:xfrm rot="5400000">
            <a:off x="1970584" y="474453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αρτηρίες</a:t>
            </a:r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1571604" y="5643578"/>
            <a:ext cx="3000396" cy="92333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Αίμα με οξυγόνο από την καρδιά σε όλα τα κύτταρα του σώματος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071546"/>
            <a:ext cx="1191813" cy="9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357562"/>
            <a:ext cx="1071570" cy="91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5857892"/>
            <a:ext cx="1357322" cy="89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- TextBox"/>
          <p:cNvSpPr txBox="1"/>
          <p:nvPr/>
        </p:nvSpPr>
        <p:spPr>
          <a:xfrm>
            <a:off x="4786314" y="571501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κύτταρα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 animBg="1"/>
      <p:bldP spid="16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0" y="142852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300" dirty="0" smtClean="0">
                <a:solidFill>
                  <a:srgbClr val="FF0000"/>
                </a:solidFill>
              </a:rPr>
              <a:t>Η πορεία του διοξειδίου του άνθρακα … από τα κύτταρα ενός πολυκύτταρου οργανισμού……. </a:t>
            </a:r>
            <a:r>
              <a:rPr lang="el-GR" b="1" spc="300" dirty="0" err="1" smtClean="0">
                <a:solidFill>
                  <a:srgbClr val="FF0000"/>
                </a:solidFill>
              </a:rPr>
              <a:t>εως</a:t>
            </a:r>
            <a:r>
              <a:rPr lang="el-GR" b="1" spc="300" dirty="0" smtClean="0">
                <a:solidFill>
                  <a:srgbClr val="FF0000"/>
                </a:solidFill>
              </a:rPr>
              <a:t> τον αέρα.</a:t>
            </a:r>
            <a:endParaRPr lang="el-GR" b="1" spc="300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143108" y="5929330"/>
            <a:ext cx="3429024" cy="646331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Διοξείδιο του άνθρακα  στο περιβάλλον</a:t>
            </a:r>
            <a:endParaRPr lang="el-GR" dirty="0"/>
          </a:p>
        </p:txBody>
      </p:sp>
      <p:sp>
        <p:nvSpPr>
          <p:cNvPr id="10" name="9 - Βέλος προς τα κάτω"/>
          <p:cNvSpPr/>
          <p:nvPr/>
        </p:nvSpPr>
        <p:spPr>
          <a:xfrm rot="16200000">
            <a:off x="3857620" y="1142984"/>
            <a:ext cx="571504" cy="1285884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 rot="5400000">
            <a:off x="2209418" y="5363161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αναπνοή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2714612" y="3714752"/>
            <a:ext cx="1928826" cy="92333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Διοξείδιο του άνθρακα στους </a:t>
            </a:r>
            <a:r>
              <a:rPr lang="en-US" dirty="0" smtClean="0"/>
              <a:t> </a:t>
            </a:r>
            <a:r>
              <a:rPr lang="el-GR" dirty="0" smtClean="0"/>
              <a:t>πνεύμονες</a:t>
            </a:r>
            <a:endParaRPr lang="el-GR" dirty="0"/>
          </a:p>
        </p:txBody>
      </p:sp>
      <p:sp>
        <p:nvSpPr>
          <p:cNvPr id="16" name="15 - Βέλος προς τα κάτω"/>
          <p:cNvSpPr/>
          <p:nvPr/>
        </p:nvSpPr>
        <p:spPr>
          <a:xfrm>
            <a:off x="7358082" y="2214554"/>
            <a:ext cx="571504" cy="1285884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5000628" y="1214422"/>
            <a:ext cx="2857520" cy="92333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Διοξείδιο του άνθρακα (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l-GR" dirty="0" smtClean="0"/>
              <a:t> στα ερυθρά αιμοσφαίρια του αίματος</a:t>
            </a:r>
            <a:endParaRPr lang="el-GR" dirty="0"/>
          </a:p>
        </p:txBody>
      </p:sp>
      <p:sp>
        <p:nvSpPr>
          <p:cNvPr id="19" name="18 - Βέλος προς τα κάτω"/>
          <p:cNvSpPr/>
          <p:nvPr/>
        </p:nvSpPr>
        <p:spPr>
          <a:xfrm rot="5400000">
            <a:off x="5072066" y="3357562"/>
            <a:ext cx="571504" cy="1285884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TextBox"/>
          <p:cNvSpPr txBox="1"/>
          <p:nvPr/>
        </p:nvSpPr>
        <p:spPr>
          <a:xfrm>
            <a:off x="6143636" y="3500438"/>
            <a:ext cx="2500330" cy="646331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Αίμα με διοξείδιο του άνθρακα στη καρδιά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 rot="5400000">
            <a:off x="7114120" y="260139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φλέβες</a:t>
            </a:r>
            <a:endParaRPr lang="el-GR" dirty="0"/>
          </a:p>
        </p:txBody>
      </p:sp>
      <p:sp>
        <p:nvSpPr>
          <p:cNvPr id="22" name="21 - Βέλος προς τα κάτω"/>
          <p:cNvSpPr/>
          <p:nvPr/>
        </p:nvSpPr>
        <p:spPr>
          <a:xfrm>
            <a:off x="2714612" y="4643446"/>
            <a:ext cx="571504" cy="1285884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TextBox"/>
          <p:cNvSpPr txBox="1"/>
          <p:nvPr/>
        </p:nvSpPr>
        <p:spPr>
          <a:xfrm>
            <a:off x="4786314" y="378619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αρτηρίες</a:t>
            </a:r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142844" y="1428736"/>
            <a:ext cx="3071834" cy="646331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Διοξείδιο του άνθρακα (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l-GR" dirty="0" smtClean="0"/>
              <a:t> στα κύτταρα  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845492"/>
            <a:ext cx="857256" cy="70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4143380"/>
            <a:ext cx="1071570" cy="91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2143116"/>
            <a:ext cx="1357322" cy="89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- TextBox"/>
          <p:cNvSpPr txBox="1"/>
          <p:nvPr/>
        </p:nvSpPr>
        <p:spPr>
          <a:xfrm>
            <a:off x="214282" y="200024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κύτταρα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 animBg="1"/>
      <p:bldP spid="16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81213"/>
            <a:ext cx="4929222" cy="340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ύγραμμο βέλος σύνδεσης"/>
          <p:cNvCxnSpPr/>
          <p:nvPr/>
        </p:nvCxnSpPr>
        <p:spPr>
          <a:xfrm rot="10800000" flipV="1">
            <a:off x="1142976" y="3357562"/>
            <a:ext cx="2786082" cy="10715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Ελεύθερη σχεδίαση"/>
          <p:cNvSpPr/>
          <p:nvPr/>
        </p:nvSpPr>
        <p:spPr>
          <a:xfrm>
            <a:off x="4731710" y="2667855"/>
            <a:ext cx="1330077" cy="2462645"/>
          </a:xfrm>
          <a:custGeom>
            <a:avLst/>
            <a:gdLst>
              <a:gd name="connsiteX0" fmla="*/ 239032 w 1330077"/>
              <a:gd name="connsiteY0" fmla="*/ 72736 h 2462645"/>
              <a:gd name="connsiteX1" fmla="*/ 197468 w 1330077"/>
              <a:gd name="connsiteY1" fmla="*/ 83127 h 2462645"/>
              <a:gd name="connsiteX2" fmla="*/ 166295 w 1330077"/>
              <a:gd name="connsiteY2" fmla="*/ 426027 h 2462645"/>
              <a:gd name="connsiteX3" fmla="*/ 155904 w 1330077"/>
              <a:gd name="connsiteY3" fmla="*/ 477982 h 2462645"/>
              <a:gd name="connsiteX4" fmla="*/ 124732 w 1330077"/>
              <a:gd name="connsiteY4" fmla="*/ 509154 h 2462645"/>
              <a:gd name="connsiteX5" fmla="*/ 114341 w 1330077"/>
              <a:gd name="connsiteY5" fmla="*/ 540327 h 2462645"/>
              <a:gd name="connsiteX6" fmla="*/ 83168 w 1330077"/>
              <a:gd name="connsiteY6" fmla="*/ 571500 h 2462645"/>
              <a:gd name="connsiteX7" fmla="*/ 51995 w 1330077"/>
              <a:gd name="connsiteY7" fmla="*/ 644236 h 2462645"/>
              <a:gd name="connsiteX8" fmla="*/ 20823 w 1330077"/>
              <a:gd name="connsiteY8" fmla="*/ 727364 h 2462645"/>
              <a:gd name="connsiteX9" fmla="*/ 41 w 1330077"/>
              <a:gd name="connsiteY9" fmla="*/ 820882 h 2462645"/>
              <a:gd name="connsiteX10" fmla="*/ 20823 w 1330077"/>
              <a:gd name="connsiteY10" fmla="*/ 1361209 h 2462645"/>
              <a:gd name="connsiteX11" fmla="*/ 51995 w 1330077"/>
              <a:gd name="connsiteY11" fmla="*/ 1433945 h 2462645"/>
              <a:gd name="connsiteX12" fmla="*/ 114341 w 1330077"/>
              <a:gd name="connsiteY12" fmla="*/ 1496291 h 2462645"/>
              <a:gd name="connsiteX13" fmla="*/ 155904 w 1330077"/>
              <a:gd name="connsiteY13" fmla="*/ 1558636 h 2462645"/>
              <a:gd name="connsiteX14" fmla="*/ 197468 w 1330077"/>
              <a:gd name="connsiteY14" fmla="*/ 1610591 h 2462645"/>
              <a:gd name="connsiteX15" fmla="*/ 218250 w 1330077"/>
              <a:gd name="connsiteY15" fmla="*/ 1641764 h 2462645"/>
              <a:gd name="connsiteX16" fmla="*/ 239032 w 1330077"/>
              <a:gd name="connsiteY16" fmla="*/ 1704109 h 2462645"/>
              <a:gd name="connsiteX17" fmla="*/ 301377 w 1330077"/>
              <a:gd name="connsiteY17" fmla="*/ 1766454 h 2462645"/>
              <a:gd name="connsiteX18" fmla="*/ 332550 w 1330077"/>
              <a:gd name="connsiteY18" fmla="*/ 1787236 h 2462645"/>
              <a:gd name="connsiteX19" fmla="*/ 394895 w 1330077"/>
              <a:gd name="connsiteY19" fmla="*/ 1849582 h 2462645"/>
              <a:gd name="connsiteX20" fmla="*/ 436459 w 1330077"/>
              <a:gd name="connsiteY20" fmla="*/ 1880754 h 2462645"/>
              <a:gd name="connsiteX21" fmla="*/ 498804 w 1330077"/>
              <a:gd name="connsiteY21" fmla="*/ 1922318 h 2462645"/>
              <a:gd name="connsiteX22" fmla="*/ 529977 w 1330077"/>
              <a:gd name="connsiteY22" fmla="*/ 1953491 h 2462645"/>
              <a:gd name="connsiteX23" fmla="*/ 540368 w 1330077"/>
              <a:gd name="connsiteY23" fmla="*/ 1984664 h 2462645"/>
              <a:gd name="connsiteX24" fmla="*/ 561150 w 1330077"/>
              <a:gd name="connsiteY24" fmla="*/ 2015836 h 2462645"/>
              <a:gd name="connsiteX25" fmla="*/ 602713 w 1330077"/>
              <a:gd name="connsiteY25" fmla="*/ 2078182 h 2462645"/>
              <a:gd name="connsiteX26" fmla="*/ 613104 w 1330077"/>
              <a:gd name="connsiteY26" fmla="*/ 2119745 h 2462645"/>
              <a:gd name="connsiteX27" fmla="*/ 633886 w 1330077"/>
              <a:gd name="connsiteY27" fmla="*/ 2161309 h 2462645"/>
              <a:gd name="connsiteX28" fmla="*/ 665059 w 1330077"/>
              <a:gd name="connsiteY28" fmla="*/ 2317173 h 2462645"/>
              <a:gd name="connsiteX29" fmla="*/ 685841 w 1330077"/>
              <a:gd name="connsiteY29" fmla="*/ 2400300 h 2462645"/>
              <a:gd name="connsiteX30" fmla="*/ 737795 w 1330077"/>
              <a:gd name="connsiteY30" fmla="*/ 2462645 h 2462645"/>
              <a:gd name="connsiteX31" fmla="*/ 810532 w 1330077"/>
              <a:gd name="connsiteY31" fmla="*/ 2441864 h 2462645"/>
              <a:gd name="connsiteX32" fmla="*/ 904050 w 1330077"/>
              <a:gd name="connsiteY32" fmla="*/ 2421082 h 2462645"/>
              <a:gd name="connsiteX33" fmla="*/ 1007959 w 1330077"/>
              <a:gd name="connsiteY33" fmla="*/ 2410691 h 2462645"/>
              <a:gd name="connsiteX34" fmla="*/ 1080695 w 1330077"/>
              <a:gd name="connsiteY34" fmla="*/ 2389909 h 2462645"/>
              <a:gd name="connsiteX35" fmla="*/ 1143041 w 1330077"/>
              <a:gd name="connsiteY35" fmla="*/ 2379518 h 2462645"/>
              <a:gd name="connsiteX36" fmla="*/ 1174213 w 1330077"/>
              <a:gd name="connsiteY36" fmla="*/ 2348345 h 2462645"/>
              <a:gd name="connsiteX37" fmla="*/ 1205386 w 1330077"/>
              <a:gd name="connsiteY37" fmla="*/ 2015836 h 2462645"/>
              <a:gd name="connsiteX38" fmla="*/ 1215777 w 1330077"/>
              <a:gd name="connsiteY38" fmla="*/ 1963882 h 2462645"/>
              <a:gd name="connsiteX39" fmla="*/ 1236559 w 1330077"/>
              <a:gd name="connsiteY39" fmla="*/ 1922318 h 2462645"/>
              <a:gd name="connsiteX40" fmla="*/ 1267732 w 1330077"/>
              <a:gd name="connsiteY40" fmla="*/ 1818409 h 2462645"/>
              <a:gd name="connsiteX41" fmla="*/ 1278123 w 1330077"/>
              <a:gd name="connsiteY41" fmla="*/ 1756064 h 2462645"/>
              <a:gd name="connsiteX42" fmla="*/ 1298904 w 1330077"/>
              <a:gd name="connsiteY42" fmla="*/ 1309254 h 2462645"/>
              <a:gd name="connsiteX43" fmla="*/ 1309295 w 1330077"/>
              <a:gd name="connsiteY43" fmla="*/ 1184564 h 2462645"/>
              <a:gd name="connsiteX44" fmla="*/ 1330077 w 1330077"/>
              <a:gd name="connsiteY44" fmla="*/ 1091045 h 2462645"/>
              <a:gd name="connsiteX45" fmla="*/ 1319686 w 1330077"/>
              <a:gd name="connsiteY45" fmla="*/ 654627 h 2462645"/>
              <a:gd name="connsiteX46" fmla="*/ 1309295 w 1330077"/>
              <a:gd name="connsiteY46" fmla="*/ 613064 h 2462645"/>
              <a:gd name="connsiteX47" fmla="*/ 1298904 w 1330077"/>
              <a:gd name="connsiteY47" fmla="*/ 561109 h 2462645"/>
              <a:gd name="connsiteX48" fmla="*/ 1278123 w 1330077"/>
              <a:gd name="connsiteY48" fmla="*/ 529936 h 2462645"/>
              <a:gd name="connsiteX49" fmla="*/ 1246950 w 1330077"/>
              <a:gd name="connsiteY49" fmla="*/ 467591 h 2462645"/>
              <a:gd name="connsiteX50" fmla="*/ 1215777 w 1330077"/>
              <a:gd name="connsiteY50" fmla="*/ 446809 h 2462645"/>
              <a:gd name="connsiteX51" fmla="*/ 1205386 w 1330077"/>
              <a:gd name="connsiteY51" fmla="*/ 415636 h 2462645"/>
              <a:gd name="connsiteX52" fmla="*/ 1143041 w 1330077"/>
              <a:gd name="connsiteY52" fmla="*/ 353291 h 2462645"/>
              <a:gd name="connsiteX53" fmla="*/ 1111868 w 1330077"/>
              <a:gd name="connsiteY53" fmla="*/ 322118 h 2462645"/>
              <a:gd name="connsiteX54" fmla="*/ 1070304 w 1330077"/>
              <a:gd name="connsiteY54" fmla="*/ 259773 h 2462645"/>
              <a:gd name="connsiteX55" fmla="*/ 1039132 w 1330077"/>
              <a:gd name="connsiteY55" fmla="*/ 228600 h 2462645"/>
              <a:gd name="connsiteX56" fmla="*/ 976786 w 1330077"/>
              <a:gd name="connsiteY56" fmla="*/ 187036 h 2462645"/>
              <a:gd name="connsiteX57" fmla="*/ 956004 w 1330077"/>
              <a:gd name="connsiteY57" fmla="*/ 155864 h 2462645"/>
              <a:gd name="connsiteX58" fmla="*/ 924832 w 1330077"/>
              <a:gd name="connsiteY58" fmla="*/ 145473 h 2462645"/>
              <a:gd name="connsiteX59" fmla="*/ 841704 w 1330077"/>
              <a:gd name="connsiteY59" fmla="*/ 124691 h 2462645"/>
              <a:gd name="connsiteX60" fmla="*/ 810532 w 1330077"/>
              <a:gd name="connsiteY60" fmla="*/ 114300 h 2462645"/>
              <a:gd name="connsiteX61" fmla="*/ 706623 w 1330077"/>
              <a:gd name="connsiteY61" fmla="*/ 62345 h 2462645"/>
              <a:gd name="connsiteX62" fmla="*/ 561150 w 1330077"/>
              <a:gd name="connsiteY62" fmla="*/ 20782 h 2462645"/>
              <a:gd name="connsiteX63" fmla="*/ 529977 w 1330077"/>
              <a:gd name="connsiteY63" fmla="*/ 0 h 2462645"/>
              <a:gd name="connsiteX64" fmla="*/ 207859 w 1330077"/>
              <a:gd name="connsiteY64" fmla="*/ 20782 h 2462645"/>
              <a:gd name="connsiteX65" fmla="*/ 197468 w 1330077"/>
              <a:gd name="connsiteY65" fmla="*/ 93518 h 2462645"/>
              <a:gd name="connsiteX66" fmla="*/ 239032 w 1330077"/>
              <a:gd name="connsiteY66" fmla="*/ 72736 h 246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330077" h="2462645">
                <a:moveTo>
                  <a:pt x="239032" y="72736"/>
                </a:moveTo>
                <a:cubicBezTo>
                  <a:pt x="239032" y="71004"/>
                  <a:pt x="199742" y="69028"/>
                  <a:pt x="197468" y="83127"/>
                </a:cubicBezTo>
                <a:cubicBezTo>
                  <a:pt x="131936" y="489423"/>
                  <a:pt x="251321" y="298488"/>
                  <a:pt x="166295" y="426027"/>
                </a:cubicBezTo>
                <a:cubicBezTo>
                  <a:pt x="162831" y="443345"/>
                  <a:pt x="163802" y="462185"/>
                  <a:pt x="155904" y="477982"/>
                </a:cubicBezTo>
                <a:cubicBezTo>
                  <a:pt x="149332" y="491125"/>
                  <a:pt x="132883" y="496927"/>
                  <a:pt x="124732" y="509154"/>
                </a:cubicBezTo>
                <a:cubicBezTo>
                  <a:pt x="118656" y="518268"/>
                  <a:pt x="120417" y="531213"/>
                  <a:pt x="114341" y="540327"/>
                </a:cubicBezTo>
                <a:cubicBezTo>
                  <a:pt x="106190" y="552554"/>
                  <a:pt x="91709" y="559542"/>
                  <a:pt x="83168" y="571500"/>
                </a:cubicBezTo>
                <a:cubicBezTo>
                  <a:pt x="63963" y="598387"/>
                  <a:pt x="62706" y="615674"/>
                  <a:pt x="51995" y="644236"/>
                </a:cubicBezTo>
                <a:cubicBezTo>
                  <a:pt x="44837" y="663324"/>
                  <a:pt x="26722" y="703767"/>
                  <a:pt x="20823" y="727364"/>
                </a:cubicBezTo>
                <a:cubicBezTo>
                  <a:pt x="13078" y="758344"/>
                  <a:pt x="6968" y="789709"/>
                  <a:pt x="41" y="820882"/>
                </a:cubicBezTo>
                <a:cubicBezTo>
                  <a:pt x="2346" y="915368"/>
                  <a:pt x="0" y="1205032"/>
                  <a:pt x="20823" y="1361209"/>
                </a:cubicBezTo>
                <a:cubicBezTo>
                  <a:pt x="24944" y="1392121"/>
                  <a:pt x="31421" y="1410800"/>
                  <a:pt x="51995" y="1433945"/>
                </a:cubicBezTo>
                <a:cubicBezTo>
                  <a:pt x="71521" y="1455911"/>
                  <a:pt x="114341" y="1496291"/>
                  <a:pt x="114341" y="1496291"/>
                </a:cubicBezTo>
                <a:cubicBezTo>
                  <a:pt x="139048" y="1570413"/>
                  <a:pt x="104014" y="1480801"/>
                  <a:pt x="155904" y="1558636"/>
                </a:cubicBezTo>
                <a:cubicBezTo>
                  <a:pt x="196056" y="1618864"/>
                  <a:pt x="127752" y="1564113"/>
                  <a:pt x="197468" y="1610591"/>
                </a:cubicBezTo>
                <a:cubicBezTo>
                  <a:pt x="204395" y="1620982"/>
                  <a:pt x="213178" y="1630352"/>
                  <a:pt x="218250" y="1641764"/>
                </a:cubicBezTo>
                <a:cubicBezTo>
                  <a:pt x="227147" y="1661782"/>
                  <a:pt x="223542" y="1688619"/>
                  <a:pt x="239032" y="1704109"/>
                </a:cubicBezTo>
                <a:cubicBezTo>
                  <a:pt x="259814" y="1724891"/>
                  <a:pt x="276923" y="1750152"/>
                  <a:pt x="301377" y="1766454"/>
                </a:cubicBezTo>
                <a:cubicBezTo>
                  <a:pt x="311768" y="1773381"/>
                  <a:pt x="323216" y="1778939"/>
                  <a:pt x="332550" y="1787236"/>
                </a:cubicBezTo>
                <a:cubicBezTo>
                  <a:pt x="354516" y="1806762"/>
                  <a:pt x="371383" y="1831948"/>
                  <a:pt x="394895" y="1849582"/>
                </a:cubicBezTo>
                <a:cubicBezTo>
                  <a:pt x="408750" y="1859973"/>
                  <a:pt x="423310" y="1869484"/>
                  <a:pt x="436459" y="1880754"/>
                </a:cubicBezTo>
                <a:cubicBezTo>
                  <a:pt x="485992" y="1923210"/>
                  <a:pt x="445779" y="1904642"/>
                  <a:pt x="498804" y="1922318"/>
                </a:cubicBezTo>
                <a:cubicBezTo>
                  <a:pt x="509195" y="1932709"/>
                  <a:pt x="521826" y="1941264"/>
                  <a:pt x="529977" y="1953491"/>
                </a:cubicBezTo>
                <a:cubicBezTo>
                  <a:pt x="536053" y="1962605"/>
                  <a:pt x="535470" y="1974867"/>
                  <a:pt x="540368" y="1984664"/>
                </a:cubicBezTo>
                <a:cubicBezTo>
                  <a:pt x="545953" y="1995834"/>
                  <a:pt x="554223" y="2005445"/>
                  <a:pt x="561150" y="2015836"/>
                </a:cubicBezTo>
                <a:cubicBezTo>
                  <a:pt x="593592" y="2113163"/>
                  <a:pt x="540446" y="1969214"/>
                  <a:pt x="602713" y="2078182"/>
                </a:cubicBezTo>
                <a:cubicBezTo>
                  <a:pt x="609798" y="2090581"/>
                  <a:pt x="608090" y="2106374"/>
                  <a:pt x="613104" y="2119745"/>
                </a:cubicBezTo>
                <a:cubicBezTo>
                  <a:pt x="618543" y="2134249"/>
                  <a:pt x="626959" y="2147454"/>
                  <a:pt x="633886" y="2161309"/>
                </a:cubicBezTo>
                <a:cubicBezTo>
                  <a:pt x="653996" y="2362411"/>
                  <a:pt x="627136" y="2190763"/>
                  <a:pt x="665059" y="2317173"/>
                </a:cubicBezTo>
                <a:cubicBezTo>
                  <a:pt x="673951" y="2346814"/>
                  <a:pt x="672127" y="2372871"/>
                  <a:pt x="685841" y="2400300"/>
                </a:cubicBezTo>
                <a:cubicBezTo>
                  <a:pt x="700308" y="2429233"/>
                  <a:pt x="714815" y="2439665"/>
                  <a:pt x="737795" y="2462645"/>
                </a:cubicBezTo>
                <a:cubicBezTo>
                  <a:pt x="775018" y="2450237"/>
                  <a:pt x="768118" y="2451652"/>
                  <a:pt x="810532" y="2441864"/>
                </a:cubicBezTo>
                <a:cubicBezTo>
                  <a:pt x="841647" y="2434684"/>
                  <a:pt x="872508" y="2426062"/>
                  <a:pt x="904050" y="2421082"/>
                </a:cubicBezTo>
                <a:cubicBezTo>
                  <a:pt x="938433" y="2415653"/>
                  <a:pt x="973323" y="2414155"/>
                  <a:pt x="1007959" y="2410691"/>
                </a:cubicBezTo>
                <a:cubicBezTo>
                  <a:pt x="1032204" y="2403764"/>
                  <a:pt x="1056125" y="2395579"/>
                  <a:pt x="1080695" y="2389909"/>
                </a:cubicBezTo>
                <a:cubicBezTo>
                  <a:pt x="1101224" y="2385171"/>
                  <a:pt x="1123788" y="2388075"/>
                  <a:pt x="1143041" y="2379518"/>
                </a:cubicBezTo>
                <a:cubicBezTo>
                  <a:pt x="1156469" y="2373550"/>
                  <a:pt x="1163822" y="2358736"/>
                  <a:pt x="1174213" y="2348345"/>
                </a:cubicBezTo>
                <a:cubicBezTo>
                  <a:pt x="1205075" y="2194039"/>
                  <a:pt x="1172256" y="2369219"/>
                  <a:pt x="1205386" y="2015836"/>
                </a:cubicBezTo>
                <a:cubicBezTo>
                  <a:pt x="1207035" y="1998252"/>
                  <a:pt x="1210192" y="1980637"/>
                  <a:pt x="1215777" y="1963882"/>
                </a:cubicBezTo>
                <a:cubicBezTo>
                  <a:pt x="1220675" y="1949187"/>
                  <a:pt x="1229632" y="1936173"/>
                  <a:pt x="1236559" y="1922318"/>
                </a:cubicBezTo>
                <a:cubicBezTo>
                  <a:pt x="1273260" y="1738814"/>
                  <a:pt x="1216467" y="2006379"/>
                  <a:pt x="1267732" y="1818409"/>
                </a:cubicBezTo>
                <a:cubicBezTo>
                  <a:pt x="1273275" y="1798083"/>
                  <a:pt x="1274659" y="1776846"/>
                  <a:pt x="1278123" y="1756064"/>
                </a:cubicBezTo>
                <a:cubicBezTo>
                  <a:pt x="1285050" y="1607127"/>
                  <a:pt x="1290784" y="1458130"/>
                  <a:pt x="1298904" y="1309254"/>
                </a:cubicBezTo>
                <a:cubicBezTo>
                  <a:pt x="1301176" y="1267608"/>
                  <a:pt x="1303397" y="1225852"/>
                  <a:pt x="1309295" y="1184564"/>
                </a:cubicBezTo>
                <a:cubicBezTo>
                  <a:pt x="1313811" y="1152952"/>
                  <a:pt x="1323150" y="1122218"/>
                  <a:pt x="1330077" y="1091045"/>
                </a:cubicBezTo>
                <a:cubicBezTo>
                  <a:pt x="1326613" y="945572"/>
                  <a:pt x="1326007" y="800004"/>
                  <a:pt x="1319686" y="654627"/>
                </a:cubicBezTo>
                <a:cubicBezTo>
                  <a:pt x="1319066" y="640360"/>
                  <a:pt x="1312393" y="627005"/>
                  <a:pt x="1309295" y="613064"/>
                </a:cubicBezTo>
                <a:cubicBezTo>
                  <a:pt x="1305464" y="595823"/>
                  <a:pt x="1305105" y="577646"/>
                  <a:pt x="1298904" y="561109"/>
                </a:cubicBezTo>
                <a:cubicBezTo>
                  <a:pt x="1294519" y="549416"/>
                  <a:pt x="1283708" y="541106"/>
                  <a:pt x="1278123" y="529936"/>
                </a:cubicBezTo>
                <a:cubicBezTo>
                  <a:pt x="1261222" y="496133"/>
                  <a:pt x="1276727" y="497368"/>
                  <a:pt x="1246950" y="467591"/>
                </a:cubicBezTo>
                <a:cubicBezTo>
                  <a:pt x="1238119" y="458760"/>
                  <a:pt x="1226168" y="453736"/>
                  <a:pt x="1215777" y="446809"/>
                </a:cubicBezTo>
                <a:cubicBezTo>
                  <a:pt x="1212313" y="436418"/>
                  <a:pt x="1212111" y="424282"/>
                  <a:pt x="1205386" y="415636"/>
                </a:cubicBezTo>
                <a:cubicBezTo>
                  <a:pt x="1187342" y="392437"/>
                  <a:pt x="1163823" y="374073"/>
                  <a:pt x="1143041" y="353291"/>
                </a:cubicBezTo>
                <a:cubicBezTo>
                  <a:pt x="1132650" y="342900"/>
                  <a:pt x="1120019" y="334345"/>
                  <a:pt x="1111868" y="322118"/>
                </a:cubicBezTo>
                <a:cubicBezTo>
                  <a:pt x="1098013" y="301336"/>
                  <a:pt x="1087965" y="277434"/>
                  <a:pt x="1070304" y="259773"/>
                </a:cubicBezTo>
                <a:cubicBezTo>
                  <a:pt x="1059913" y="249382"/>
                  <a:pt x="1050731" y="237622"/>
                  <a:pt x="1039132" y="228600"/>
                </a:cubicBezTo>
                <a:cubicBezTo>
                  <a:pt x="1019417" y="213266"/>
                  <a:pt x="976786" y="187036"/>
                  <a:pt x="976786" y="187036"/>
                </a:cubicBezTo>
                <a:cubicBezTo>
                  <a:pt x="969859" y="176645"/>
                  <a:pt x="965756" y="163665"/>
                  <a:pt x="956004" y="155864"/>
                </a:cubicBezTo>
                <a:cubicBezTo>
                  <a:pt x="947451" y="149022"/>
                  <a:pt x="935399" y="148355"/>
                  <a:pt x="924832" y="145473"/>
                </a:cubicBezTo>
                <a:cubicBezTo>
                  <a:pt x="897276" y="137958"/>
                  <a:pt x="869260" y="132206"/>
                  <a:pt x="841704" y="124691"/>
                </a:cubicBezTo>
                <a:cubicBezTo>
                  <a:pt x="831137" y="121809"/>
                  <a:pt x="820477" y="118890"/>
                  <a:pt x="810532" y="114300"/>
                </a:cubicBezTo>
                <a:cubicBezTo>
                  <a:pt x="775372" y="98072"/>
                  <a:pt x="744192" y="71737"/>
                  <a:pt x="706623" y="62345"/>
                </a:cubicBezTo>
                <a:cubicBezTo>
                  <a:pt x="695534" y="59573"/>
                  <a:pt x="579041" y="32710"/>
                  <a:pt x="561150" y="20782"/>
                </a:cubicBezTo>
                <a:lnTo>
                  <a:pt x="529977" y="0"/>
                </a:lnTo>
                <a:cubicBezTo>
                  <a:pt x="422604" y="6927"/>
                  <a:pt x="314241" y="4664"/>
                  <a:pt x="207859" y="20782"/>
                </a:cubicBezTo>
                <a:cubicBezTo>
                  <a:pt x="172074" y="26204"/>
                  <a:pt x="192146" y="82874"/>
                  <a:pt x="197468" y="93518"/>
                </a:cubicBezTo>
                <a:cubicBezTo>
                  <a:pt x="199017" y="96616"/>
                  <a:pt x="239032" y="74468"/>
                  <a:pt x="239032" y="72736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Ελεύθερη σχεδίαση"/>
          <p:cNvSpPr/>
          <p:nvPr/>
        </p:nvSpPr>
        <p:spPr>
          <a:xfrm>
            <a:off x="3481131" y="2657464"/>
            <a:ext cx="1125929" cy="2379518"/>
          </a:xfrm>
          <a:custGeom>
            <a:avLst/>
            <a:gdLst>
              <a:gd name="connsiteX0" fmla="*/ 762247 w 1125929"/>
              <a:gd name="connsiteY0" fmla="*/ 0 h 2379518"/>
              <a:gd name="connsiteX1" fmla="*/ 658338 w 1125929"/>
              <a:gd name="connsiteY1" fmla="*/ 20782 h 2379518"/>
              <a:gd name="connsiteX2" fmla="*/ 627165 w 1125929"/>
              <a:gd name="connsiteY2" fmla="*/ 51955 h 2379518"/>
              <a:gd name="connsiteX3" fmla="*/ 564820 w 1125929"/>
              <a:gd name="connsiteY3" fmla="*/ 93518 h 2379518"/>
              <a:gd name="connsiteX4" fmla="*/ 481692 w 1125929"/>
              <a:gd name="connsiteY4" fmla="*/ 187036 h 2379518"/>
              <a:gd name="connsiteX5" fmla="*/ 450520 w 1125929"/>
              <a:gd name="connsiteY5" fmla="*/ 218209 h 2379518"/>
              <a:gd name="connsiteX6" fmla="*/ 398565 w 1125929"/>
              <a:gd name="connsiteY6" fmla="*/ 290945 h 2379518"/>
              <a:gd name="connsiteX7" fmla="*/ 377783 w 1125929"/>
              <a:gd name="connsiteY7" fmla="*/ 322118 h 2379518"/>
              <a:gd name="connsiteX8" fmla="*/ 346611 w 1125929"/>
              <a:gd name="connsiteY8" fmla="*/ 353291 h 2379518"/>
              <a:gd name="connsiteX9" fmla="*/ 315438 w 1125929"/>
              <a:gd name="connsiteY9" fmla="*/ 405245 h 2379518"/>
              <a:gd name="connsiteX10" fmla="*/ 253092 w 1125929"/>
              <a:gd name="connsiteY10" fmla="*/ 457200 h 2379518"/>
              <a:gd name="connsiteX11" fmla="*/ 221920 w 1125929"/>
              <a:gd name="connsiteY11" fmla="*/ 488373 h 2379518"/>
              <a:gd name="connsiteX12" fmla="*/ 190747 w 1125929"/>
              <a:gd name="connsiteY12" fmla="*/ 550718 h 2379518"/>
              <a:gd name="connsiteX13" fmla="*/ 159574 w 1125929"/>
              <a:gd name="connsiteY13" fmla="*/ 613064 h 2379518"/>
              <a:gd name="connsiteX14" fmla="*/ 149183 w 1125929"/>
              <a:gd name="connsiteY14" fmla="*/ 665018 h 2379518"/>
              <a:gd name="connsiteX15" fmla="*/ 128402 w 1125929"/>
              <a:gd name="connsiteY15" fmla="*/ 696191 h 2379518"/>
              <a:gd name="connsiteX16" fmla="*/ 97229 w 1125929"/>
              <a:gd name="connsiteY16" fmla="*/ 779318 h 2379518"/>
              <a:gd name="connsiteX17" fmla="*/ 66056 w 1125929"/>
              <a:gd name="connsiteY17" fmla="*/ 924791 h 2379518"/>
              <a:gd name="connsiteX18" fmla="*/ 55665 w 1125929"/>
              <a:gd name="connsiteY18" fmla="*/ 966355 h 2379518"/>
              <a:gd name="connsiteX19" fmla="*/ 34883 w 1125929"/>
              <a:gd name="connsiteY19" fmla="*/ 1018309 h 2379518"/>
              <a:gd name="connsiteX20" fmla="*/ 45274 w 1125929"/>
              <a:gd name="connsiteY20" fmla="*/ 1714500 h 2379518"/>
              <a:gd name="connsiteX21" fmla="*/ 55665 w 1125929"/>
              <a:gd name="connsiteY21" fmla="*/ 1756064 h 2379518"/>
              <a:gd name="connsiteX22" fmla="*/ 86838 w 1125929"/>
              <a:gd name="connsiteY22" fmla="*/ 1859973 h 2379518"/>
              <a:gd name="connsiteX23" fmla="*/ 149183 w 1125929"/>
              <a:gd name="connsiteY23" fmla="*/ 2379518 h 2379518"/>
              <a:gd name="connsiteX24" fmla="*/ 180356 w 1125929"/>
              <a:gd name="connsiteY24" fmla="*/ 2358736 h 2379518"/>
              <a:gd name="connsiteX25" fmla="*/ 315438 w 1125929"/>
              <a:gd name="connsiteY25" fmla="*/ 2317173 h 2379518"/>
              <a:gd name="connsiteX26" fmla="*/ 408956 w 1125929"/>
              <a:gd name="connsiteY26" fmla="*/ 2286000 h 2379518"/>
              <a:gd name="connsiteX27" fmla="*/ 440129 w 1125929"/>
              <a:gd name="connsiteY27" fmla="*/ 2265218 h 2379518"/>
              <a:gd name="connsiteX28" fmla="*/ 554429 w 1125929"/>
              <a:gd name="connsiteY28" fmla="*/ 2244436 h 2379518"/>
              <a:gd name="connsiteX29" fmla="*/ 741465 w 1125929"/>
              <a:gd name="connsiteY29" fmla="*/ 2213264 h 2379518"/>
              <a:gd name="connsiteX30" fmla="*/ 803811 w 1125929"/>
              <a:gd name="connsiteY30" fmla="*/ 2171700 h 2379518"/>
              <a:gd name="connsiteX31" fmla="*/ 907720 w 1125929"/>
              <a:gd name="connsiteY31" fmla="*/ 2130136 h 2379518"/>
              <a:gd name="connsiteX32" fmla="*/ 959674 w 1125929"/>
              <a:gd name="connsiteY32" fmla="*/ 2047009 h 2379518"/>
              <a:gd name="connsiteX33" fmla="*/ 1022020 w 1125929"/>
              <a:gd name="connsiteY33" fmla="*/ 1995055 h 2379518"/>
              <a:gd name="connsiteX34" fmla="*/ 1053192 w 1125929"/>
              <a:gd name="connsiteY34" fmla="*/ 1797627 h 2379518"/>
              <a:gd name="connsiteX35" fmla="*/ 1063583 w 1125929"/>
              <a:gd name="connsiteY35" fmla="*/ 1724891 h 2379518"/>
              <a:gd name="connsiteX36" fmla="*/ 1084365 w 1125929"/>
              <a:gd name="connsiteY36" fmla="*/ 1652155 h 2379518"/>
              <a:gd name="connsiteX37" fmla="*/ 1094756 w 1125929"/>
              <a:gd name="connsiteY37" fmla="*/ 1496291 h 2379518"/>
              <a:gd name="connsiteX38" fmla="*/ 1115538 w 1125929"/>
              <a:gd name="connsiteY38" fmla="*/ 1423555 h 2379518"/>
              <a:gd name="connsiteX39" fmla="*/ 1125929 w 1125929"/>
              <a:gd name="connsiteY39" fmla="*/ 1319645 h 2379518"/>
              <a:gd name="connsiteX40" fmla="*/ 1105147 w 1125929"/>
              <a:gd name="connsiteY40" fmla="*/ 301336 h 2379518"/>
              <a:gd name="connsiteX41" fmla="*/ 1073974 w 1125929"/>
              <a:gd name="connsiteY41" fmla="*/ 207818 h 2379518"/>
              <a:gd name="connsiteX42" fmla="*/ 1042802 w 1125929"/>
              <a:gd name="connsiteY42" fmla="*/ 114300 h 2379518"/>
              <a:gd name="connsiteX43" fmla="*/ 1001238 w 1125929"/>
              <a:gd name="connsiteY43" fmla="*/ 51955 h 2379518"/>
              <a:gd name="connsiteX44" fmla="*/ 918111 w 1125929"/>
              <a:gd name="connsiteY44" fmla="*/ 31173 h 2379518"/>
              <a:gd name="connsiteX45" fmla="*/ 731074 w 1125929"/>
              <a:gd name="connsiteY45" fmla="*/ 51955 h 2379518"/>
              <a:gd name="connsiteX46" fmla="*/ 595992 w 1125929"/>
              <a:gd name="connsiteY46" fmla="*/ 62345 h 237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25929" h="2379518">
                <a:moveTo>
                  <a:pt x="762247" y="0"/>
                </a:moveTo>
                <a:cubicBezTo>
                  <a:pt x="756087" y="880"/>
                  <a:pt x="678122" y="7592"/>
                  <a:pt x="658338" y="20782"/>
                </a:cubicBezTo>
                <a:cubicBezTo>
                  <a:pt x="646111" y="28933"/>
                  <a:pt x="638765" y="42933"/>
                  <a:pt x="627165" y="51955"/>
                </a:cubicBezTo>
                <a:cubicBezTo>
                  <a:pt x="607450" y="67289"/>
                  <a:pt x="564820" y="93518"/>
                  <a:pt x="564820" y="93518"/>
                </a:cubicBezTo>
                <a:cubicBezTo>
                  <a:pt x="527734" y="149146"/>
                  <a:pt x="552871" y="115857"/>
                  <a:pt x="481692" y="187036"/>
                </a:cubicBezTo>
                <a:cubicBezTo>
                  <a:pt x="471301" y="197427"/>
                  <a:pt x="458671" y="205982"/>
                  <a:pt x="450520" y="218209"/>
                </a:cubicBezTo>
                <a:cubicBezTo>
                  <a:pt x="401543" y="291675"/>
                  <a:pt x="463009" y="200725"/>
                  <a:pt x="398565" y="290945"/>
                </a:cubicBezTo>
                <a:cubicBezTo>
                  <a:pt x="391306" y="301107"/>
                  <a:pt x="385778" y="312524"/>
                  <a:pt x="377783" y="322118"/>
                </a:cubicBezTo>
                <a:cubicBezTo>
                  <a:pt x="368376" y="333407"/>
                  <a:pt x="355428" y="341535"/>
                  <a:pt x="346611" y="353291"/>
                </a:cubicBezTo>
                <a:cubicBezTo>
                  <a:pt x="334493" y="369448"/>
                  <a:pt x="327556" y="389088"/>
                  <a:pt x="315438" y="405245"/>
                </a:cubicBezTo>
                <a:cubicBezTo>
                  <a:pt x="285078" y="445724"/>
                  <a:pt x="288296" y="427863"/>
                  <a:pt x="253092" y="457200"/>
                </a:cubicBezTo>
                <a:cubicBezTo>
                  <a:pt x="241803" y="466608"/>
                  <a:pt x="232311" y="477982"/>
                  <a:pt x="221920" y="488373"/>
                </a:cubicBezTo>
                <a:cubicBezTo>
                  <a:pt x="195801" y="566727"/>
                  <a:pt x="231035" y="470143"/>
                  <a:pt x="190747" y="550718"/>
                </a:cubicBezTo>
                <a:cubicBezTo>
                  <a:pt x="147726" y="636759"/>
                  <a:pt x="219132" y="523727"/>
                  <a:pt x="159574" y="613064"/>
                </a:cubicBezTo>
                <a:cubicBezTo>
                  <a:pt x="156110" y="630382"/>
                  <a:pt x="155384" y="648481"/>
                  <a:pt x="149183" y="665018"/>
                </a:cubicBezTo>
                <a:cubicBezTo>
                  <a:pt x="144798" y="676711"/>
                  <a:pt x="133987" y="685021"/>
                  <a:pt x="128402" y="696191"/>
                </a:cubicBezTo>
                <a:cubicBezTo>
                  <a:pt x="121081" y="710833"/>
                  <a:pt x="103225" y="758332"/>
                  <a:pt x="97229" y="779318"/>
                </a:cubicBezTo>
                <a:cubicBezTo>
                  <a:pt x="83672" y="826768"/>
                  <a:pt x="76280" y="877078"/>
                  <a:pt x="66056" y="924791"/>
                </a:cubicBezTo>
                <a:cubicBezTo>
                  <a:pt x="63064" y="938755"/>
                  <a:pt x="60181" y="952807"/>
                  <a:pt x="55665" y="966355"/>
                </a:cubicBezTo>
                <a:cubicBezTo>
                  <a:pt x="49767" y="984050"/>
                  <a:pt x="41810" y="1000991"/>
                  <a:pt x="34883" y="1018309"/>
                </a:cubicBezTo>
                <a:cubicBezTo>
                  <a:pt x="0" y="1297371"/>
                  <a:pt x="17177" y="1124475"/>
                  <a:pt x="45274" y="1714500"/>
                </a:cubicBezTo>
                <a:cubicBezTo>
                  <a:pt x="45953" y="1728765"/>
                  <a:pt x="51561" y="1742385"/>
                  <a:pt x="55665" y="1756064"/>
                </a:cubicBezTo>
                <a:cubicBezTo>
                  <a:pt x="66060" y="1790712"/>
                  <a:pt x="80850" y="1824046"/>
                  <a:pt x="86838" y="1859973"/>
                </a:cubicBezTo>
                <a:cubicBezTo>
                  <a:pt x="125725" y="2093295"/>
                  <a:pt x="122635" y="2114027"/>
                  <a:pt x="149183" y="2379518"/>
                </a:cubicBezTo>
                <a:cubicBezTo>
                  <a:pt x="159574" y="2372591"/>
                  <a:pt x="168828" y="2363539"/>
                  <a:pt x="180356" y="2358736"/>
                </a:cubicBezTo>
                <a:cubicBezTo>
                  <a:pt x="349346" y="2288324"/>
                  <a:pt x="215083" y="2350625"/>
                  <a:pt x="315438" y="2317173"/>
                </a:cubicBezTo>
                <a:cubicBezTo>
                  <a:pt x="432823" y="2278044"/>
                  <a:pt x="309351" y="2310901"/>
                  <a:pt x="408956" y="2286000"/>
                </a:cubicBezTo>
                <a:cubicBezTo>
                  <a:pt x="419347" y="2279073"/>
                  <a:pt x="428959" y="2270803"/>
                  <a:pt x="440129" y="2265218"/>
                </a:cubicBezTo>
                <a:cubicBezTo>
                  <a:pt x="473953" y="2248306"/>
                  <a:pt x="521215" y="2250297"/>
                  <a:pt x="554429" y="2244436"/>
                </a:cubicBezTo>
                <a:cubicBezTo>
                  <a:pt x="765457" y="2207196"/>
                  <a:pt x="530864" y="2236664"/>
                  <a:pt x="741465" y="2213264"/>
                </a:cubicBezTo>
                <a:cubicBezTo>
                  <a:pt x="762247" y="2199409"/>
                  <a:pt x="779580" y="2177758"/>
                  <a:pt x="803811" y="2171700"/>
                </a:cubicBezTo>
                <a:cubicBezTo>
                  <a:pt x="867915" y="2155674"/>
                  <a:pt x="832601" y="2167696"/>
                  <a:pt x="907720" y="2130136"/>
                </a:cubicBezTo>
                <a:cubicBezTo>
                  <a:pt x="912067" y="2122891"/>
                  <a:pt x="948250" y="2060718"/>
                  <a:pt x="959674" y="2047009"/>
                </a:cubicBezTo>
                <a:cubicBezTo>
                  <a:pt x="984677" y="2017005"/>
                  <a:pt x="991367" y="2015489"/>
                  <a:pt x="1022020" y="1995055"/>
                </a:cubicBezTo>
                <a:cubicBezTo>
                  <a:pt x="1041861" y="1836330"/>
                  <a:pt x="1020972" y="1990948"/>
                  <a:pt x="1053192" y="1797627"/>
                </a:cubicBezTo>
                <a:cubicBezTo>
                  <a:pt x="1057218" y="1773469"/>
                  <a:pt x="1058451" y="1748839"/>
                  <a:pt x="1063583" y="1724891"/>
                </a:cubicBezTo>
                <a:cubicBezTo>
                  <a:pt x="1068866" y="1700235"/>
                  <a:pt x="1077438" y="1676400"/>
                  <a:pt x="1084365" y="1652155"/>
                </a:cubicBezTo>
                <a:cubicBezTo>
                  <a:pt x="1087829" y="1600200"/>
                  <a:pt x="1087721" y="1547884"/>
                  <a:pt x="1094756" y="1496291"/>
                </a:cubicBezTo>
                <a:cubicBezTo>
                  <a:pt x="1098163" y="1471307"/>
                  <a:pt x="1111156" y="1448387"/>
                  <a:pt x="1115538" y="1423555"/>
                </a:cubicBezTo>
                <a:cubicBezTo>
                  <a:pt x="1121587" y="1389275"/>
                  <a:pt x="1122465" y="1354282"/>
                  <a:pt x="1125929" y="1319645"/>
                </a:cubicBezTo>
                <a:cubicBezTo>
                  <a:pt x="1119002" y="980209"/>
                  <a:pt x="1115031" y="640699"/>
                  <a:pt x="1105147" y="301336"/>
                </a:cubicBezTo>
                <a:cubicBezTo>
                  <a:pt x="1103901" y="258559"/>
                  <a:pt x="1091969" y="243808"/>
                  <a:pt x="1073974" y="207818"/>
                </a:cubicBezTo>
                <a:cubicBezTo>
                  <a:pt x="1056458" y="120239"/>
                  <a:pt x="1075066" y="189585"/>
                  <a:pt x="1042802" y="114300"/>
                </a:cubicBezTo>
                <a:cubicBezTo>
                  <a:pt x="1027551" y="78713"/>
                  <a:pt x="1040442" y="78090"/>
                  <a:pt x="1001238" y="51955"/>
                </a:cubicBezTo>
                <a:cubicBezTo>
                  <a:pt x="987544" y="42826"/>
                  <a:pt x="925606" y="32672"/>
                  <a:pt x="918111" y="31173"/>
                </a:cubicBezTo>
                <a:lnTo>
                  <a:pt x="731074" y="51955"/>
                </a:lnTo>
                <a:cubicBezTo>
                  <a:pt x="686124" y="56305"/>
                  <a:pt x="595992" y="62345"/>
                  <a:pt x="595992" y="6234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5400000" flipH="1" flipV="1">
            <a:off x="5357818" y="1643050"/>
            <a:ext cx="1714512" cy="14287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214282" y="435769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πνεύμονας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6429356" y="114298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πνεύμονας</a:t>
            </a:r>
            <a:endParaRPr lang="el-GR" dirty="0"/>
          </a:p>
        </p:txBody>
      </p:sp>
      <p:sp>
        <p:nvSpPr>
          <p:cNvPr id="17" name="16 - Ελεύθερη σχεδίαση"/>
          <p:cNvSpPr/>
          <p:nvPr/>
        </p:nvSpPr>
        <p:spPr>
          <a:xfrm>
            <a:off x="4407111" y="3447173"/>
            <a:ext cx="1026063" cy="1174808"/>
          </a:xfrm>
          <a:custGeom>
            <a:avLst/>
            <a:gdLst>
              <a:gd name="connsiteX0" fmla="*/ 625976 w 1026063"/>
              <a:gd name="connsiteY0" fmla="*/ 20782 h 1174808"/>
              <a:gd name="connsiteX1" fmla="*/ 636367 w 1026063"/>
              <a:gd name="connsiteY1" fmla="*/ 51955 h 1174808"/>
              <a:gd name="connsiteX2" fmla="*/ 677931 w 1026063"/>
              <a:gd name="connsiteY2" fmla="*/ 62346 h 1174808"/>
              <a:gd name="connsiteX3" fmla="*/ 709103 w 1026063"/>
              <a:gd name="connsiteY3" fmla="*/ 83127 h 1174808"/>
              <a:gd name="connsiteX4" fmla="*/ 740276 w 1026063"/>
              <a:gd name="connsiteY4" fmla="*/ 93518 h 1174808"/>
              <a:gd name="connsiteX5" fmla="*/ 761058 w 1026063"/>
              <a:gd name="connsiteY5" fmla="*/ 124691 h 1174808"/>
              <a:gd name="connsiteX6" fmla="*/ 823403 w 1026063"/>
              <a:gd name="connsiteY6" fmla="*/ 176646 h 1174808"/>
              <a:gd name="connsiteX7" fmla="*/ 844185 w 1026063"/>
              <a:gd name="connsiteY7" fmla="*/ 228600 h 1174808"/>
              <a:gd name="connsiteX8" fmla="*/ 854576 w 1026063"/>
              <a:gd name="connsiteY8" fmla="*/ 270164 h 1174808"/>
              <a:gd name="connsiteX9" fmla="*/ 875358 w 1026063"/>
              <a:gd name="connsiteY9" fmla="*/ 301336 h 1174808"/>
              <a:gd name="connsiteX10" fmla="*/ 885749 w 1026063"/>
              <a:gd name="connsiteY10" fmla="*/ 394855 h 1174808"/>
              <a:gd name="connsiteX11" fmla="*/ 896140 w 1026063"/>
              <a:gd name="connsiteY11" fmla="*/ 498764 h 1174808"/>
              <a:gd name="connsiteX12" fmla="*/ 916922 w 1026063"/>
              <a:gd name="connsiteY12" fmla="*/ 654627 h 1174808"/>
              <a:gd name="connsiteX13" fmla="*/ 927312 w 1026063"/>
              <a:gd name="connsiteY13" fmla="*/ 706582 h 1174808"/>
              <a:gd name="connsiteX14" fmla="*/ 948094 w 1026063"/>
              <a:gd name="connsiteY14" fmla="*/ 748146 h 1174808"/>
              <a:gd name="connsiteX15" fmla="*/ 979267 w 1026063"/>
              <a:gd name="connsiteY15" fmla="*/ 820882 h 1174808"/>
              <a:gd name="connsiteX16" fmla="*/ 937703 w 1026063"/>
              <a:gd name="connsiteY16" fmla="*/ 1091046 h 1174808"/>
              <a:gd name="connsiteX17" fmla="*/ 916922 w 1026063"/>
              <a:gd name="connsiteY17" fmla="*/ 1122218 h 1174808"/>
              <a:gd name="connsiteX18" fmla="*/ 833794 w 1026063"/>
              <a:gd name="connsiteY18" fmla="*/ 1143000 h 1174808"/>
              <a:gd name="connsiteX19" fmla="*/ 709103 w 1026063"/>
              <a:gd name="connsiteY19" fmla="*/ 1132609 h 1174808"/>
              <a:gd name="connsiteX20" fmla="*/ 625976 w 1026063"/>
              <a:gd name="connsiteY20" fmla="*/ 1080655 h 1174808"/>
              <a:gd name="connsiteX21" fmla="*/ 594803 w 1026063"/>
              <a:gd name="connsiteY21" fmla="*/ 1070264 h 1174808"/>
              <a:gd name="connsiteX22" fmla="*/ 490894 w 1026063"/>
              <a:gd name="connsiteY22" fmla="*/ 997527 h 1174808"/>
              <a:gd name="connsiteX23" fmla="*/ 459722 w 1026063"/>
              <a:gd name="connsiteY23" fmla="*/ 976746 h 1174808"/>
              <a:gd name="connsiteX24" fmla="*/ 428549 w 1026063"/>
              <a:gd name="connsiteY24" fmla="*/ 966355 h 1174808"/>
              <a:gd name="connsiteX25" fmla="*/ 407767 w 1026063"/>
              <a:gd name="connsiteY25" fmla="*/ 935182 h 1174808"/>
              <a:gd name="connsiteX26" fmla="*/ 314249 w 1026063"/>
              <a:gd name="connsiteY26" fmla="*/ 904009 h 1174808"/>
              <a:gd name="connsiteX27" fmla="*/ 251903 w 1026063"/>
              <a:gd name="connsiteY27" fmla="*/ 872836 h 1174808"/>
              <a:gd name="connsiteX28" fmla="*/ 210340 w 1026063"/>
              <a:gd name="connsiteY28" fmla="*/ 852055 h 1174808"/>
              <a:gd name="connsiteX29" fmla="*/ 147994 w 1026063"/>
              <a:gd name="connsiteY29" fmla="*/ 831273 h 1174808"/>
              <a:gd name="connsiteX30" fmla="*/ 64867 w 1026063"/>
              <a:gd name="connsiteY30" fmla="*/ 768927 h 1174808"/>
              <a:gd name="connsiteX31" fmla="*/ 33694 w 1026063"/>
              <a:gd name="connsiteY31" fmla="*/ 561109 h 1174808"/>
              <a:gd name="connsiteX32" fmla="*/ 12912 w 1026063"/>
              <a:gd name="connsiteY32" fmla="*/ 436418 h 1174808"/>
              <a:gd name="connsiteX33" fmla="*/ 75258 w 1026063"/>
              <a:gd name="connsiteY33" fmla="*/ 259773 h 1174808"/>
              <a:gd name="connsiteX34" fmla="*/ 116822 w 1026063"/>
              <a:gd name="connsiteY34" fmla="*/ 197427 h 1174808"/>
              <a:gd name="connsiteX35" fmla="*/ 137603 w 1026063"/>
              <a:gd name="connsiteY35" fmla="*/ 166255 h 1174808"/>
              <a:gd name="connsiteX36" fmla="*/ 147994 w 1026063"/>
              <a:gd name="connsiteY36" fmla="*/ 135082 h 1174808"/>
              <a:gd name="connsiteX37" fmla="*/ 210340 w 1026063"/>
              <a:gd name="connsiteY37" fmla="*/ 72736 h 1174808"/>
              <a:gd name="connsiteX38" fmla="*/ 241512 w 1026063"/>
              <a:gd name="connsiteY38" fmla="*/ 41564 h 1174808"/>
              <a:gd name="connsiteX39" fmla="*/ 324640 w 1026063"/>
              <a:gd name="connsiteY39" fmla="*/ 20782 h 1174808"/>
              <a:gd name="connsiteX40" fmla="*/ 418158 w 1026063"/>
              <a:gd name="connsiteY40" fmla="*/ 0 h 1174808"/>
              <a:gd name="connsiteX41" fmla="*/ 594803 w 1026063"/>
              <a:gd name="connsiteY41" fmla="*/ 10391 h 1174808"/>
              <a:gd name="connsiteX42" fmla="*/ 625976 w 1026063"/>
              <a:gd name="connsiteY42" fmla="*/ 20782 h 1174808"/>
              <a:gd name="connsiteX43" fmla="*/ 677931 w 1026063"/>
              <a:gd name="connsiteY43" fmla="*/ 83127 h 1174808"/>
              <a:gd name="connsiteX44" fmla="*/ 709103 w 1026063"/>
              <a:gd name="connsiteY44" fmla="*/ 103909 h 117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26063" h="1174808">
                <a:moveTo>
                  <a:pt x="625976" y="20782"/>
                </a:moveTo>
                <a:cubicBezTo>
                  <a:pt x="629440" y="31173"/>
                  <a:pt x="627814" y="45113"/>
                  <a:pt x="636367" y="51955"/>
                </a:cubicBezTo>
                <a:cubicBezTo>
                  <a:pt x="647519" y="60876"/>
                  <a:pt x="664805" y="56721"/>
                  <a:pt x="677931" y="62346"/>
                </a:cubicBezTo>
                <a:cubicBezTo>
                  <a:pt x="689409" y="67265"/>
                  <a:pt x="697933" y="77542"/>
                  <a:pt x="709103" y="83127"/>
                </a:cubicBezTo>
                <a:cubicBezTo>
                  <a:pt x="718900" y="88025"/>
                  <a:pt x="729885" y="90054"/>
                  <a:pt x="740276" y="93518"/>
                </a:cubicBezTo>
                <a:cubicBezTo>
                  <a:pt x="747203" y="103909"/>
                  <a:pt x="753063" y="115097"/>
                  <a:pt x="761058" y="124691"/>
                </a:cubicBezTo>
                <a:cubicBezTo>
                  <a:pt x="786060" y="154693"/>
                  <a:pt x="792753" y="156212"/>
                  <a:pt x="823403" y="176646"/>
                </a:cubicBezTo>
                <a:cubicBezTo>
                  <a:pt x="830330" y="193964"/>
                  <a:pt x="838287" y="210905"/>
                  <a:pt x="844185" y="228600"/>
                </a:cubicBezTo>
                <a:cubicBezTo>
                  <a:pt x="848701" y="242148"/>
                  <a:pt x="848950" y="257038"/>
                  <a:pt x="854576" y="270164"/>
                </a:cubicBezTo>
                <a:cubicBezTo>
                  <a:pt x="859495" y="281642"/>
                  <a:pt x="868431" y="290945"/>
                  <a:pt x="875358" y="301336"/>
                </a:cubicBezTo>
                <a:cubicBezTo>
                  <a:pt x="878822" y="332509"/>
                  <a:pt x="882466" y="363663"/>
                  <a:pt x="885749" y="394855"/>
                </a:cubicBezTo>
                <a:cubicBezTo>
                  <a:pt x="889393" y="429473"/>
                  <a:pt x="891993" y="464203"/>
                  <a:pt x="896140" y="498764"/>
                </a:cubicBezTo>
                <a:cubicBezTo>
                  <a:pt x="902385" y="550805"/>
                  <a:pt x="909147" y="602793"/>
                  <a:pt x="916922" y="654627"/>
                </a:cubicBezTo>
                <a:cubicBezTo>
                  <a:pt x="919542" y="672093"/>
                  <a:pt x="921727" y="689827"/>
                  <a:pt x="927312" y="706582"/>
                </a:cubicBezTo>
                <a:cubicBezTo>
                  <a:pt x="932210" y="721277"/>
                  <a:pt x="942655" y="733642"/>
                  <a:pt x="948094" y="748146"/>
                </a:cubicBezTo>
                <a:cubicBezTo>
                  <a:pt x="976851" y="824830"/>
                  <a:pt x="937152" y="757709"/>
                  <a:pt x="979267" y="820882"/>
                </a:cubicBezTo>
                <a:cubicBezTo>
                  <a:pt x="963879" y="1174808"/>
                  <a:pt x="1026063" y="985013"/>
                  <a:pt x="937703" y="1091046"/>
                </a:cubicBezTo>
                <a:cubicBezTo>
                  <a:pt x="929708" y="1100640"/>
                  <a:pt x="926673" y="1114417"/>
                  <a:pt x="916922" y="1122218"/>
                </a:cubicBezTo>
                <a:cubicBezTo>
                  <a:pt x="906271" y="1130739"/>
                  <a:pt x="836382" y="1142482"/>
                  <a:pt x="833794" y="1143000"/>
                </a:cubicBezTo>
                <a:cubicBezTo>
                  <a:pt x="792230" y="1139536"/>
                  <a:pt x="750096" y="1140295"/>
                  <a:pt x="709103" y="1132609"/>
                </a:cubicBezTo>
                <a:cubicBezTo>
                  <a:pt x="676046" y="1126411"/>
                  <a:pt x="653104" y="1096156"/>
                  <a:pt x="625976" y="1080655"/>
                </a:cubicBezTo>
                <a:cubicBezTo>
                  <a:pt x="616466" y="1075221"/>
                  <a:pt x="605194" y="1073728"/>
                  <a:pt x="594803" y="1070264"/>
                </a:cubicBezTo>
                <a:cubicBezTo>
                  <a:pt x="522360" y="997820"/>
                  <a:pt x="560970" y="1015046"/>
                  <a:pt x="490894" y="997527"/>
                </a:cubicBezTo>
                <a:cubicBezTo>
                  <a:pt x="480503" y="990600"/>
                  <a:pt x="470892" y="982331"/>
                  <a:pt x="459722" y="976746"/>
                </a:cubicBezTo>
                <a:cubicBezTo>
                  <a:pt x="449925" y="971848"/>
                  <a:pt x="437102" y="973197"/>
                  <a:pt x="428549" y="966355"/>
                </a:cubicBezTo>
                <a:cubicBezTo>
                  <a:pt x="418797" y="958554"/>
                  <a:pt x="417929" y="942441"/>
                  <a:pt x="407767" y="935182"/>
                </a:cubicBezTo>
                <a:cubicBezTo>
                  <a:pt x="386698" y="920133"/>
                  <a:pt x="340108" y="910474"/>
                  <a:pt x="314249" y="904009"/>
                </a:cubicBezTo>
                <a:cubicBezTo>
                  <a:pt x="254344" y="864073"/>
                  <a:pt x="312130" y="898647"/>
                  <a:pt x="251903" y="872836"/>
                </a:cubicBezTo>
                <a:cubicBezTo>
                  <a:pt x="237666" y="866734"/>
                  <a:pt x="224722" y="857808"/>
                  <a:pt x="210340" y="852055"/>
                </a:cubicBezTo>
                <a:cubicBezTo>
                  <a:pt x="190001" y="843919"/>
                  <a:pt x="166778" y="842544"/>
                  <a:pt x="147994" y="831273"/>
                </a:cubicBezTo>
                <a:cubicBezTo>
                  <a:pt x="83439" y="792539"/>
                  <a:pt x="110321" y="814381"/>
                  <a:pt x="64867" y="768927"/>
                </a:cubicBezTo>
                <a:cubicBezTo>
                  <a:pt x="43519" y="576801"/>
                  <a:pt x="68334" y="780496"/>
                  <a:pt x="33694" y="561109"/>
                </a:cubicBezTo>
                <a:cubicBezTo>
                  <a:pt x="12844" y="429061"/>
                  <a:pt x="34519" y="522844"/>
                  <a:pt x="12912" y="436418"/>
                </a:cubicBezTo>
                <a:cubicBezTo>
                  <a:pt x="46534" y="268309"/>
                  <a:pt x="0" y="309945"/>
                  <a:pt x="75258" y="259773"/>
                </a:cubicBezTo>
                <a:cubicBezTo>
                  <a:pt x="93519" y="204990"/>
                  <a:pt x="73580" y="249318"/>
                  <a:pt x="116822" y="197427"/>
                </a:cubicBezTo>
                <a:cubicBezTo>
                  <a:pt x="124817" y="187833"/>
                  <a:pt x="132018" y="177425"/>
                  <a:pt x="137603" y="166255"/>
                </a:cubicBezTo>
                <a:cubicBezTo>
                  <a:pt x="142501" y="156458"/>
                  <a:pt x="141269" y="143728"/>
                  <a:pt x="147994" y="135082"/>
                </a:cubicBezTo>
                <a:cubicBezTo>
                  <a:pt x="166038" y="111883"/>
                  <a:pt x="189558" y="93518"/>
                  <a:pt x="210340" y="72736"/>
                </a:cubicBezTo>
                <a:cubicBezTo>
                  <a:pt x="220731" y="62345"/>
                  <a:pt x="227571" y="46211"/>
                  <a:pt x="241512" y="41564"/>
                </a:cubicBezTo>
                <a:cubicBezTo>
                  <a:pt x="294106" y="24033"/>
                  <a:pt x="254420" y="35829"/>
                  <a:pt x="324640" y="20782"/>
                </a:cubicBezTo>
                <a:lnTo>
                  <a:pt x="418158" y="0"/>
                </a:lnTo>
                <a:cubicBezTo>
                  <a:pt x="477040" y="3464"/>
                  <a:pt x="536112" y="4522"/>
                  <a:pt x="594803" y="10391"/>
                </a:cubicBezTo>
                <a:cubicBezTo>
                  <a:pt x="605702" y="11481"/>
                  <a:pt x="616862" y="14706"/>
                  <a:pt x="625976" y="20782"/>
                </a:cubicBezTo>
                <a:cubicBezTo>
                  <a:pt x="677041" y="54825"/>
                  <a:pt x="639597" y="44793"/>
                  <a:pt x="677931" y="83127"/>
                </a:cubicBezTo>
                <a:cubicBezTo>
                  <a:pt x="686761" y="91957"/>
                  <a:pt x="709103" y="103909"/>
                  <a:pt x="709103" y="103909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5400000" flipH="1" flipV="1">
            <a:off x="3500430" y="2786058"/>
            <a:ext cx="2428892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4286248" y="121442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καρδιά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5" grpId="0"/>
      <p:bldP spid="17" grpId="0" animBg="1"/>
      <p:bldP spid="20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491</Words>
  <PresentationFormat>Προβολή στην οθόνη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105</cp:revision>
  <dcterms:created xsi:type="dcterms:W3CDTF">2023-02-15T15:50:34Z</dcterms:created>
  <dcterms:modified xsi:type="dcterms:W3CDTF">2024-03-10T08:26:38Z</dcterms:modified>
</cp:coreProperties>
</file>