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6" r:id="rId4"/>
    <p:sldId id="271" r:id="rId5"/>
    <p:sldId id="272" r:id="rId6"/>
    <p:sldId id="269" r:id="rId7"/>
    <p:sldId id="270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13" autoAdjust="0"/>
  </p:normalViewPr>
  <p:slideViewPr>
    <p:cSldViewPr>
      <p:cViewPr>
        <p:scale>
          <a:sx n="68" d="100"/>
          <a:sy n="68" d="100"/>
        </p:scale>
        <p:origin x="-18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178592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92906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Δηλαδή το κάθε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θέλει… να </a:t>
            </a:r>
            <a:r>
              <a:rPr lang="el-GR" sz="2400" u="sng" dirty="0" smtClean="0"/>
              <a:t>φάει</a:t>
            </a:r>
            <a:r>
              <a:rPr lang="el-GR" sz="2400" dirty="0" smtClean="0"/>
              <a:t>,  να </a:t>
            </a:r>
            <a:r>
              <a:rPr lang="el-GR" sz="2400" u="sng" dirty="0" smtClean="0"/>
              <a:t>αναπνεύσει</a:t>
            </a:r>
            <a:r>
              <a:rPr lang="el-GR" sz="2400" dirty="0" smtClean="0"/>
              <a:t>,   να </a:t>
            </a:r>
            <a:r>
              <a:rPr lang="el-GR" sz="2400" u="sng" dirty="0" smtClean="0"/>
              <a:t>αναπαραχθεί</a:t>
            </a:r>
            <a:r>
              <a:rPr lang="el-GR" sz="2400" dirty="0" smtClean="0"/>
              <a:t>, να </a:t>
            </a:r>
            <a:r>
              <a:rPr lang="el-GR" sz="2400" u="sng" dirty="0" smtClean="0"/>
              <a:t>απομακρύνει τις άχρηστες ουσίες </a:t>
            </a:r>
            <a:r>
              <a:rPr lang="el-GR" sz="2400" dirty="0" smtClean="0"/>
              <a:t>από μέσα του…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86454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86454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214282" y="2428868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απομάκρυνση των άχρηστων ουσιών γίνεται με τη βοήθεια του κυκλοφορικού μας  συστήματος 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sp>
        <p:nvSpPr>
          <p:cNvPr id="7" name="6 - Ορθογώνιο"/>
          <p:cNvSpPr/>
          <p:nvPr/>
        </p:nvSpPr>
        <p:spPr>
          <a:xfrm>
            <a:off x="285720" y="928670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Με ποιον τρόπο απομακρύνονται οι άχρηστες ουσίες που αποβάλλουν τα δισεκατομμύρια κύτταρα μας;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4282" y="3357562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 Μια ουροδόχο κύστη</a:t>
            </a:r>
            <a:endParaRPr lang="el-GR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214282" y="1142984"/>
            <a:ext cx="176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 Δύο νεφρούς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14282" y="500042"/>
            <a:ext cx="432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Το ουροποιητικό σύστημα αποτελείται από: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214282" y="2285992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  Δύο ουρητήρες</a:t>
            </a:r>
            <a:endParaRPr lang="el-GR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642910" y="0"/>
            <a:ext cx="250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Ουροποιητικό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00034" y="5000636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0000"/>
              <a:buFont typeface="Wingdings" pitchFamily="2" charset="2"/>
              <a:buChar char="ü"/>
            </a:pPr>
            <a:r>
              <a:rPr lang="el-GR" b="1" dirty="0" smtClean="0"/>
              <a:t>   Ουρήθρα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-24"/>
            <a:ext cx="2643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4214810" y="2071678"/>
            <a:ext cx="92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Νεφρός</a:t>
            </a:r>
            <a:endParaRPr lang="el-GR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6357950" y="3345420"/>
            <a:ext cx="857256" cy="5000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V="1">
            <a:off x="6572264" y="2773916"/>
            <a:ext cx="1000132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6643702" y="2273850"/>
            <a:ext cx="1000132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>
            <a:off x="6429388" y="2988230"/>
            <a:ext cx="1357322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7072330" y="377404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ουρήθρα</a:t>
            </a:r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7650769" y="2202412"/>
            <a:ext cx="92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Νεφρός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7500958" y="2631040"/>
            <a:ext cx="121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ουρητήρας</a:t>
            </a:r>
            <a:endParaRPr lang="el-GR" dirty="0"/>
          </a:p>
        </p:txBody>
      </p:sp>
      <p:sp>
        <p:nvSpPr>
          <p:cNvPr id="31" name="30 - Ορθογώνιο"/>
          <p:cNvSpPr/>
          <p:nvPr/>
        </p:nvSpPr>
        <p:spPr>
          <a:xfrm>
            <a:off x="3929058" y="3488296"/>
            <a:ext cx="121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ουρητήρας</a:t>
            </a:r>
            <a:endParaRPr lang="el-GR" dirty="0"/>
          </a:p>
        </p:txBody>
      </p:sp>
      <p:sp>
        <p:nvSpPr>
          <p:cNvPr id="32" name="31 - Ορθογώνιο"/>
          <p:cNvSpPr/>
          <p:nvPr/>
        </p:nvSpPr>
        <p:spPr>
          <a:xfrm>
            <a:off x="7358082" y="320254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ουροδόχο κύστη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285752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Ορθογώνιο"/>
          <p:cNvSpPr/>
          <p:nvPr/>
        </p:nvSpPr>
        <p:spPr>
          <a:xfrm>
            <a:off x="5214942" y="2357430"/>
            <a:ext cx="285752" cy="7143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Ορθογώνιο"/>
          <p:cNvSpPr/>
          <p:nvPr/>
        </p:nvSpPr>
        <p:spPr>
          <a:xfrm>
            <a:off x="5214942" y="2357430"/>
            <a:ext cx="285752" cy="7143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3" name="32 - Ευθεία γραμμή σύνδεσης"/>
          <p:cNvCxnSpPr/>
          <p:nvPr/>
        </p:nvCxnSpPr>
        <p:spPr>
          <a:xfrm>
            <a:off x="5143504" y="2357430"/>
            <a:ext cx="928694" cy="71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>
            <a:off x="6643702" y="2357430"/>
            <a:ext cx="928694" cy="714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εία γραμμή σύνδεσης"/>
          <p:cNvCxnSpPr/>
          <p:nvPr/>
        </p:nvCxnSpPr>
        <p:spPr>
          <a:xfrm flipV="1">
            <a:off x="5143504" y="2857496"/>
            <a:ext cx="1000132" cy="50006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εία γραμμή σύνδεσης"/>
          <p:cNvCxnSpPr/>
          <p:nvPr/>
        </p:nvCxnSpPr>
        <p:spPr>
          <a:xfrm flipV="1">
            <a:off x="6572264" y="2857496"/>
            <a:ext cx="1071570" cy="71438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εία γραμμή σύνδεσης"/>
          <p:cNvCxnSpPr/>
          <p:nvPr/>
        </p:nvCxnSpPr>
        <p:spPr>
          <a:xfrm>
            <a:off x="6357950" y="3071810"/>
            <a:ext cx="1143008" cy="28575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- Ευθεία γραμμή σύνδεσης"/>
          <p:cNvCxnSpPr/>
          <p:nvPr/>
        </p:nvCxnSpPr>
        <p:spPr>
          <a:xfrm>
            <a:off x="6357950" y="3429000"/>
            <a:ext cx="785818" cy="42862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- Ορθογώνιο"/>
          <p:cNvSpPr/>
          <p:nvPr/>
        </p:nvSpPr>
        <p:spPr>
          <a:xfrm>
            <a:off x="7000892" y="3857628"/>
            <a:ext cx="71438" cy="7143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Ελεύθερη σχεδίαση"/>
          <p:cNvSpPr/>
          <p:nvPr/>
        </p:nvSpPr>
        <p:spPr>
          <a:xfrm>
            <a:off x="6979126" y="3871987"/>
            <a:ext cx="32910" cy="56214"/>
          </a:xfrm>
          <a:custGeom>
            <a:avLst/>
            <a:gdLst>
              <a:gd name="connsiteX0" fmla="*/ 6621 w 32910"/>
              <a:gd name="connsiteY0" fmla="*/ 16454 h 56214"/>
              <a:gd name="connsiteX1" fmla="*/ 13345 w 32910"/>
              <a:gd name="connsiteY1" fmla="*/ 32142 h 56214"/>
              <a:gd name="connsiteX2" fmla="*/ 11103 w 32910"/>
              <a:gd name="connsiteY2" fmla="*/ 23178 h 56214"/>
              <a:gd name="connsiteX3" fmla="*/ 8862 w 32910"/>
              <a:gd name="connsiteY3" fmla="*/ 32142 h 56214"/>
              <a:gd name="connsiteX4" fmla="*/ 4380 w 32910"/>
              <a:gd name="connsiteY4" fmla="*/ 23178 h 56214"/>
              <a:gd name="connsiteX5" fmla="*/ 2139 w 32910"/>
              <a:gd name="connsiteY5" fmla="*/ 3007 h 56214"/>
              <a:gd name="connsiteX6" fmla="*/ 8862 w 32910"/>
              <a:gd name="connsiteY6" fmla="*/ 9731 h 56214"/>
              <a:gd name="connsiteX7" fmla="*/ 11103 w 32910"/>
              <a:gd name="connsiteY7" fmla="*/ 14213 h 56214"/>
              <a:gd name="connsiteX8" fmla="*/ 11103 w 32910"/>
              <a:gd name="connsiteY8" fmla="*/ 14213 h 56214"/>
              <a:gd name="connsiteX9" fmla="*/ 15586 w 32910"/>
              <a:gd name="connsiteY9" fmla="*/ 20937 h 56214"/>
              <a:gd name="connsiteX10" fmla="*/ 13345 w 32910"/>
              <a:gd name="connsiteY10" fmla="*/ 52313 h 56214"/>
              <a:gd name="connsiteX11" fmla="*/ 8862 w 32910"/>
              <a:gd name="connsiteY11" fmla="*/ 43348 h 56214"/>
              <a:gd name="connsiteX12" fmla="*/ 6621 w 32910"/>
              <a:gd name="connsiteY12" fmla="*/ 27660 h 56214"/>
              <a:gd name="connsiteX13" fmla="*/ 8862 w 32910"/>
              <a:gd name="connsiteY13" fmla="*/ 11972 h 56214"/>
              <a:gd name="connsiteX14" fmla="*/ 20068 w 32910"/>
              <a:gd name="connsiteY14" fmla="*/ 23178 h 56214"/>
              <a:gd name="connsiteX15" fmla="*/ 26792 w 32910"/>
              <a:gd name="connsiteY15" fmla="*/ 29901 h 56214"/>
              <a:gd name="connsiteX16" fmla="*/ 26792 w 32910"/>
              <a:gd name="connsiteY16" fmla="*/ 16454 h 56214"/>
              <a:gd name="connsiteX17" fmla="*/ 24550 w 32910"/>
              <a:gd name="connsiteY17" fmla="*/ 9731 h 56214"/>
              <a:gd name="connsiteX18" fmla="*/ 20068 w 32910"/>
              <a:gd name="connsiteY18" fmla="*/ 20937 h 56214"/>
              <a:gd name="connsiteX19" fmla="*/ 17827 w 32910"/>
              <a:gd name="connsiteY19" fmla="*/ 14213 h 56214"/>
              <a:gd name="connsiteX20" fmla="*/ 13345 w 32910"/>
              <a:gd name="connsiteY20" fmla="*/ 3007 h 56214"/>
              <a:gd name="connsiteX21" fmla="*/ 15586 w 32910"/>
              <a:gd name="connsiteY21" fmla="*/ 20937 h 56214"/>
              <a:gd name="connsiteX22" fmla="*/ 17827 w 32910"/>
              <a:gd name="connsiteY22" fmla="*/ 29901 h 56214"/>
              <a:gd name="connsiteX23" fmla="*/ 22309 w 32910"/>
              <a:gd name="connsiteY23" fmla="*/ 11972 h 56214"/>
              <a:gd name="connsiteX24" fmla="*/ 22309 w 32910"/>
              <a:gd name="connsiteY24" fmla="*/ 3007 h 56214"/>
              <a:gd name="connsiteX25" fmla="*/ 6621 w 32910"/>
              <a:gd name="connsiteY25" fmla="*/ 16454 h 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910" h="56214">
                <a:moveTo>
                  <a:pt x="6621" y="16454"/>
                </a:moveTo>
                <a:cubicBezTo>
                  <a:pt x="5127" y="21310"/>
                  <a:pt x="11497" y="32142"/>
                  <a:pt x="13345" y="32142"/>
                </a:cubicBezTo>
                <a:cubicBezTo>
                  <a:pt x="16425" y="32142"/>
                  <a:pt x="11850" y="26166"/>
                  <a:pt x="11103" y="23178"/>
                </a:cubicBezTo>
                <a:cubicBezTo>
                  <a:pt x="10356" y="26166"/>
                  <a:pt x="11942" y="32142"/>
                  <a:pt x="8862" y="32142"/>
                </a:cubicBezTo>
                <a:cubicBezTo>
                  <a:pt x="5521" y="32142"/>
                  <a:pt x="5131" y="26433"/>
                  <a:pt x="4380" y="23178"/>
                </a:cubicBezTo>
                <a:cubicBezTo>
                  <a:pt x="2859" y="16586"/>
                  <a:pt x="0" y="9425"/>
                  <a:pt x="2139" y="3007"/>
                </a:cubicBezTo>
                <a:cubicBezTo>
                  <a:pt x="3141" y="0"/>
                  <a:pt x="6621" y="7490"/>
                  <a:pt x="8862" y="9731"/>
                </a:cubicBezTo>
                <a:cubicBezTo>
                  <a:pt x="14319" y="26100"/>
                  <a:pt x="14491" y="27762"/>
                  <a:pt x="11103" y="14213"/>
                </a:cubicBezTo>
                <a:lnTo>
                  <a:pt x="11103" y="14213"/>
                </a:lnTo>
                <a:lnTo>
                  <a:pt x="15586" y="20937"/>
                </a:lnTo>
                <a:cubicBezTo>
                  <a:pt x="14839" y="31396"/>
                  <a:pt x="16358" y="42270"/>
                  <a:pt x="13345" y="52313"/>
                </a:cubicBezTo>
                <a:cubicBezTo>
                  <a:pt x="12385" y="55513"/>
                  <a:pt x="9741" y="46571"/>
                  <a:pt x="8862" y="43348"/>
                </a:cubicBezTo>
                <a:cubicBezTo>
                  <a:pt x="7472" y="38252"/>
                  <a:pt x="7368" y="32889"/>
                  <a:pt x="6621" y="27660"/>
                </a:cubicBezTo>
                <a:cubicBezTo>
                  <a:pt x="7368" y="22431"/>
                  <a:pt x="3851" y="13642"/>
                  <a:pt x="8862" y="11972"/>
                </a:cubicBezTo>
                <a:cubicBezTo>
                  <a:pt x="13874" y="10302"/>
                  <a:pt x="16333" y="19443"/>
                  <a:pt x="20068" y="23178"/>
                </a:cubicBezTo>
                <a:lnTo>
                  <a:pt x="26792" y="29901"/>
                </a:lnTo>
                <a:cubicBezTo>
                  <a:pt x="29389" y="40290"/>
                  <a:pt x="32910" y="56214"/>
                  <a:pt x="26792" y="16454"/>
                </a:cubicBezTo>
                <a:cubicBezTo>
                  <a:pt x="26433" y="14119"/>
                  <a:pt x="25297" y="11972"/>
                  <a:pt x="24550" y="9731"/>
                </a:cubicBezTo>
                <a:cubicBezTo>
                  <a:pt x="23056" y="13466"/>
                  <a:pt x="23415" y="18705"/>
                  <a:pt x="20068" y="20937"/>
                </a:cubicBezTo>
                <a:cubicBezTo>
                  <a:pt x="18102" y="22248"/>
                  <a:pt x="18656" y="16425"/>
                  <a:pt x="17827" y="14213"/>
                </a:cubicBezTo>
                <a:cubicBezTo>
                  <a:pt x="16415" y="10446"/>
                  <a:pt x="14839" y="6742"/>
                  <a:pt x="13345" y="3007"/>
                </a:cubicBezTo>
                <a:cubicBezTo>
                  <a:pt x="14092" y="8984"/>
                  <a:pt x="14596" y="14996"/>
                  <a:pt x="15586" y="20937"/>
                </a:cubicBezTo>
                <a:cubicBezTo>
                  <a:pt x="16092" y="23975"/>
                  <a:pt x="15979" y="32365"/>
                  <a:pt x="17827" y="29901"/>
                </a:cubicBezTo>
                <a:cubicBezTo>
                  <a:pt x="21523" y="24973"/>
                  <a:pt x="20815" y="17948"/>
                  <a:pt x="22309" y="11972"/>
                </a:cubicBezTo>
                <a:cubicBezTo>
                  <a:pt x="27372" y="27161"/>
                  <a:pt x="22309" y="13308"/>
                  <a:pt x="22309" y="3007"/>
                </a:cubicBezTo>
                <a:cubicBezTo>
                  <a:pt x="22309" y="1337"/>
                  <a:pt x="8115" y="11598"/>
                  <a:pt x="6621" y="1645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Ελεύθερη σχεδίαση"/>
          <p:cNvSpPr/>
          <p:nvPr/>
        </p:nvSpPr>
        <p:spPr>
          <a:xfrm>
            <a:off x="5182032" y="3229910"/>
            <a:ext cx="32910" cy="56214"/>
          </a:xfrm>
          <a:custGeom>
            <a:avLst/>
            <a:gdLst>
              <a:gd name="connsiteX0" fmla="*/ 6621 w 32910"/>
              <a:gd name="connsiteY0" fmla="*/ 16454 h 56214"/>
              <a:gd name="connsiteX1" fmla="*/ 13345 w 32910"/>
              <a:gd name="connsiteY1" fmla="*/ 32142 h 56214"/>
              <a:gd name="connsiteX2" fmla="*/ 11103 w 32910"/>
              <a:gd name="connsiteY2" fmla="*/ 23178 h 56214"/>
              <a:gd name="connsiteX3" fmla="*/ 8862 w 32910"/>
              <a:gd name="connsiteY3" fmla="*/ 32142 h 56214"/>
              <a:gd name="connsiteX4" fmla="*/ 4380 w 32910"/>
              <a:gd name="connsiteY4" fmla="*/ 23178 h 56214"/>
              <a:gd name="connsiteX5" fmla="*/ 2139 w 32910"/>
              <a:gd name="connsiteY5" fmla="*/ 3007 h 56214"/>
              <a:gd name="connsiteX6" fmla="*/ 8862 w 32910"/>
              <a:gd name="connsiteY6" fmla="*/ 9731 h 56214"/>
              <a:gd name="connsiteX7" fmla="*/ 11103 w 32910"/>
              <a:gd name="connsiteY7" fmla="*/ 14213 h 56214"/>
              <a:gd name="connsiteX8" fmla="*/ 11103 w 32910"/>
              <a:gd name="connsiteY8" fmla="*/ 14213 h 56214"/>
              <a:gd name="connsiteX9" fmla="*/ 15586 w 32910"/>
              <a:gd name="connsiteY9" fmla="*/ 20937 h 56214"/>
              <a:gd name="connsiteX10" fmla="*/ 13345 w 32910"/>
              <a:gd name="connsiteY10" fmla="*/ 52313 h 56214"/>
              <a:gd name="connsiteX11" fmla="*/ 8862 w 32910"/>
              <a:gd name="connsiteY11" fmla="*/ 43348 h 56214"/>
              <a:gd name="connsiteX12" fmla="*/ 6621 w 32910"/>
              <a:gd name="connsiteY12" fmla="*/ 27660 h 56214"/>
              <a:gd name="connsiteX13" fmla="*/ 8862 w 32910"/>
              <a:gd name="connsiteY13" fmla="*/ 11972 h 56214"/>
              <a:gd name="connsiteX14" fmla="*/ 20068 w 32910"/>
              <a:gd name="connsiteY14" fmla="*/ 23178 h 56214"/>
              <a:gd name="connsiteX15" fmla="*/ 26792 w 32910"/>
              <a:gd name="connsiteY15" fmla="*/ 29901 h 56214"/>
              <a:gd name="connsiteX16" fmla="*/ 26792 w 32910"/>
              <a:gd name="connsiteY16" fmla="*/ 16454 h 56214"/>
              <a:gd name="connsiteX17" fmla="*/ 24550 w 32910"/>
              <a:gd name="connsiteY17" fmla="*/ 9731 h 56214"/>
              <a:gd name="connsiteX18" fmla="*/ 20068 w 32910"/>
              <a:gd name="connsiteY18" fmla="*/ 20937 h 56214"/>
              <a:gd name="connsiteX19" fmla="*/ 17827 w 32910"/>
              <a:gd name="connsiteY19" fmla="*/ 14213 h 56214"/>
              <a:gd name="connsiteX20" fmla="*/ 13345 w 32910"/>
              <a:gd name="connsiteY20" fmla="*/ 3007 h 56214"/>
              <a:gd name="connsiteX21" fmla="*/ 15586 w 32910"/>
              <a:gd name="connsiteY21" fmla="*/ 20937 h 56214"/>
              <a:gd name="connsiteX22" fmla="*/ 17827 w 32910"/>
              <a:gd name="connsiteY22" fmla="*/ 29901 h 56214"/>
              <a:gd name="connsiteX23" fmla="*/ 22309 w 32910"/>
              <a:gd name="connsiteY23" fmla="*/ 11972 h 56214"/>
              <a:gd name="connsiteX24" fmla="*/ 22309 w 32910"/>
              <a:gd name="connsiteY24" fmla="*/ 3007 h 56214"/>
              <a:gd name="connsiteX25" fmla="*/ 6621 w 32910"/>
              <a:gd name="connsiteY25" fmla="*/ 16454 h 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910" h="56214">
                <a:moveTo>
                  <a:pt x="6621" y="16454"/>
                </a:moveTo>
                <a:cubicBezTo>
                  <a:pt x="5127" y="21310"/>
                  <a:pt x="11497" y="32142"/>
                  <a:pt x="13345" y="32142"/>
                </a:cubicBezTo>
                <a:cubicBezTo>
                  <a:pt x="16425" y="32142"/>
                  <a:pt x="11850" y="26166"/>
                  <a:pt x="11103" y="23178"/>
                </a:cubicBezTo>
                <a:cubicBezTo>
                  <a:pt x="10356" y="26166"/>
                  <a:pt x="11942" y="32142"/>
                  <a:pt x="8862" y="32142"/>
                </a:cubicBezTo>
                <a:cubicBezTo>
                  <a:pt x="5521" y="32142"/>
                  <a:pt x="5131" y="26433"/>
                  <a:pt x="4380" y="23178"/>
                </a:cubicBezTo>
                <a:cubicBezTo>
                  <a:pt x="2859" y="16586"/>
                  <a:pt x="0" y="9425"/>
                  <a:pt x="2139" y="3007"/>
                </a:cubicBezTo>
                <a:cubicBezTo>
                  <a:pt x="3141" y="0"/>
                  <a:pt x="6621" y="7490"/>
                  <a:pt x="8862" y="9731"/>
                </a:cubicBezTo>
                <a:cubicBezTo>
                  <a:pt x="14319" y="26100"/>
                  <a:pt x="14491" y="27762"/>
                  <a:pt x="11103" y="14213"/>
                </a:cubicBezTo>
                <a:lnTo>
                  <a:pt x="11103" y="14213"/>
                </a:lnTo>
                <a:lnTo>
                  <a:pt x="15586" y="20937"/>
                </a:lnTo>
                <a:cubicBezTo>
                  <a:pt x="14839" y="31396"/>
                  <a:pt x="16358" y="42270"/>
                  <a:pt x="13345" y="52313"/>
                </a:cubicBezTo>
                <a:cubicBezTo>
                  <a:pt x="12385" y="55513"/>
                  <a:pt x="9741" y="46571"/>
                  <a:pt x="8862" y="43348"/>
                </a:cubicBezTo>
                <a:cubicBezTo>
                  <a:pt x="7472" y="38252"/>
                  <a:pt x="7368" y="32889"/>
                  <a:pt x="6621" y="27660"/>
                </a:cubicBezTo>
                <a:cubicBezTo>
                  <a:pt x="7368" y="22431"/>
                  <a:pt x="3851" y="13642"/>
                  <a:pt x="8862" y="11972"/>
                </a:cubicBezTo>
                <a:cubicBezTo>
                  <a:pt x="13874" y="10302"/>
                  <a:pt x="16333" y="19443"/>
                  <a:pt x="20068" y="23178"/>
                </a:cubicBezTo>
                <a:lnTo>
                  <a:pt x="26792" y="29901"/>
                </a:lnTo>
                <a:cubicBezTo>
                  <a:pt x="29389" y="40290"/>
                  <a:pt x="32910" y="56214"/>
                  <a:pt x="26792" y="16454"/>
                </a:cubicBezTo>
                <a:cubicBezTo>
                  <a:pt x="26433" y="14119"/>
                  <a:pt x="25297" y="11972"/>
                  <a:pt x="24550" y="9731"/>
                </a:cubicBezTo>
                <a:cubicBezTo>
                  <a:pt x="23056" y="13466"/>
                  <a:pt x="23415" y="18705"/>
                  <a:pt x="20068" y="20937"/>
                </a:cubicBezTo>
                <a:cubicBezTo>
                  <a:pt x="18102" y="22248"/>
                  <a:pt x="18656" y="16425"/>
                  <a:pt x="17827" y="14213"/>
                </a:cubicBezTo>
                <a:cubicBezTo>
                  <a:pt x="16415" y="10446"/>
                  <a:pt x="14839" y="6742"/>
                  <a:pt x="13345" y="3007"/>
                </a:cubicBezTo>
                <a:cubicBezTo>
                  <a:pt x="14092" y="8984"/>
                  <a:pt x="14596" y="14996"/>
                  <a:pt x="15586" y="20937"/>
                </a:cubicBezTo>
                <a:cubicBezTo>
                  <a:pt x="16092" y="23975"/>
                  <a:pt x="15979" y="32365"/>
                  <a:pt x="17827" y="29901"/>
                </a:cubicBezTo>
                <a:cubicBezTo>
                  <a:pt x="21523" y="24973"/>
                  <a:pt x="20815" y="17948"/>
                  <a:pt x="22309" y="11972"/>
                </a:cubicBezTo>
                <a:cubicBezTo>
                  <a:pt x="27372" y="27161"/>
                  <a:pt x="22309" y="13308"/>
                  <a:pt x="22309" y="3007"/>
                </a:cubicBezTo>
                <a:cubicBezTo>
                  <a:pt x="22309" y="1337"/>
                  <a:pt x="8115" y="11598"/>
                  <a:pt x="6621" y="16454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Ελεύθερη σχεδίαση"/>
          <p:cNvSpPr/>
          <p:nvPr/>
        </p:nvSpPr>
        <p:spPr>
          <a:xfrm>
            <a:off x="5240234" y="3281082"/>
            <a:ext cx="9198" cy="71718"/>
          </a:xfrm>
          <a:custGeom>
            <a:avLst/>
            <a:gdLst>
              <a:gd name="connsiteX0" fmla="*/ 8601 w 9198"/>
              <a:gd name="connsiteY0" fmla="*/ 71718 h 71718"/>
              <a:gd name="connsiteX1" fmla="*/ 1878 w 9198"/>
              <a:gd name="connsiteY1" fmla="*/ 64994 h 71718"/>
              <a:gd name="connsiteX2" fmla="*/ 8601 w 9198"/>
              <a:gd name="connsiteY2" fmla="*/ 35859 h 71718"/>
              <a:gd name="connsiteX3" fmla="*/ 8601 w 9198"/>
              <a:gd name="connsiteY3" fmla="*/ 0 h 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8" h="71718">
                <a:moveTo>
                  <a:pt x="8601" y="71718"/>
                </a:moveTo>
                <a:cubicBezTo>
                  <a:pt x="6360" y="69477"/>
                  <a:pt x="2141" y="68153"/>
                  <a:pt x="1878" y="64994"/>
                </a:cubicBezTo>
                <a:cubicBezTo>
                  <a:pt x="0" y="42456"/>
                  <a:pt x="7833" y="51220"/>
                  <a:pt x="8601" y="35859"/>
                </a:cubicBezTo>
                <a:cubicBezTo>
                  <a:pt x="9198" y="23921"/>
                  <a:pt x="8601" y="11953"/>
                  <a:pt x="8601" y="0"/>
                </a:cubicBezTo>
              </a:path>
            </a:pathLst>
          </a:custGeom>
          <a:ln w="158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55 - Ελεύθερη σχεδίαση"/>
          <p:cNvSpPr/>
          <p:nvPr/>
        </p:nvSpPr>
        <p:spPr>
          <a:xfrm>
            <a:off x="5447837" y="3184637"/>
            <a:ext cx="26297" cy="46766"/>
          </a:xfrm>
          <a:custGeom>
            <a:avLst/>
            <a:gdLst>
              <a:gd name="connsiteX0" fmla="*/ 25116 w 26297"/>
              <a:gd name="connsiteY0" fmla="*/ 44898 h 46766"/>
              <a:gd name="connsiteX1" fmla="*/ 18392 w 26297"/>
              <a:gd name="connsiteY1" fmla="*/ 40416 h 46766"/>
              <a:gd name="connsiteX2" fmla="*/ 13910 w 26297"/>
              <a:gd name="connsiteY2" fmla="*/ 33692 h 46766"/>
              <a:gd name="connsiteX3" fmla="*/ 7187 w 26297"/>
              <a:gd name="connsiteY3" fmla="*/ 26969 h 46766"/>
              <a:gd name="connsiteX4" fmla="*/ 2704 w 26297"/>
              <a:gd name="connsiteY4" fmla="*/ 9039 h 46766"/>
              <a:gd name="connsiteX5" fmla="*/ 463 w 26297"/>
              <a:gd name="connsiteY5" fmla="*/ 2316 h 46766"/>
              <a:gd name="connsiteX6" fmla="*/ 2704 w 26297"/>
              <a:gd name="connsiteY6" fmla="*/ 13522 h 46766"/>
              <a:gd name="connsiteX7" fmla="*/ 4945 w 26297"/>
              <a:gd name="connsiteY7" fmla="*/ 20245 h 46766"/>
              <a:gd name="connsiteX8" fmla="*/ 18392 w 26297"/>
              <a:gd name="connsiteY8" fmla="*/ 29210 h 46766"/>
              <a:gd name="connsiteX9" fmla="*/ 25116 w 26297"/>
              <a:gd name="connsiteY9" fmla="*/ 44898 h 4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97" h="46766">
                <a:moveTo>
                  <a:pt x="25116" y="44898"/>
                </a:moveTo>
                <a:cubicBezTo>
                  <a:pt x="25116" y="46766"/>
                  <a:pt x="20297" y="42321"/>
                  <a:pt x="18392" y="40416"/>
                </a:cubicBezTo>
                <a:cubicBezTo>
                  <a:pt x="16487" y="38511"/>
                  <a:pt x="15634" y="35761"/>
                  <a:pt x="13910" y="33692"/>
                </a:cubicBezTo>
                <a:cubicBezTo>
                  <a:pt x="11881" y="31257"/>
                  <a:pt x="9428" y="29210"/>
                  <a:pt x="7187" y="26969"/>
                </a:cubicBezTo>
                <a:cubicBezTo>
                  <a:pt x="5693" y="20992"/>
                  <a:pt x="4652" y="14884"/>
                  <a:pt x="2704" y="9039"/>
                </a:cubicBezTo>
                <a:cubicBezTo>
                  <a:pt x="1957" y="6798"/>
                  <a:pt x="0" y="0"/>
                  <a:pt x="463" y="2316"/>
                </a:cubicBezTo>
                <a:cubicBezTo>
                  <a:pt x="1210" y="6051"/>
                  <a:pt x="1780" y="9826"/>
                  <a:pt x="2704" y="13522"/>
                </a:cubicBezTo>
                <a:cubicBezTo>
                  <a:pt x="3277" y="15814"/>
                  <a:pt x="3275" y="18575"/>
                  <a:pt x="4945" y="20245"/>
                </a:cubicBezTo>
                <a:cubicBezTo>
                  <a:pt x="8754" y="24054"/>
                  <a:pt x="14583" y="25401"/>
                  <a:pt x="18392" y="29210"/>
                </a:cubicBezTo>
                <a:cubicBezTo>
                  <a:pt x="26297" y="37115"/>
                  <a:pt x="25116" y="43030"/>
                  <a:pt x="25116" y="44898"/>
                </a:cubicBezTo>
                <a:close/>
              </a:path>
            </a:pathLst>
          </a:custGeom>
          <a:ln w="158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Ελεύθερη σχεδίαση"/>
          <p:cNvSpPr/>
          <p:nvPr/>
        </p:nvSpPr>
        <p:spPr>
          <a:xfrm>
            <a:off x="5665602" y="3052482"/>
            <a:ext cx="15780" cy="91889"/>
          </a:xfrm>
          <a:custGeom>
            <a:avLst/>
            <a:gdLst>
              <a:gd name="connsiteX0" fmla="*/ 15780 w 15780"/>
              <a:gd name="connsiteY0" fmla="*/ 0 h 91889"/>
              <a:gd name="connsiteX1" fmla="*/ 11298 w 15780"/>
              <a:gd name="connsiteY1" fmla="*/ 24653 h 91889"/>
              <a:gd name="connsiteX2" fmla="*/ 6816 w 15780"/>
              <a:gd name="connsiteY2" fmla="*/ 29136 h 91889"/>
              <a:gd name="connsiteX3" fmla="*/ 4574 w 15780"/>
              <a:gd name="connsiteY3" fmla="*/ 35859 h 91889"/>
              <a:gd name="connsiteX4" fmla="*/ 2333 w 15780"/>
              <a:gd name="connsiteY4" fmla="*/ 91889 h 9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0" h="91889">
                <a:moveTo>
                  <a:pt x="15780" y="0"/>
                </a:moveTo>
                <a:cubicBezTo>
                  <a:pt x="15471" y="2473"/>
                  <a:pt x="14571" y="19197"/>
                  <a:pt x="11298" y="24653"/>
                </a:cubicBezTo>
                <a:cubicBezTo>
                  <a:pt x="10211" y="26465"/>
                  <a:pt x="8310" y="27642"/>
                  <a:pt x="6816" y="29136"/>
                </a:cubicBezTo>
                <a:cubicBezTo>
                  <a:pt x="6069" y="31377"/>
                  <a:pt x="5087" y="33553"/>
                  <a:pt x="4574" y="35859"/>
                </a:cubicBezTo>
                <a:cubicBezTo>
                  <a:pt x="0" y="56440"/>
                  <a:pt x="2333" y="66212"/>
                  <a:pt x="2333" y="91889"/>
                </a:cubicBezTo>
              </a:path>
            </a:pathLst>
          </a:cu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Ελεύθερη σχεδίαση"/>
          <p:cNvSpPr/>
          <p:nvPr/>
        </p:nvSpPr>
        <p:spPr>
          <a:xfrm>
            <a:off x="6954200" y="2861982"/>
            <a:ext cx="13618" cy="78442"/>
          </a:xfrm>
          <a:custGeom>
            <a:avLst/>
            <a:gdLst>
              <a:gd name="connsiteX0" fmla="*/ 4653 w 13618"/>
              <a:gd name="connsiteY0" fmla="*/ 0 h 78442"/>
              <a:gd name="connsiteX1" fmla="*/ 171 w 13618"/>
              <a:gd name="connsiteY1" fmla="*/ 13447 h 78442"/>
              <a:gd name="connsiteX2" fmla="*/ 4653 w 13618"/>
              <a:gd name="connsiteY2" fmla="*/ 40342 h 78442"/>
              <a:gd name="connsiteX3" fmla="*/ 9135 w 13618"/>
              <a:gd name="connsiteY3" fmla="*/ 47065 h 78442"/>
              <a:gd name="connsiteX4" fmla="*/ 11376 w 13618"/>
              <a:gd name="connsiteY4" fmla="*/ 56030 h 78442"/>
              <a:gd name="connsiteX5" fmla="*/ 13618 w 13618"/>
              <a:gd name="connsiteY5" fmla="*/ 78442 h 7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18" h="78442">
                <a:moveTo>
                  <a:pt x="4653" y="0"/>
                </a:moveTo>
                <a:cubicBezTo>
                  <a:pt x="3159" y="4482"/>
                  <a:pt x="508" y="8734"/>
                  <a:pt x="171" y="13447"/>
                </a:cubicBezTo>
                <a:cubicBezTo>
                  <a:pt x="0" y="15847"/>
                  <a:pt x="2380" y="35039"/>
                  <a:pt x="4653" y="40342"/>
                </a:cubicBezTo>
                <a:cubicBezTo>
                  <a:pt x="5714" y="42818"/>
                  <a:pt x="7641" y="44824"/>
                  <a:pt x="9135" y="47065"/>
                </a:cubicBezTo>
                <a:cubicBezTo>
                  <a:pt x="9882" y="50053"/>
                  <a:pt x="10940" y="52981"/>
                  <a:pt x="11376" y="56030"/>
                </a:cubicBezTo>
                <a:cubicBezTo>
                  <a:pt x="12438" y="63462"/>
                  <a:pt x="13618" y="78442"/>
                  <a:pt x="13618" y="78442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Ελεύθερη σχεδίαση"/>
          <p:cNvSpPr/>
          <p:nvPr/>
        </p:nvSpPr>
        <p:spPr>
          <a:xfrm>
            <a:off x="7198659" y="2848535"/>
            <a:ext cx="33046" cy="80683"/>
          </a:xfrm>
          <a:custGeom>
            <a:avLst/>
            <a:gdLst>
              <a:gd name="connsiteX0" fmla="*/ 0 w 33046"/>
              <a:gd name="connsiteY0" fmla="*/ 0 h 80683"/>
              <a:gd name="connsiteX1" fmla="*/ 4482 w 33046"/>
              <a:gd name="connsiteY1" fmla="*/ 24653 h 80683"/>
              <a:gd name="connsiteX2" fmla="*/ 11206 w 33046"/>
              <a:gd name="connsiteY2" fmla="*/ 31377 h 80683"/>
              <a:gd name="connsiteX3" fmla="*/ 15688 w 33046"/>
              <a:gd name="connsiteY3" fmla="*/ 38100 h 80683"/>
              <a:gd name="connsiteX4" fmla="*/ 24653 w 33046"/>
              <a:gd name="connsiteY4" fmla="*/ 51547 h 80683"/>
              <a:gd name="connsiteX5" fmla="*/ 26894 w 33046"/>
              <a:gd name="connsiteY5" fmla="*/ 60512 h 80683"/>
              <a:gd name="connsiteX6" fmla="*/ 31376 w 33046"/>
              <a:gd name="connsiteY6" fmla="*/ 80683 h 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6" h="80683">
                <a:moveTo>
                  <a:pt x="0" y="0"/>
                </a:moveTo>
                <a:cubicBezTo>
                  <a:pt x="1494" y="8218"/>
                  <a:pt x="1673" y="16787"/>
                  <a:pt x="4482" y="24653"/>
                </a:cubicBezTo>
                <a:cubicBezTo>
                  <a:pt x="5548" y="27638"/>
                  <a:pt x="9177" y="28942"/>
                  <a:pt x="11206" y="31377"/>
                </a:cubicBezTo>
                <a:cubicBezTo>
                  <a:pt x="12930" y="33446"/>
                  <a:pt x="14194" y="35859"/>
                  <a:pt x="15688" y="38100"/>
                </a:cubicBezTo>
                <a:cubicBezTo>
                  <a:pt x="22684" y="59092"/>
                  <a:pt x="11223" y="28046"/>
                  <a:pt x="24653" y="51547"/>
                </a:cubicBezTo>
                <a:cubicBezTo>
                  <a:pt x="26181" y="54221"/>
                  <a:pt x="25813" y="57628"/>
                  <a:pt x="26894" y="60512"/>
                </a:cubicBezTo>
                <a:cubicBezTo>
                  <a:pt x="33046" y="76920"/>
                  <a:pt x="31376" y="61550"/>
                  <a:pt x="31376" y="80683"/>
                </a:cubicBezTo>
              </a:path>
            </a:pathLst>
          </a:cu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Ελεύθερη σχεδίαση"/>
          <p:cNvSpPr/>
          <p:nvPr/>
        </p:nvSpPr>
        <p:spPr>
          <a:xfrm>
            <a:off x="6993412" y="3191435"/>
            <a:ext cx="8023" cy="78441"/>
          </a:xfrm>
          <a:custGeom>
            <a:avLst/>
            <a:gdLst>
              <a:gd name="connsiteX0" fmla="*/ 8023 w 8023"/>
              <a:gd name="connsiteY0" fmla="*/ 0 h 78441"/>
              <a:gd name="connsiteX1" fmla="*/ 1300 w 8023"/>
              <a:gd name="connsiteY1" fmla="*/ 4483 h 78441"/>
              <a:gd name="connsiteX2" fmla="*/ 3541 w 8023"/>
              <a:gd name="connsiteY2" fmla="*/ 35859 h 78441"/>
              <a:gd name="connsiteX3" fmla="*/ 5782 w 8023"/>
              <a:gd name="connsiteY3" fmla="*/ 42583 h 78441"/>
              <a:gd name="connsiteX4" fmla="*/ 5782 w 8023"/>
              <a:gd name="connsiteY4" fmla="*/ 78441 h 7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" h="78441">
                <a:moveTo>
                  <a:pt x="8023" y="0"/>
                </a:moveTo>
                <a:cubicBezTo>
                  <a:pt x="5782" y="1494"/>
                  <a:pt x="1634" y="1810"/>
                  <a:pt x="1300" y="4483"/>
                </a:cubicBezTo>
                <a:cubicBezTo>
                  <a:pt x="0" y="14887"/>
                  <a:pt x="2316" y="25445"/>
                  <a:pt x="3541" y="35859"/>
                </a:cubicBezTo>
                <a:cubicBezTo>
                  <a:pt x="3817" y="38205"/>
                  <a:pt x="5658" y="40224"/>
                  <a:pt x="5782" y="42583"/>
                </a:cubicBezTo>
                <a:cubicBezTo>
                  <a:pt x="6410" y="54519"/>
                  <a:pt x="5782" y="66488"/>
                  <a:pt x="5782" y="78441"/>
                </a:cubicBezTo>
              </a:path>
            </a:pathLst>
          </a:cu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Ελεύθερη σχεδίαση"/>
          <p:cNvSpPr/>
          <p:nvPr/>
        </p:nvSpPr>
        <p:spPr>
          <a:xfrm>
            <a:off x="7112665" y="3229535"/>
            <a:ext cx="34447" cy="71718"/>
          </a:xfrm>
          <a:custGeom>
            <a:avLst/>
            <a:gdLst>
              <a:gd name="connsiteX0" fmla="*/ 34447 w 34447"/>
              <a:gd name="connsiteY0" fmla="*/ 0 h 71718"/>
              <a:gd name="connsiteX1" fmla="*/ 29964 w 34447"/>
              <a:gd name="connsiteY1" fmla="*/ 6724 h 71718"/>
              <a:gd name="connsiteX2" fmla="*/ 23241 w 34447"/>
              <a:gd name="connsiteY2" fmla="*/ 13447 h 71718"/>
              <a:gd name="connsiteX3" fmla="*/ 21000 w 34447"/>
              <a:gd name="connsiteY3" fmla="*/ 20171 h 71718"/>
              <a:gd name="connsiteX4" fmla="*/ 16517 w 34447"/>
              <a:gd name="connsiteY4" fmla="*/ 26894 h 71718"/>
              <a:gd name="connsiteX5" fmla="*/ 14276 w 34447"/>
              <a:gd name="connsiteY5" fmla="*/ 35859 h 71718"/>
              <a:gd name="connsiteX6" fmla="*/ 12035 w 34447"/>
              <a:gd name="connsiteY6" fmla="*/ 49306 h 71718"/>
              <a:gd name="connsiteX7" fmla="*/ 7553 w 34447"/>
              <a:gd name="connsiteY7" fmla="*/ 53789 h 71718"/>
              <a:gd name="connsiteX8" fmla="*/ 5311 w 34447"/>
              <a:gd name="connsiteY8" fmla="*/ 60512 h 71718"/>
              <a:gd name="connsiteX9" fmla="*/ 829 w 34447"/>
              <a:gd name="connsiteY9" fmla="*/ 71718 h 7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47" h="71718">
                <a:moveTo>
                  <a:pt x="34447" y="0"/>
                </a:moveTo>
                <a:cubicBezTo>
                  <a:pt x="32953" y="2241"/>
                  <a:pt x="31689" y="4655"/>
                  <a:pt x="29964" y="6724"/>
                </a:cubicBezTo>
                <a:cubicBezTo>
                  <a:pt x="27935" y="9159"/>
                  <a:pt x="24999" y="10810"/>
                  <a:pt x="23241" y="13447"/>
                </a:cubicBezTo>
                <a:cubicBezTo>
                  <a:pt x="21931" y="15413"/>
                  <a:pt x="22057" y="18058"/>
                  <a:pt x="21000" y="20171"/>
                </a:cubicBezTo>
                <a:cubicBezTo>
                  <a:pt x="19795" y="22580"/>
                  <a:pt x="18011" y="24653"/>
                  <a:pt x="16517" y="26894"/>
                </a:cubicBezTo>
                <a:cubicBezTo>
                  <a:pt x="15770" y="29882"/>
                  <a:pt x="14880" y="32839"/>
                  <a:pt x="14276" y="35859"/>
                </a:cubicBezTo>
                <a:cubicBezTo>
                  <a:pt x="13385" y="40315"/>
                  <a:pt x="13630" y="45051"/>
                  <a:pt x="12035" y="49306"/>
                </a:cubicBezTo>
                <a:cubicBezTo>
                  <a:pt x="11293" y="51285"/>
                  <a:pt x="9047" y="52295"/>
                  <a:pt x="7553" y="53789"/>
                </a:cubicBezTo>
                <a:cubicBezTo>
                  <a:pt x="6806" y="56030"/>
                  <a:pt x="6368" y="58399"/>
                  <a:pt x="5311" y="60512"/>
                </a:cubicBezTo>
                <a:cubicBezTo>
                  <a:pt x="0" y="71132"/>
                  <a:pt x="829" y="63071"/>
                  <a:pt x="829" y="71718"/>
                </a:cubicBezTo>
              </a:path>
            </a:pathLst>
          </a:cu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Ελεύθερη σχεδίαση"/>
          <p:cNvSpPr/>
          <p:nvPr/>
        </p:nvSpPr>
        <p:spPr>
          <a:xfrm>
            <a:off x="6948600" y="3711388"/>
            <a:ext cx="17189" cy="87406"/>
          </a:xfrm>
          <a:custGeom>
            <a:avLst/>
            <a:gdLst>
              <a:gd name="connsiteX0" fmla="*/ 12494 w 17189"/>
              <a:gd name="connsiteY0" fmla="*/ 0 h 87406"/>
              <a:gd name="connsiteX1" fmla="*/ 12494 w 17189"/>
              <a:gd name="connsiteY1" fmla="*/ 58271 h 87406"/>
              <a:gd name="connsiteX2" fmla="*/ 8012 w 17189"/>
              <a:gd name="connsiteY2" fmla="*/ 64994 h 87406"/>
              <a:gd name="connsiteX3" fmla="*/ 1288 w 17189"/>
              <a:gd name="connsiteY3" fmla="*/ 73959 h 87406"/>
              <a:gd name="connsiteX4" fmla="*/ 1288 w 17189"/>
              <a:gd name="connsiteY4" fmla="*/ 87406 h 8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9" h="87406">
                <a:moveTo>
                  <a:pt x="12494" y="0"/>
                </a:moveTo>
                <a:cubicBezTo>
                  <a:pt x="16518" y="24144"/>
                  <a:pt x="17189" y="22273"/>
                  <a:pt x="12494" y="58271"/>
                </a:cubicBezTo>
                <a:cubicBezTo>
                  <a:pt x="12146" y="60942"/>
                  <a:pt x="9578" y="62802"/>
                  <a:pt x="8012" y="64994"/>
                </a:cubicBezTo>
                <a:cubicBezTo>
                  <a:pt x="5841" y="68034"/>
                  <a:pt x="2361" y="70381"/>
                  <a:pt x="1288" y="73959"/>
                </a:cubicBezTo>
                <a:cubicBezTo>
                  <a:pt x="0" y="78252"/>
                  <a:pt x="1288" y="82924"/>
                  <a:pt x="1288" y="87406"/>
                </a:cubicBezTo>
              </a:path>
            </a:pathLst>
          </a:cu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Ελεύθερη σχεδίαση"/>
          <p:cNvSpPr/>
          <p:nvPr/>
        </p:nvSpPr>
        <p:spPr>
          <a:xfrm>
            <a:off x="7442129" y="2832847"/>
            <a:ext cx="18747" cy="91888"/>
          </a:xfrm>
          <a:custGeom>
            <a:avLst/>
            <a:gdLst>
              <a:gd name="connsiteX0" fmla="*/ 18747 w 18747"/>
              <a:gd name="connsiteY0" fmla="*/ 0 h 91888"/>
              <a:gd name="connsiteX1" fmla="*/ 9783 w 18747"/>
              <a:gd name="connsiteY1" fmla="*/ 20171 h 91888"/>
              <a:gd name="connsiteX2" fmla="*/ 7542 w 18747"/>
              <a:gd name="connsiteY2" fmla="*/ 29135 h 91888"/>
              <a:gd name="connsiteX3" fmla="*/ 3059 w 18747"/>
              <a:gd name="connsiteY3" fmla="*/ 44824 h 91888"/>
              <a:gd name="connsiteX4" fmla="*/ 818 w 18747"/>
              <a:gd name="connsiteY4" fmla="*/ 91888 h 9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7" h="91888">
                <a:moveTo>
                  <a:pt x="18747" y="0"/>
                </a:moveTo>
                <a:cubicBezTo>
                  <a:pt x="13413" y="16002"/>
                  <a:pt x="16886" y="9516"/>
                  <a:pt x="9783" y="20171"/>
                </a:cubicBezTo>
                <a:cubicBezTo>
                  <a:pt x="9036" y="23159"/>
                  <a:pt x="8352" y="26164"/>
                  <a:pt x="7542" y="29135"/>
                </a:cubicBezTo>
                <a:cubicBezTo>
                  <a:pt x="6111" y="34382"/>
                  <a:pt x="4004" y="39468"/>
                  <a:pt x="3059" y="44824"/>
                </a:cubicBezTo>
                <a:cubicBezTo>
                  <a:pt x="0" y="62155"/>
                  <a:pt x="818" y="74238"/>
                  <a:pt x="818" y="91888"/>
                </a:cubicBezTo>
              </a:path>
            </a:pathLst>
          </a:cu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Ελεύθερη σχεδίαση"/>
          <p:cNvSpPr/>
          <p:nvPr/>
        </p:nvSpPr>
        <p:spPr>
          <a:xfrm>
            <a:off x="7422541" y="3305735"/>
            <a:ext cx="6959" cy="80683"/>
          </a:xfrm>
          <a:custGeom>
            <a:avLst/>
            <a:gdLst>
              <a:gd name="connsiteX0" fmla="*/ 6959 w 6959"/>
              <a:gd name="connsiteY0" fmla="*/ 0 h 80683"/>
              <a:gd name="connsiteX1" fmla="*/ 235 w 6959"/>
              <a:gd name="connsiteY1" fmla="*/ 17930 h 80683"/>
              <a:gd name="connsiteX2" fmla="*/ 4718 w 6959"/>
              <a:gd name="connsiteY2" fmla="*/ 62753 h 80683"/>
              <a:gd name="connsiteX3" fmla="*/ 4718 w 6959"/>
              <a:gd name="connsiteY3" fmla="*/ 80683 h 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9" h="80683">
                <a:moveTo>
                  <a:pt x="6959" y="0"/>
                </a:moveTo>
                <a:cubicBezTo>
                  <a:pt x="4665" y="4589"/>
                  <a:pt x="0" y="12299"/>
                  <a:pt x="235" y="17930"/>
                </a:cubicBezTo>
                <a:cubicBezTo>
                  <a:pt x="860" y="32933"/>
                  <a:pt x="3648" y="47776"/>
                  <a:pt x="4718" y="62753"/>
                </a:cubicBezTo>
                <a:cubicBezTo>
                  <a:pt x="5144" y="68714"/>
                  <a:pt x="4718" y="74706"/>
                  <a:pt x="4718" y="80683"/>
                </a:cubicBezTo>
              </a:path>
            </a:pathLst>
          </a:custGeom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64 - Ελεύθερη σχεδίαση"/>
          <p:cNvSpPr/>
          <p:nvPr/>
        </p:nvSpPr>
        <p:spPr>
          <a:xfrm>
            <a:off x="6403041" y="3451412"/>
            <a:ext cx="58271" cy="47064"/>
          </a:xfrm>
          <a:custGeom>
            <a:avLst/>
            <a:gdLst>
              <a:gd name="connsiteX0" fmla="*/ 58271 w 58271"/>
              <a:gd name="connsiteY0" fmla="*/ 0 h 47064"/>
              <a:gd name="connsiteX1" fmla="*/ 40341 w 58271"/>
              <a:gd name="connsiteY1" fmla="*/ 6723 h 47064"/>
              <a:gd name="connsiteX2" fmla="*/ 31377 w 58271"/>
              <a:gd name="connsiteY2" fmla="*/ 24653 h 47064"/>
              <a:gd name="connsiteX3" fmla="*/ 24653 w 58271"/>
              <a:gd name="connsiteY3" fmla="*/ 29135 h 47064"/>
              <a:gd name="connsiteX4" fmla="*/ 8965 w 58271"/>
              <a:gd name="connsiteY4" fmla="*/ 47064 h 47064"/>
              <a:gd name="connsiteX5" fmla="*/ 0 w 58271"/>
              <a:gd name="connsiteY5" fmla="*/ 47064 h 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71" h="47064">
                <a:moveTo>
                  <a:pt x="58271" y="0"/>
                </a:moveTo>
                <a:cubicBezTo>
                  <a:pt x="53752" y="904"/>
                  <a:pt x="43638" y="1447"/>
                  <a:pt x="40341" y="6723"/>
                </a:cubicBezTo>
                <a:cubicBezTo>
                  <a:pt x="30553" y="22383"/>
                  <a:pt x="41274" y="16735"/>
                  <a:pt x="31377" y="24653"/>
                </a:cubicBezTo>
                <a:cubicBezTo>
                  <a:pt x="29274" y="26336"/>
                  <a:pt x="26894" y="27641"/>
                  <a:pt x="24653" y="29135"/>
                </a:cubicBezTo>
                <a:cubicBezTo>
                  <a:pt x="21697" y="33569"/>
                  <a:pt x="13337" y="47064"/>
                  <a:pt x="8965" y="47064"/>
                </a:cubicBezTo>
                <a:lnTo>
                  <a:pt x="0" y="47064"/>
                </a:ln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70 - Ελεύθερη σχεδίαση"/>
          <p:cNvSpPr/>
          <p:nvPr/>
        </p:nvSpPr>
        <p:spPr>
          <a:xfrm>
            <a:off x="6340989" y="3415497"/>
            <a:ext cx="30216" cy="76256"/>
          </a:xfrm>
          <a:custGeom>
            <a:avLst/>
            <a:gdLst>
              <a:gd name="connsiteX0" fmla="*/ 21711 w 30216"/>
              <a:gd name="connsiteY0" fmla="*/ 15744 h 76256"/>
              <a:gd name="connsiteX1" fmla="*/ 12746 w 30216"/>
              <a:gd name="connsiteY1" fmla="*/ 31432 h 76256"/>
              <a:gd name="connsiteX2" fmla="*/ 8264 w 30216"/>
              <a:gd name="connsiteY2" fmla="*/ 24709 h 76256"/>
              <a:gd name="connsiteX3" fmla="*/ 12746 w 30216"/>
              <a:gd name="connsiteY3" fmla="*/ 51603 h 76256"/>
              <a:gd name="connsiteX4" fmla="*/ 17229 w 30216"/>
              <a:gd name="connsiteY4" fmla="*/ 15744 h 76256"/>
              <a:gd name="connsiteX5" fmla="*/ 23952 w 30216"/>
              <a:gd name="connsiteY5" fmla="*/ 51603 h 76256"/>
              <a:gd name="connsiteX6" fmla="*/ 26193 w 30216"/>
              <a:gd name="connsiteY6" fmla="*/ 24709 h 76256"/>
              <a:gd name="connsiteX7" fmla="*/ 21711 w 30216"/>
              <a:gd name="connsiteY7" fmla="*/ 47121 h 76256"/>
              <a:gd name="connsiteX8" fmla="*/ 19470 w 30216"/>
              <a:gd name="connsiteY8" fmla="*/ 26950 h 76256"/>
              <a:gd name="connsiteX9" fmla="*/ 17229 w 30216"/>
              <a:gd name="connsiteY9" fmla="*/ 13503 h 76256"/>
              <a:gd name="connsiteX10" fmla="*/ 12746 w 30216"/>
              <a:gd name="connsiteY10" fmla="*/ 17985 h 76256"/>
              <a:gd name="connsiteX11" fmla="*/ 10505 w 30216"/>
              <a:gd name="connsiteY11" fmla="*/ 35915 h 76256"/>
              <a:gd name="connsiteX12" fmla="*/ 6023 w 30216"/>
              <a:gd name="connsiteY12" fmla="*/ 53844 h 76256"/>
              <a:gd name="connsiteX13" fmla="*/ 8264 w 30216"/>
              <a:gd name="connsiteY13" fmla="*/ 35915 h 76256"/>
              <a:gd name="connsiteX14" fmla="*/ 10505 w 30216"/>
              <a:gd name="connsiteY14" fmla="*/ 20227 h 76256"/>
              <a:gd name="connsiteX15" fmla="*/ 14987 w 30216"/>
              <a:gd name="connsiteY15" fmla="*/ 42638 h 76256"/>
              <a:gd name="connsiteX16" fmla="*/ 17229 w 30216"/>
              <a:gd name="connsiteY16" fmla="*/ 67291 h 76256"/>
              <a:gd name="connsiteX17" fmla="*/ 12746 w 30216"/>
              <a:gd name="connsiteY17" fmla="*/ 29191 h 76256"/>
              <a:gd name="connsiteX18" fmla="*/ 14987 w 30216"/>
              <a:gd name="connsiteY18" fmla="*/ 51603 h 76256"/>
              <a:gd name="connsiteX19" fmla="*/ 21711 w 30216"/>
              <a:gd name="connsiteY19" fmla="*/ 76256 h 76256"/>
              <a:gd name="connsiteX20" fmla="*/ 26193 w 30216"/>
              <a:gd name="connsiteY20" fmla="*/ 69532 h 76256"/>
              <a:gd name="connsiteX21" fmla="*/ 23952 w 30216"/>
              <a:gd name="connsiteY21" fmla="*/ 17985 h 76256"/>
              <a:gd name="connsiteX22" fmla="*/ 21711 w 30216"/>
              <a:gd name="connsiteY22" fmla="*/ 6779 h 76256"/>
              <a:gd name="connsiteX23" fmla="*/ 26193 w 30216"/>
              <a:gd name="connsiteY23" fmla="*/ 47121 h 76256"/>
              <a:gd name="connsiteX24" fmla="*/ 23952 w 30216"/>
              <a:gd name="connsiteY24" fmla="*/ 69532 h 76256"/>
              <a:gd name="connsiteX25" fmla="*/ 21711 w 30216"/>
              <a:gd name="connsiteY25" fmla="*/ 62809 h 76256"/>
              <a:gd name="connsiteX26" fmla="*/ 26193 w 30216"/>
              <a:gd name="connsiteY26" fmla="*/ 4538 h 76256"/>
              <a:gd name="connsiteX27" fmla="*/ 23952 w 30216"/>
              <a:gd name="connsiteY27" fmla="*/ 17985 h 76256"/>
              <a:gd name="connsiteX28" fmla="*/ 21711 w 30216"/>
              <a:gd name="connsiteY28" fmla="*/ 29191 h 76256"/>
              <a:gd name="connsiteX29" fmla="*/ 21711 w 30216"/>
              <a:gd name="connsiteY29" fmla="*/ 15744 h 7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216" h="76256">
                <a:moveTo>
                  <a:pt x="21711" y="15744"/>
                </a:moveTo>
                <a:cubicBezTo>
                  <a:pt x="20217" y="16117"/>
                  <a:pt x="18218" y="46024"/>
                  <a:pt x="12746" y="31432"/>
                </a:cubicBezTo>
                <a:cubicBezTo>
                  <a:pt x="11800" y="28910"/>
                  <a:pt x="9758" y="26950"/>
                  <a:pt x="8264" y="24709"/>
                </a:cubicBezTo>
                <a:cubicBezTo>
                  <a:pt x="12644" y="37850"/>
                  <a:pt x="10244" y="29084"/>
                  <a:pt x="12746" y="51603"/>
                </a:cubicBezTo>
                <a:cubicBezTo>
                  <a:pt x="14240" y="39650"/>
                  <a:pt x="5183" y="15744"/>
                  <a:pt x="17229" y="15744"/>
                </a:cubicBezTo>
                <a:cubicBezTo>
                  <a:pt x="29390" y="15744"/>
                  <a:pt x="23952" y="51603"/>
                  <a:pt x="23952" y="51603"/>
                </a:cubicBezTo>
                <a:cubicBezTo>
                  <a:pt x="24699" y="42638"/>
                  <a:pt x="30216" y="32755"/>
                  <a:pt x="26193" y="24709"/>
                </a:cubicBezTo>
                <a:cubicBezTo>
                  <a:pt x="22786" y="17895"/>
                  <a:pt x="28939" y="44712"/>
                  <a:pt x="21711" y="47121"/>
                </a:cubicBezTo>
                <a:cubicBezTo>
                  <a:pt x="15293" y="49260"/>
                  <a:pt x="20364" y="33656"/>
                  <a:pt x="19470" y="26950"/>
                </a:cubicBezTo>
                <a:cubicBezTo>
                  <a:pt x="18869" y="22446"/>
                  <a:pt x="17976" y="17985"/>
                  <a:pt x="17229" y="13503"/>
                </a:cubicBezTo>
                <a:cubicBezTo>
                  <a:pt x="15735" y="14997"/>
                  <a:pt x="13353" y="15961"/>
                  <a:pt x="12746" y="17985"/>
                </a:cubicBezTo>
                <a:cubicBezTo>
                  <a:pt x="11015" y="23754"/>
                  <a:pt x="11615" y="29995"/>
                  <a:pt x="10505" y="35915"/>
                </a:cubicBezTo>
                <a:cubicBezTo>
                  <a:pt x="9370" y="41970"/>
                  <a:pt x="12183" y="53844"/>
                  <a:pt x="6023" y="53844"/>
                </a:cubicBezTo>
                <a:cubicBezTo>
                  <a:pt x="0" y="53844"/>
                  <a:pt x="7468" y="41885"/>
                  <a:pt x="8264" y="35915"/>
                </a:cubicBezTo>
                <a:cubicBezTo>
                  <a:pt x="8962" y="30679"/>
                  <a:pt x="9758" y="25456"/>
                  <a:pt x="10505" y="20227"/>
                </a:cubicBezTo>
                <a:cubicBezTo>
                  <a:pt x="11999" y="27697"/>
                  <a:pt x="13910" y="35096"/>
                  <a:pt x="14987" y="42638"/>
                </a:cubicBezTo>
                <a:cubicBezTo>
                  <a:pt x="16154" y="50807"/>
                  <a:pt x="18585" y="75430"/>
                  <a:pt x="17229" y="67291"/>
                </a:cubicBezTo>
                <a:cubicBezTo>
                  <a:pt x="15127" y="54677"/>
                  <a:pt x="14555" y="41850"/>
                  <a:pt x="12746" y="29191"/>
                </a:cubicBezTo>
                <a:cubicBezTo>
                  <a:pt x="11684" y="21759"/>
                  <a:pt x="14056" y="44153"/>
                  <a:pt x="14987" y="51603"/>
                </a:cubicBezTo>
                <a:cubicBezTo>
                  <a:pt x="16834" y="66376"/>
                  <a:pt x="16477" y="63170"/>
                  <a:pt x="21711" y="76256"/>
                </a:cubicBezTo>
                <a:cubicBezTo>
                  <a:pt x="23205" y="74015"/>
                  <a:pt x="26089" y="72224"/>
                  <a:pt x="26193" y="69532"/>
                </a:cubicBezTo>
                <a:cubicBezTo>
                  <a:pt x="26854" y="52346"/>
                  <a:pt x="25177" y="35140"/>
                  <a:pt x="23952" y="17985"/>
                </a:cubicBezTo>
                <a:cubicBezTo>
                  <a:pt x="23681" y="14185"/>
                  <a:pt x="21419" y="2981"/>
                  <a:pt x="21711" y="6779"/>
                </a:cubicBezTo>
                <a:cubicBezTo>
                  <a:pt x="22749" y="20269"/>
                  <a:pt x="24699" y="33674"/>
                  <a:pt x="26193" y="47121"/>
                </a:cubicBezTo>
                <a:cubicBezTo>
                  <a:pt x="25446" y="54591"/>
                  <a:pt x="26014" y="62313"/>
                  <a:pt x="23952" y="69532"/>
                </a:cubicBezTo>
                <a:cubicBezTo>
                  <a:pt x="23303" y="71803"/>
                  <a:pt x="21630" y="65170"/>
                  <a:pt x="21711" y="62809"/>
                </a:cubicBezTo>
                <a:cubicBezTo>
                  <a:pt x="22382" y="43340"/>
                  <a:pt x="25220" y="23995"/>
                  <a:pt x="26193" y="4538"/>
                </a:cubicBezTo>
                <a:cubicBezTo>
                  <a:pt x="26420" y="0"/>
                  <a:pt x="24765" y="13514"/>
                  <a:pt x="23952" y="17985"/>
                </a:cubicBezTo>
                <a:cubicBezTo>
                  <a:pt x="23271" y="21733"/>
                  <a:pt x="23211" y="25690"/>
                  <a:pt x="21711" y="29191"/>
                </a:cubicBezTo>
                <a:cubicBezTo>
                  <a:pt x="15645" y="43348"/>
                  <a:pt x="23205" y="15371"/>
                  <a:pt x="21711" y="15744"/>
                </a:cubicBezTo>
                <a:close/>
              </a:path>
            </a:pathLst>
          </a:cu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71 - Ελεύθερη σχεδίαση"/>
          <p:cNvSpPr/>
          <p:nvPr/>
        </p:nvSpPr>
        <p:spPr>
          <a:xfrm>
            <a:off x="6461465" y="3078629"/>
            <a:ext cx="52141" cy="63500"/>
          </a:xfrm>
          <a:custGeom>
            <a:avLst/>
            <a:gdLst>
              <a:gd name="connsiteX0" fmla="*/ 51394 w 52141"/>
              <a:gd name="connsiteY0" fmla="*/ 747 h 63500"/>
              <a:gd name="connsiteX1" fmla="*/ 46911 w 52141"/>
              <a:gd name="connsiteY1" fmla="*/ 11953 h 63500"/>
              <a:gd name="connsiteX2" fmla="*/ 40188 w 52141"/>
              <a:gd name="connsiteY2" fmla="*/ 18677 h 63500"/>
              <a:gd name="connsiteX3" fmla="*/ 28982 w 52141"/>
              <a:gd name="connsiteY3" fmla="*/ 29883 h 63500"/>
              <a:gd name="connsiteX4" fmla="*/ 24500 w 52141"/>
              <a:gd name="connsiteY4" fmla="*/ 36606 h 63500"/>
              <a:gd name="connsiteX5" fmla="*/ 17776 w 52141"/>
              <a:gd name="connsiteY5" fmla="*/ 41089 h 63500"/>
              <a:gd name="connsiteX6" fmla="*/ 13294 w 52141"/>
              <a:gd name="connsiteY6" fmla="*/ 50053 h 63500"/>
              <a:gd name="connsiteX7" fmla="*/ 2088 w 52141"/>
              <a:gd name="connsiteY7" fmla="*/ 63500 h 63500"/>
              <a:gd name="connsiteX8" fmla="*/ 11053 w 52141"/>
              <a:gd name="connsiteY8" fmla="*/ 52295 h 63500"/>
              <a:gd name="connsiteX9" fmla="*/ 22259 w 52141"/>
              <a:gd name="connsiteY9" fmla="*/ 43330 h 63500"/>
              <a:gd name="connsiteX10" fmla="*/ 28982 w 52141"/>
              <a:gd name="connsiteY10" fmla="*/ 32124 h 63500"/>
              <a:gd name="connsiteX11" fmla="*/ 35706 w 52141"/>
              <a:gd name="connsiteY11" fmla="*/ 23159 h 63500"/>
              <a:gd name="connsiteX12" fmla="*/ 37947 w 52141"/>
              <a:gd name="connsiteY12" fmla="*/ 14195 h 63500"/>
              <a:gd name="connsiteX13" fmla="*/ 42429 w 52141"/>
              <a:gd name="connsiteY13" fmla="*/ 7471 h 63500"/>
              <a:gd name="connsiteX14" fmla="*/ 51394 w 52141"/>
              <a:gd name="connsiteY14" fmla="*/ 747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141" h="63500">
                <a:moveTo>
                  <a:pt x="51394" y="747"/>
                </a:moveTo>
                <a:cubicBezTo>
                  <a:pt x="52141" y="1494"/>
                  <a:pt x="49043" y="8541"/>
                  <a:pt x="46911" y="11953"/>
                </a:cubicBezTo>
                <a:cubicBezTo>
                  <a:pt x="45231" y="14641"/>
                  <a:pt x="42217" y="16242"/>
                  <a:pt x="40188" y="18677"/>
                </a:cubicBezTo>
                <a:cubicBezTo>
                  <a:pt x="30851" y="29882"/>
                  <a:pt x="41308" y="21665"/>
                  <a:pt x="28982" y="29883"/>
                </a:cubicBezTo>
                <a:cubicBezTo>
                  <a:pt x="27488" y="32124"/>
                  <a:pt x="26404" y="34702"/>
                  <a:pt x="24500" y="36606"/>
                </a:cubicBezTo>
                <a:cubicBezTo>
                  <a:pt x="22595" y="38511"/>
                  <a:pt x="19501" y="39020"/>
                  <a:pt x="17776" y="41089"/>
                </a:cubicBezTo>
                <a:cubicBezTo>
                  <a:pt x="15637" y="43655"/>
                  <a:pt x="14952" y="47153"/>
                  <a:pt x="13294" y="50053"/>
                </a:cubicBezTo>
                <a:cubicBezTo>
                  <a:pt x="9134" y="57333"/>
                  <a:pt x="8268" y="57320"/>
                  <a:pt x="2088" y="63500"/>
                </a:cubicBezTo>
                <a:cubicBezTo>
                  <a:pt x="6736" y="44907"/>
                  <a:pt x="0" y="61137"/>
                  <a:pt x="11053" y="52295"/>
                </a:cubicBezTo>
                <a:cubicBezTo>
                  <a:pt x="25535" y="40709"/>
                  <a:pt x="5358" y="48963"/>
                  <a:pt x="22259" y="43330"/>
                </a:cubicBezTo>
                <a:cubicBezTo>
                  <a:pt x="32751" y="32836"/>
                  <a:pt x="21222" y="45704"/>
                  <a:pt x="28982" y="32124"/>
                </a:cubicBezTo>
                <a:cubicBezTo>
                  <a:pt x="30835" y="28881"/>
                  <a:pt x="33465" y="26147"/>
                  <a:pt x="35706" y="23159"/>
                </a:cubicBezTo>
                <a:cubicBezTo>
                  <a:pt x="36453" y="20171"/>
                  <a:pt x="36734" y="17026"/>
                  <a:pt x="37947" y="14195"/>
                </a:cubicBezTo>
                <a:cubicBezTo>
                  <a:pt x="39008" y="11719"/>
                  <a:pt x="41225" y="9880"/>
                  <a:pt x="42429" y="7471"/>
                </a:cubicBezTo>
                <a:cubicBezTo>
                  <a:pt x="44906" y="2516"/>
                  <a:pt x="50647" y="0"/>
                  <a:pt x="51394" y="747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72 - Ελεύθερη σχεδίαση"/>
          <p:cNvSpPr/>
          <p:nvPr/>
        </p:nvSpPr>
        <p:spPr>
          <a:xfrm>
            <a:off x="6338047" y="3044436"/>
            <a:ext cx="152400" cy="89300"/>
          </a:xfrm>
          <a:custGeom>
            <a:avLst/>
            <a:gdLst>
              <a:gd name="connsiteX0" fmla="*/ 35859 w 152400"/>
              <a:gd name="connsiteY0" fmla="*/ 8046 h 89300"/>
              <a:gd name="connsiteX1" fmla="*/ 29135 w 152400"/>
              <a:gd name="connsiteY1" fmla="*/ 12529 h 89300"/>
              <a:gd name="connsiteX2" fmla="*/ 22412 w 152400"/>
              <a:gd name="connsiteY2" fmla="*/ 37182 h 89300"/>
              <a:gd name="connsiteX3" fmla="*/ 13447 w 152400"/>
              <a:gd name="connsiteY3" fmla="*/ 41664 h 89300"/>
              <a:gd name="connsiteX4" fmla="*/ 11206 w 152400"/>
              <a:gd name="connsiteY4" fmla="*/ 57352 h 89300"/>
              <a:gd name="connsiteX5" fmla="*/ 0 w 152400"/>
              <a:gd name="connsiteY5" fmla="*/ 70799 h 89300"/>
              <a:gd name="connsiteX6" fmla="*/ 11206 w 152400"/>
              <a:gd name="connsiteY6" fmla="*/ 12529 h 89300"/>
              <a:gd name="connsiteX7" fmla="*/ 15688 w 152400"/>
              <a:gd name="connsiteY7" fmla="*/ 8046 h 89300"/>
              <a:gd name="connsiteX8" fmla="*/ 17929 w 152400"/>
              <a:gd name="connsiteY8" fmla="*/ 1323 h 89300"/>
              <a:gd name="connsiteX9" fmla="*/ 24653 w 152400"/>
              <a:gd name="connsiteY9" fmla="*/ 3564 h 89300"/>
              <a:gd name="connsiteX10" fmla="*/ 29135 w 152400"/>
              <a:gd name="connsiteY10" fmla="*/ 39423 h 89300"/>
              <a:gd name="connsiteX11" fmla="*/ 24653 w 152400"/>
              <a:gd name="connsiteY11" fmla="*/ 59593 h 89300"/>
              <a:gd name="connsiteX12" fmla="*/ 20171 w 152400"/>
              <a:gd name="connsiteY12" fmla="*/ 70799 h 89300"/>
              <a:gd name="connsiteX13" fmla="*/ 26894 w 152400"/>
              <a:gd name="connsiteY13" fmla="*/ 21493 h 89300"/>
              <a:gd name="connsiteX14" fmla="*/ 33618 w 152400"/>
              <a:gd name="connsiteY14" fmla="*/ 8046 h 89300"/>
              <a:gd name="connsiteX15" fmla="*/ 35859 w 152400"/>
              <a:gd name="connsiteY15" fmla="*/ 17011 h 89300"/>
              <a:gd name="connsiteX16" fmla="*/ 40341 w 152400"/>
              <a:gd name="connsiteY16" fmla="*/ 50629 h 89300"/>
              <a:gd name="connsiteX17" fmla="*/ 38100 w 152400"/>
              <a:gd name="connsiteY17" fmla="*/ 41664 h 89300"/>
              <a:gd name="connsiteX18" fmla="*/ 35859 w 152400"/>
              <a:gd name="connsiteY18" fmla="*/ 28217 h 89300"/>
              <a:gd name="connsiteX19" fmla="*/ 31377 w 152400"/>
              <a:gd name="connsiteY19" fmla="*/ 43905 h 89300"/>
              <a:gd name="connsiteX20" fmla="*/ 33618 w 152400"/>
              <a:gd name="connsiteY20" fmla="*/ 8046 h 89300"/>
              <a:gd name="connsiteX21" fmla="*/ 35859 w 152400"/>
              <a:gd name="connsiteY21" fmla="*/ 34940 h 89300"/>
              <a:gd name="connsiteX22" fmla="*/ 40341 w 152400"/>
              <a:gd name="connsiteY22" fmla="*/ 19252 h 89300"/>
              <a:gd name="connsiteX23" fmla="*/ 42582 w 152400"/>
              <a:gd name="connsiteY23" fmla="*/ 8046 h 89300"/>
              <a:gd name="connsiteX24" fmla="*/ 35859 w 152400"/>
              <a:gd name="connsiteY24" fmla="*/ 59593 h 89300"/>
              <a:gd name="connsiteX25" fmla="*/ 24653 w 152400"/>
              <a:gd name="connsiteY25" fmla="*/ 55111 h 89300"/>
              <a:gd name="connsiteX26" fmla="*/ 20171 w 152400"/>
              <a:gd name="connsiteY26" fmla="*/ 21493 h 89300"/>
              <a:gd name="connsiteX27" fmla="*/ 15688 w 152400"/>
              <a:gd name="connsiteY27" fmla="*/ 48388 h 89300"/>
              <a:gd name="connsiteX28" fmla="*/ 20171 w 152400"/>
              <a:gd name="connsiteY28" fmla="*/ 28217 h 89300"/>
              <a:gd name="connsiteX29" fmla="*/ 22412 w 152400"/>
              <a:gd name="connsiteY29" fmla="*/ 46146 h 89300"/>
              <a:gd name="connsiteX30" fmla="*/ 26894 w 152400"/>
              <a:gd name="connsiteY30" fmla="*/ 61835 h 89300"/>
              <a:gd name="connsiteX31" fmla="*/ 29135 w 152400"/>
              <a:gd name="connsiteY31" fmla="*/ 43905 h 89300"/>
              <a:gd name="connsiteX32" fmla="*/ 33618 w 152400"/>
              <a:gd name="connsiteY32" fmla="*/ 32699 h 89300"/>
              <a:gd name="connsiteX33" fmla="*/ 35859 w 152400"/>
              <a:gd name="connsiteY33" fmla="*/ 23735 h 89300"/>
              <a:gd name="connsiteX34" fmla="*/ 42582 w 152400"/>
              <a:gd name="connsiteY34" fmla="*/ 32699 h 89300"/>
              <a:gd name="connsiteX35" fmla="*/ 47065 w 152400"/>
              <a:gd name="connsiteY35" fmla="*/ 46146 h 89300"/>
              <a:gd name="connsiteX36" fmla="*/ 53788 w 152400"/>
              <a:gd name="connsiteY36" fmla="*/ 61835 h 89300"/>
              <a:gd name="connsiteX37" fmla="*/ 56029 w 152400"/>
              <a:gd name="connsiteY37" fmla="*/ 34940 h 89300"/>
              <a:gd name="connsiteX38" fmla="*/ 49306 w 152400"/>
              <a:gd name="connsiteY38" fmla="*/ 64076 h 89300"/>
              <a:gd name="connsiteX39" fmla="*/ 42582 w 152400"/>
              <a:gd name="connsiteY39" fmla="*/ 17011 h 89300"/>
              <a:gd name="connsiteX40" fmla="*/ 40341 w 152400"/>
              <a:gd name="connsiteY40" fmla="*/ 34940 h 89300"/>
              <a:gd name="connsiteX41" fmla="*/ 44824 w 152400"/>
              <a:gd name="connsiteY41" fmla="*/ 8046 h 89300"/>
              <a:gd name="connsiteX42" fmla="*/ 51547 w 152400"/>
              <a:gd name="connsiteY42" fmla="*/ 14770 h 89300"/>
              <a:gd name="connsiteX43" fmla="*/ 56029 w 152400"/>
              <a:gd name="connsiteY43" fmla="*/ 39423 h 89300"/>
              <a:gd name="connsiteX44" fmla="*/ 53788 w 152400"/>
              <a:gd name="connsiteY44" fmla="*/ 30458 h 89300"/>
              <a:gd name="connsiteX45" fmla="*/ 56029 w 152400"/>
              <a:gd name="connsiteY45" fmla="*/ 10288 h 89300"/>
              <a:gd name="connsiteX46" fmla="*/ 53788 w 152400"/>
              <a:gd name="connsiteY46" fmla="*/ 41664 h 89300"/>
              <a:gd name="connsiteX47" fmla="*/ 51547 w 152400"/>
              <a:gd name="connsiteY47" fmla="*/ 14770 h 89300"/>
              <a:gd name="connsiteX48" fmla="*/ 47065 w 152400"/>
              <a:gd name="connsiteY48" fmla="*/ 23735 h 89300"/>
              <a:gd name="connsiteX49" fmla="*/ 40341 w 152400"/>
              <a:gd name="connsiteY49" fmla="*/ 59593 h 89300"/>
              <a:gd name="connsiteX50" fmla="*/ 31377 w 152400"/>
              <a:gd name="connsiteY50" fmla="*/ 37182 h 89300"/>
              <a:gd name="connsiteX51" fmla="*/ 29135 w 152400"/>
              <a:gd name="connsiteY51" fmla="*/ 21493 h 89300"/>
              <a:gd name="connsiteX52" fmla="*/ 33618 w 152400"/>
              <a:gd name="connsiteY52" fmla="*/ 8046 h 89300"/>
              <a:gd name="connsiteX53" fmla="*/ 40341 w 152400"/>
              <a:gd name="connsiteY53" fmla="*/ 14770 h 89300"/>
              <a:gd name="connsiteX54" fmla="*/ 49306 w 152400"/>
              <a:gd name="connsiteY54" fmla="*/ 21493 h 89300"/>
              <a:gd name="connsiteX55" fmla="*/ 60512 w 152400"/>
              <a:gd name="connsiteY55" fmla="*/ 25976 h 89300"/>
              <a:gd name="connsiteX56" fmla="*/ 67235 w 152400"/>
              <a:gd name="connsiteY56" fmla="*/ 30458 h 89300"/>
              <a:gd name="connsiteX57" fmla="*/ 47065 w 152400"/>
              <a:gd name="connsiteY57" fmla="*/ 23735 h 89300"/>
              <a:gd name="connsiteX58" fmla="*/ 31377 w 152400"/>
              <a:gd name="connsiteY58" fmla="*/ 17011 h 89300"/>
              <a:gd name="connsiteX59" fmla="*/ 26894 w 152400"/>
              <a:gd name="connsiteY59" fmla="*/ 12529 h 89300"/>
              <a:gd name="connsiteX60" fmla="*/ 49306 w 152400"/>
              <a:gd name="connsiteY60" fmla="*/ 17011 h 89300"/>
              <a:gd name="connsiteX61" fmla="*/ 58271 w 152400"/>
              <a:gd name="connsiteY61" fmla="*/ 25976 h 89300"/>
              <a:gd name="connsiteX62" fmla="*/ 76200 w 152400"/>
              <a:gd name="connsiteY62" fmla="*/ 32699 h 89300"/>
              <a:gd name="connsiteX63" fmla="*/ 85165 w 152400"/>
              <a:gd name="connsiteY63" fmla="*/ 37182 h 89300"/>
              <a:gd name="connsiteX64" fmla="*/ 73959 w 152400"/>
              <a:gd name="connsiteY64" fmla="*/ 34940 h 89300"/>
              <a:gd name="connsiteX65" fmla="*/ 56029 w 152400"/>
              <a:gd name="connsiteY65" fmla="*/ 25976 h 89300"/>
              <a:gd name="connsiteX66" fmla="*/ 58271 w 152400"/>
              <a:gd name="connsiteY66" fmla="*/ 19252 h 89300"/>
              <a:gd name="connsiteX67" fmla="*/ 64994 w 152400"/>
              <a:gd name="connsiteY67" fmla="*/ 23735 h 89300"/>
              <a:gd name="connsiteX68" fmla="*/ 76200 w 152400"/>
              <a:gd name="connsiteY68" fmla="*/ 25976 h 89300"/>
              <a:gd name="connsiteX69" fmla="*/ 87406 w 152400"/>
              <a:gd name="connsiteY69" fmla="*/ 30458 h 89300"/>
              <a:gd name="connsiteX70" fmla="*/ 64994 w 152400"/>
              <a:gd name="connsiteY70" fmla="*/ 21493 h 89300"/>
              <a:gd name="connsiteX71" fmla="*/ 56029 w 152400"/>
              <a:gd name="connsiteY71" fmla="*/ 17011 h 89300"/>
              <a:gd name="connsiteX72" fmla="*/ 49306 w 152400"/>
              <a:gd name="connsiteY72" fmla="*/ 12529 h 89300"/>
              <a:gd name="connsiteX73" fmla="*/ 60512 w 152400"/>
              <a:gd name="connsiteY73" fmla="*/ 14770 h 89300"/>
              <a:gd name="connsiteX74" fmla="*/ 76200 w 152400"/>
              <a:gd name="connsiteY74" fmla="*/ 21493 h 89300"/>
              <a:gd name="connsiteX75" fmla="*/ 87406 w 152400"/>
              <a:gd name="connsiteY75" fmla="*/ 25976 h 89300"/>
              <a:gd name="connsiteX76" fmla="*/ 96371 w 152400"/>
              <a:gd name="connsiteY76" fmla="*/ 30458 h 89300"/>
              <a:gd name="connsiteX77" fmla="*/ 103094 w 152400"/>
              <a:gd name="connsiteY77" fmla="*/ 32699 h 89300"/>
              <a:gd name="connsiteX78" fmla="*/ 82924 w 152400"/>
              <a:gd name="connsiteY78" fmla="*/ 23735 h 89300"/>
              <a:gd name="connsiteX79" fmla="*/ 64994 w 152400"/>
              <a:gd name="connsiteY79" fmla="*/ 17011 h 89300"/>
              <a:gd name="connsiteX80" fmla="*/ 58271 w 152400"/>
              <a:gd name="connsiteY80" fmla="*/ 10288 h 89300"/>
              <a:gd name="connsiteX81" fmla="*/ 67235 w 152400"/>
              <a:gd name="connsiteY81" fmla="*/ 12529 h 89300"/>
              <a:gd name="connsiteX82" fmla="*/ 98612 w 152400"/>
              <a:gd name="connsiteY82" fmla="*/ 21493 h 89300"/>
              <a:gd name="connsiteX83" fmla="*/ 105335 w 152400"/>
              <a:gd name="connsiteY83" fmla="*/ 25976 h 89300"/>
              <a:gd name="connsiteX84" fmla="*/ 114300 w 152400"/>
              <a:gd name="connsiteY84" fmla="*/ 30458 h 89300"/>
              <a:gd name="connsiteX85" fmla="*/ 123265 w 152400"/>
              <a:gd name="connsiteY85" fmla="*/ 37182 h 89300"/>
              <a:gd name="connsiteX86" fmla="*/ 152400 w 152400"/>
              <a:gd name="connsiteY86" fmla="*/ 39423 h 89300"/>
              <a:gd name="connsiteX87" fmla="*/ 143435 w 152400"/>
              <a:gd name="connsiteY87" fmla="*/ 46146 h 89300"/>
              <a:gd name="connsiteX88" fmla="*/ 138953 w 152400"/>
              <a:gd name="connsiteY88" fmla="*/ 50629 h 89300"/>
              <a:gd name="connsiteX89" fmla="*/ 132229 w 152400"/>
              <a:gd name="connsiteY89" fmla="*/ 52870 h 89300"/>
              <a:gd name="connsiteX90" fmla="*/ 125506 w 152400"/>
              <a:gd name="connsiteY90" fmla="*/ 59593 h 89300"/>
              <a:gd name="connsiteX91" fmla="*/ 114300 w 152400"/>
              <a:gd name="connsiteY91" fmla="*/ 77523 h 89300"/>
              <a:gd name="connsiteX92" fmla="*/ 78441 w 152400"/>
              <a:gd name="connsiteY92" fmla="*/ 66317 h 89300"/>
              <a:gd name="connsiteX93" fmla="*/ 85165 w 152400"/>
              <a:gd name="connsiteY93" fmla="*/ 59593 h 89300"/>
              <a:gd name="connsiteX94" fmla="*/ 87406 w 152400"/>
              <a:gd name="connsiteY94" fmla="*/ 52870 h 89300"/>
              <a:gd name="connsiteX95" fmla="*/ 96371 w 152400"/>
              <a:gd name="connsiteY95" fmla="*/ 37182 h 89300"/>
              <a:gd name="connsiteX96" fmla="*/ 89647 w 152400"/>
              <a:gd name="connsiteY96" fmla="*/ 39423 h 89300"/>
              <a:gd name="connsiteX97" fmla="*/ 82924 w 152400"/>
              <a:gd name="connsiteY97" fmla="*/ 48388 h 89300"/>
              <a:gd name="connsiteX98" fmla="*/ 73959 w 152400"/>
              <a:gd name="connsiteY98" fmla="*/ 61835 h 89300"/>
              <a:gd name="connsiteX99" fmla="*/ 67235 w 152400"/>
              <a:gd name="connsiteY99" fmla="*/ 64076 h 89300"/>
              <a:gd name="connsiteX100" fmla="*/ 64994 w 152400"/>
              <a:gd name="connsiteY100" fmla="*/ 52870 h 89300"/>
              <a:gd name="connsiteX101" fmla="*/ 60512 w 152400"/>
              <a:gd name="connsiteY101" fmla="*/ 46146 h 89300"/>
              <a:gd name="connsiteX102" fmla="*/ 56029 w 152400"/>
              <a:gd name="connsiteY102" fmla="*/ 30458 h 89300"/>
              <a:gd name="connsiteX103" fmla="*/ 62753 w 152400"/>
              <a:gd name="connsiteY103" fmla="*/ 43905 h 89300"/>
              <a:gd name="connsiteX104" fmla="*/ 64994 w 152400"/>
              <a:gd name="connsiteY104" fmla="*/ 66317 h 89300"/>
              <a:gd name="connsiteX105" fmla="*/ 71718 w 152400"/>
              <a:gd name="connsiteY105" fmla="*/ 21493 h 89300"/>
              <a:gd name="connsiteX106" fmla="*/ 78441 w 152400"/>
              <a:gd name="connsiteY106" fmla="*/ 23735 h 89300"/>
              <a:gd name="connsiteX107" fmla="*/ 89647 w 152400"/>
              <a:gd name="connsiteY107" fmla="*/ 50629 h 89300"/>
              <a:gd name="connsiteX108" fmla="*/ 94129 w 152400"/>
              <a:gd name="connsiteY108" fmla="*/ 59593 h 89300"/>
              <a:gd name="connsiteX109" fmla="*/ 91888 w 152400"/>
              <a:gd name="connsiteY109" fmla="*/ 32699 h 89300"/>
              <a:gd name="connsiteX110" fmla="*/ 94129 w 152400"/>
              <a:gd name="connsiteY110" fmla="*/ 55111 h 89300"/>
              <a:gd name="connsiteX111" fmla="*/ 91888 w 152400"/>
              <a:gd name="connsiteY111" fmla="*/ 37182 h 89300"/>
              <a:gd name="connsiteX112" fmla="*/ 94129 w 152400"/>
              <a:gd name="connsiteY112" fmla="*/ 46146 h 89300"/>
              <a:gd name="connsiteX113" fmla="*/ 98612 w 152400"/>
              <a:gd name="connsiteY113" fmla="*/ 70799 h 89300"/>
              <a:gd name="connsiteX114" fmla="*/ 100853 w 152400"/>
              <a:gd name="connsiteY114" fmla="*/ 39423 h 89300"/>
              <a:gd name="connsiteX115" fmla="*/ 107577 w 152400"/>
              <a:gd name="connsiteY115" fmla="*/ 50629 h 89300"/>
              <a:gd name="connsiteX116" fmla="*/ 112059 w 152400"/>
              <a:gd name="connsiteY116" fmla="*/ 66317 h 89300"/>
              <a:gd name="connsiteX117" fmla="*/ 114300 w 152400"/>
              <a:gd name="connsiteY117" fmla="*/ 43905 h 89300"/>
              <a:gd name="connsiteX118" fmla="*/ 118782 w 152400"/>
              <a:gd name="connsiteY118" fmla="*/ 52870 h 89300"/>
              <a:gd name="connsiteX119" fmla="*/ 121024 w 152400"/>
              <a:gd name="connsiteY119" fmla="*/ 61835 h 89300"/>
              <a:gd name="connsiteX120" fmla="*/ 125506 w 152400"/>
              <a:gd name="connsiteY120" fmla="*/ 41664 h 89300"/>
              <a:gd name="connsiteX121" fmla="*/ 127747 w 152400"/>
              <a:gd name="connsiteY121" fmla="*/ 61835 h 89300"/>
              <a:gd name="connsiteX122" fmla="*/ 132229 w 152400"/>
              <a:gd name="connsiteY122" fmla="*/ 41664 h 89300"/>
              <a:gd name="connsiteX123" fmla="*/ 141194 w 152400"/>
              <a:gd name="connsiteY123" fmla="*/ 55111 h 89300"/>
              <a:gd name="connsiteX124" fmla="*/ 132229 w 152400"/>
              <a:gd name="connsiteY124" fmla="*/ 59593 h 89300"/>
              <a:gd name="connsiteX125" fmla="*/ 125506 w 152400"/>
              <a:gd name="connsiteY125" fmla="*/ 68558 h 89300"/>
              <a:gd name="connsiteX126" fmla="*/ 96371 w 152400"/>
              <a:gd name="connsiteY126" fmla="*/ 61835 h 89300"/>
              <a:gd name="connsiteX127" fmla="*/ 91888 w 152400"/>
              <a:gd name="connsiteY127" fmla="*/ 50629 h 89300"/>
              <a:gd name="connsiteX128" fmla="*/ 89647 w 152400"/>
              <a:gd name="connsiteY128" fmla="*/ 39423 h 89300"/>
              <a:gd name="connsiteX129" fmla="*/ 80682 w 152400"/>
              <a:gd name="connsiteY129" fmla="*/ 52870 h 89300"/>
              <a:gd name="connsiteX130" fmla="*/ 73959 w 152400"/>
              <a:gd name="connsiteY130" fmla="*/ 28217 h 89300"/>
              <a:gd name="connsiteX131" fmla="*/ 69477 w 152400"/>
              <a:gd name="connsiteY131" fmla="*/ 43905 h 89300"/>
              <a:gd name="connsiteX132" fmla="*/ 62753 w 152400"/>
              <a:gd name="connsiteY132" fmla="*/ 55111 h 89300"/>
              <a:gd name="connsiteX133" fmla="*/ 60512 w 152400"/>
              <a:gd name="connsiteY133" fmla="*/ 64076 h 89300"/>
              <a:gd name="connsiteX134" fmla="*/ 64994 w 152400"/>
              <a:gd name="connsiteY134" fmla="*/ 34940 h 89300"/>
              <a:gd name="connsiteX135" fmla="*/ 67235 w 152400"/>
              <a:gd name="connsiteY135" fmla="*/ 25976 h 89300"/>
              <a:gd name="connsiteX136" fmla="*/ 71718 w 152400"/>
              <a:gd name="connsiteY136" fmla="*/ 17011 h 89300"/>
              <a:gd name="connsiteX137" fmla="*/ 78441 w 152400"/>
              <a:gd name="connsiteY137" fmla="*/ 14770 h 89300"/>
              <a:gd name="connsiteX138" fmla="*/ 85165 w 152400"/>
              <a:gd name="connsiteY138" fmla="*/ 19252 h 89300"/>
              <a:gd name="connsiteX139" fmla="*/ 89647 w 152400"/>
              <a:gd name="connsiteY139" fmla="*/ 43905 h 89300"/>
              <a:gd name="connsiteX140" fmla="*/ 91888 w 152400"/>
              <a:gd name="connsiteY140" fmla="*/ 23735 h 89300"/>
              <a:gd name="connsiteX141" fmla="*/ 87406 w 152400"/>
              <a:gd name="connsiteY141" fmla="*/ 48388 h 89300"/>
              <a:gd name="connsiteX142" fmla="*/ 78441 w 152400"/>
              <a:gd name="connsiteY142" fmla="*/ 70799 h 89300"/>
              <a:gd name="connsiteX143" fmla="*/ 80682 w 152400"/>
              <a:gd name="connsiteY143" fmla="*/ 43905 h 89300"/>
              <a:gd name="connsiteX144" fmla="*/ 82924 w 152400"/>
              <a:gd name="connsiteY144" fmla="*/ 34940 h 89300"/>
              <a:gd name="connsiteX145" fmla="*/ 89647 w 152400"/>
              <a:gd name="connsiteY145" fmla="*/ 32699 h 89300"/>
              <a:gd name="connsiteX146" fmla="*/ 94129 w 152400"/>
              <a:gd name="connsiteY146" fmla="*/ 43905 h 89300"/>
              <a:gd name="connsiteX147" fmla="*/ 96371 w 152400"/>
              <a:gd name="connsiteY147" fmla="*/ 57352 h 89300"/>
              <a:gd name="connsiteX148" fmla="*/ 100853 w 152400"/>
              <a:gd name="connsiteY148" fmla="*/ 43905 h 89300"/>
              <a:gd name="connsiteX149" fmla="*/ 107577 w 152400"/>
              <a:gd name="connsiteY149" fmla="*/ 41664 h 89300"/>
              <a:gd name="connsiteX150" fmla="*/ 112059 w 152400"/>
              <a:gd name="connsiteY150" fmla="*/ 52870 h 89300"/>
              <a:gd name="connsiteX151" fmla="*/ 114300 w 152400"/>
              <a:gd name="connsiteY151" fmla="*/ 41664 h 89300"/>
              <a:gd name="connsiteX152" fmla="*/ 116541 w 152400"/>
              <a:gd name="connsiteY152" fmla="*/ 55111 h 89300"/>
              <a:gd name="connsiteX153" fmla="*/ 121024 w 152400"/>
              <a:gd name="connsiteY153" fmla="*/ 46146 h 89300"/>
              <a:gd name="connsiteX154" fmla="*/ 129988 w 152400"/>
              <a:gd name="connsiteY154" fmla="*/ 48388 h 89300"/>
              <a:gd name="connsiteX155" fmla="*/ 138953 w 152400"/>
              <a:gd name="connsiteY155" fmla="*/ 66317 h 89300"/>
              <a:gd name="connsiteX156" fmla="*/ 143435 w 152400"/>
              <a:gd name="connsiteY156" fmla="*/ 57352 h 89300"/>
              <a:gd name="connsiteX157" fmla="*/ 147918 w 152400"/>
              <a:gd name="connsiteY157" fmla="*/ 50629 h 89300"/>
              <a:gd name="connsiteX158" fmla="*/ 143435 w 152400"/>
              <a:gd name="connsiteY158" fmla="*/ 46146 h 89300"/>
              <a:gd name="connsiteX159" fmla="*/ 134471 w 152400"/>
              <a:gd name="connsiteY159" fmla="*/ 48388 h 89300"/>
              <a:gd name="connsiteX160" fmla="*/ 129988 w 152400"/>
              <a:gd name="connsiteY160" fmla="*/ 52870 h 89300"/>
              <a:gd name="connsiteX161" fmla="*/ 123265 w 152400"/>
              <a:gd name="connsiteY161" fmla="*/ 55111 h 89300"/>
              <a:gd name="connsiteX162" fmla="*/ 112059 w 152400"/>
              <a:gd name="connsiteY162" fmla="*/ 66317 h 89300"/>
              <a:gd name="connsiteX163" fmla="*/ 96371 w 152400"/>
              <a:gd name="connsiteY163" fmla="*/ 79764 h 89300"/>
              <a:gd name="connsiteX164" fmla="*/ 100853 w 152400"/>
              <a:gd name="connsiteY164" fmla="*/ 57352 h 89300"/>
              <a:gd name="connsiteX165" fmla="*/ 105335 w 152400"/>
              <a:gd name="connsiteY165" fmla="*/ 37182 h 89300"/>
              <a:gd name="connsiteX166" fmla="*/ 107577 w 152400"/>
              <a:gd name="connsiteY166" fmla="*/ 14770 h 89300"/>
              <a:gd name="connsiteX167" fmla="*/ 112059 w 152400"/>
              <a:gd name="connsiteY167" fmla="*/ 25976 h 89300"/>
              <a:gd name="connsiteX168" fmla="*/ 114300 w 152400"/>
              <a:gd name="connsiteY168" fmla="*/ 19252 h 89300"/>
              <a:gd name="connsiteX169" fmla="*/ 121024 w 152400"/>
              <a:gd name="connsiteY169" fmla="*/ 59593 h 89300"/>
              <a:gd name="connsiteX170" fmla="*/ 125506 w 152400"/>
              <a:gd name="connsiteY170" fmla="*/ 48388 h 89300"/>
              <a:gd name="connsiteX171" fmla="*/ 127747 w 152400"/>
              <a:gd name="connsiteY171" fmla="*/ 32699 h 89300"/>
              <a:gd name="connsiteX172" fmla="*/ 132229 w 152400"/>
              <a:gd name="connsiteY172" fmla="*/ 50629 h 89300"/>
              <a:gd name="connsiteX173" fmla="*/ 138953 w 152400"/>
              <a:gd name="connsiteY173" fmla="*/ 52870 h 89300"/>
              <a:gd name="connsiteX174" fmla="*/ 136712 w 152400"/>
              <a:gd name="connsiteY174" fmla="*/ 46146 h 89300"/>
              <a:gd name="connsiteX175" fmla="*/ 127747 w 152400"/>
              <a:gd name="connsiteY175" fmla="*/ 39423 h 89300"/>
              <a:gd name="connsiteX176" fmla="*/ 98612 w 152400"/>
              <a:gd name="connsiteY176" fmla="*/ 28217 h 89300"/>
              <a:gd name="connsiteX177" fmla="*/ 91888 w 152400"/>
              <a:gd name="connsiteY177" fmla="*/ 23735 h 89300"/>
              <a:gd name="connsiteX178" fmla="*/ 35859 w 152400"/>
              <a:gd name="connsiteY178" fmla="*/ 8046 h 8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52400" h="89300">
                <a:moveTo>
                  <a:pt x="35859" y="8046"/>
                </a:moveTo>
                <a:cubicBezTo>
                  <a:pt x="25400" y="6178"/>
                  <a:pt x="30471" y="10190"/>
                  <a:pt x="29135" y="12529"/>
                </a:cubicBezTo>
                <a:cubicBezTo>
                  <a:pt x="19600" y="29216"/>
                  <a:pt x="35996" y="19070"/>
                  <a:pt x="22412" y="37182"/>
                </a:cubicBezTo>
                <a:cubicBezTo>
                  <a:pt x="20407" y="39855"/>
                  <a:pt x="16435" y="40170"/>
                  <a:pt x="13447" y="41664"/>
                </a:cubicBezTo>
                <a:cubicBezTo>
                  <a:pt x="12700" y="46893"/>
                  <a:pt x="12724" y="52292"/>
                  <a:pt x="11206" y="57352"/>
                </a:cubicBezTo>
                <a:cubicBezTo>
                  <a:pt x="9868" y="61812"/>
                  <a:pt x="2861" y="67939"/>
                  <a:pt x="0" y="70799"/>
                </a:cubicBezTo>
                <a:cubicBezTo>
                  <a:pt x="481" y="67430"/>
                  <a:pt x="6562" y="17174"/>
                  <a:pt x="11206" y="12529"/>
                </a:cubicBezTo>
                <a:lnTo>
                  <a:pt x="15688" y="8046"/>
                </a:lnTo>
                <a:cubicBezTo>
                  <a:pt x="16435" y="5805"/>
                  <a:pt x="15816" y="2379"/>
                  <a:pt x="17929" y="1323"/>
                </a:cubicBezTo>
                <a:cubicBezTo>
                  <a:pt x="20042" y="267"/>
                  <a:pt x="23986" y="1297"/>
                  <a:pt x="24653" y="3564"/>
                </a:cubicBezTo>
                <a:cubicBezTo>
                  <a:pt x="28052" y="15121"/>
                  <a:pt x="27641" y="27470"/>
                  <a:pt x="29135" y="39423"/>
                </a:cubicBezTo>
                <a:cubicBezTo>
                  <a:pt x="28247" y="43865"/>
                  <a:pt x="26236" y="54844"/>
                  <a:pt x="24653" y="59593"/>
                </a:cubicBezTo>
                <a:cubicBezTo>
                  <a:pt x="23381" y="63410"/>
                  <a:pt x="21665" y="67064"/>
                  <a:pt x="20171" y="70799"/>
                </a:cubicBezTo>
                <a:cubicBezTo>
                  <a:pt x="14721" y="49010"/>
                  <a:pt x="16659" y="62434"/>
                  <a:pt x="26894" y="21493"/>
                </a:cubicBezTo>
                <a:cubicBezTo>
                  <a:pt x="29648" y="10479"/>
                  <a:pt x="26957" y="14707"/>
                  <a:pt x="33618" y="8046"/>
                </a:cubicBezTo>
                <a:cubicBezTo>
                  <a:pt x="34365" y="11034"/>
                  <a:pt x="35379" y="13968"/>
                  <a:pt x="35859" y="17011"/>
                </a:cubicBezTo>
                <a:cubicBezTo>
                  <a:pt x="37622" y="28178"/>
                  <a:pt x="39318" y="39370"/>
                  <a:pt x="40341" y="50629"/>
                </a:cubicBezTo>
                <a:cubicBezTo>
                  <a:pt x="40620" y="53697"/>
                  <a:pt x="38704" y="44684"/>
                  <a:pt x="38100" y="41664"/>
                </a:cubicBezTo>
                <a:cubicBezTo>
                  <a:pt x="37209" y="37208"/>
                  <a:pt x="36606" y="32699"/>
                  <a:pt x="35859" y="28217"/>
                </a:cubicBezTo>
                <a:cubicBezTo>
                  <a:pt x="34365" y="33446"/>
                  <a:pt x="31978" y="49310"/>
                  <a:pt x="31377" y="43905"/>
                </a:cubicBezTo>
                <a:cubicBezTo>
                  <a:pt x="30055" y="32002"/>
                  <a:pt x="28263" y="18758"/>
                  <a:pt x="33618" y="8046"/>
                </a:cubicBezTo>
                <a:cubicBezTo>
                  <a:pt x="37641" y="0"/>
                  <a:pt x="35112" y="25975"/>
                  <a:pt x="35859" y="34940"/>
                </a:cubicBezTo>
                <a:cubicBezTo>
                  <a:pt x="37353" y="29711"/>
                  <a:pt x="39022" y="24528"/>
                  <a:pt x="40341" y="19252"/>
                </a:cubicBezTo>
                <a:cubicBezTo>
                  <a:pt x="41265" y="15556"/>
                  <a:pt x="42874" y="4248"/>
                  <a:pt x="42582" y="8046"/>
                </a:cubicBezTo>
                <a:cubicBezTo>
                  <a:pt x="40131" y="39918"/>
                  <a:pt x="40063" y="38571"/>
                  <a:pt x="35859" y="59593"/>
                </a:cubicBezTo>
                <a:cubicBezTo>
                  <a:pt x="32124" y="58099"/>
                  <a:pt x="26185" y="58831"/>
                  <a:pt x="24653" y="55111"/>
                </a:cubicBezTo>
                <a:cubicBezTo>
                  <a:pt x="20349" y="44657"/>
                  <a:pt x="29215" y="28276"/>
                  <a:pt x="20171" y="21493"/>
                </a:cubicBezTo>
                <a:cubicBezTo>
                  <a:pt x="12900" y="16040"/>
                  <a:pt x="13716" y="57260"/>
                  <a:pt x="15688" y="48388"/>
                </a:cubicBezTo>
                <a:lnTo>
                  <a:pt x="20171" y="28217"/>
                </a:lnTo>
                <a:cubicBezTo>
                  <a:pt x="20918" y="34193"/>
                  <a:pt x="21231" y="40240"/>
                  <a:pt x="22412" y="46146"/>
                </a:cubicBezTo>
                <a:cubicBezTo>
                  <a:pt x="23479" y="51479"/>
                  <a:pt x="21734" y="63555"/>
                  <a:pt x="26894" y="61835"/>
                </a:cubicBezTo>
                <a:cubicBezTo>
                  <a:pt x="32608" y="59930"/>
                  <a:pt x="27781" y="49774"/>
                  <a:pt x="29135" y="43905"/>
                </a:cubicBezTo>
                <a:cubicBezTo>
                  <a:pt x="30040" y="39985"/>
                  <a:pt x="32346" y="36516"/>
                  <a:pt x="33618" y="32699"/>
                </a:cubicBezTo>
                <a:cubicBezTo>
                  <a:pt x="34592" y="29777"/>
                  <a:pt x="35112" y="26723"/>
                  <a:pt x="35859" y="23735"/>
                </a:cubicBezTo>
                <a:cubicBezTo>
                  <a:pt x="38100" y="26723"/>
                  <a:pt x="40912" y="29358"/>
                  <a:pt x="42582" y="32699"/>
                </a:cubicBezTo>
                <a:cubicBezTo>
                  <a:pt x="44695" y="36925"/>
                  <a:pt x="45369" y="41736"/>
                  <a:pt x="47065" y="46146"/>
                </a:cubicBezTo>
                <a:cubicBezTo>
                  <a:pt x="49107" y="51456"/>
                  <a:pt x="51547" y="56605"/>
                  <a:pt x="53788" y="61835"/>
                </a:cubicBezTo>
                <a:cubicBezTo>
                  <a:pt x="54535" y="52870"/>
                  <a:pt x="56029" y="25944"/>
                  <a:pt x="56029" y="34940"/>
                </a:cubicBezTo>
                <a:cubicBezTo>
                  <a:pt x="56029" y="81249"/>
                  <a:pt x="58837" y="83139"/>
                  <a:pt x="49306" y="64076"/>
                </a:cubicBezTo>
                <a:cubicBezTo>
                  <a:pt x="48371" y="56597"/>
                  <a:pt x="43862" y="19144"/>
                  <a:pt x="42582" y="17011"/>
                </a:cubicBezTo>
                <a:cubicBezTo>
                  <a:pt x="39483" y="11847"/>
                  <a:pt x="38880" y="40783"/>
                  <a:pt x="40341" y="34940"/>
                </a:cubicBezTo>
                <a:cubicBezTo>
                  <a:pt x="42546" y="26123"/>
                  <a:pt x="43330" y="17011"/>
                  <a:pt x="44824" y="8046"/>
                </a:cubicBezTo>
                <a:cubicBezTo>
                  <a:pt x="47065" y="10287"/>
                  <a:pt x="50481" y="11785"/>
                  <a:pt x="51547" y="14770"/>
                </a:cubicBezTo>
                <a:cubicBezTo>
                  <a:pt x="54356" y="22636"/>
                  <a:pt x="54848" y="31155"/>
                  <a:pt x="56029" y="39423"/>
                </a:cubicBezTo>
                <a:cubicBezTo>
                  <a:pt x="56465" y="42472"/>
                  <a:pt x="54535" y="33446"/>
                  <a:pt x="53788" y="30458"/>
                </a:cubicBezTo>
                <a:cubicBezTo>
                  <a:pt x="54535" y="23735"/>
                  <a:pt x="56029" y="3523"/>
                  <a:pt x="56029" y="10288"/>
                </a:cubicBezTo>
                <a:cubicBezTo>
                  <a:pt x="56029" y="20773"/>
                  <a:pt x="61202" y="34250"/>
                  <a:pt x="53788" y="41664"/>
                </a:cubicBezTo>
                <a:cubicBezTo>
                  <a:pt x="47427" y="48025"/>
                  <a:pt x="52294" y="23735"/>
                  <a:pt x="51547" y="14770"/>
                </a:cubicBezTo>
                <a:cubicBezTo>
                  <a:pt x="50053" y="17758"/>
                  <a:pt x="48048" y="20542"/>
                  <a:pt x="47065" y="23735"/>
                </a:cubicBezTo>
                <a:cubicBezTo>
                  <a:pt x="43311" y="35935"/>
                  <a:pt x="42118" y="47155"/>
                  <a:pt x="40341" y="59593"/>
                </a:cubicBezTo>
                <a:cubicBezTo>
                  <a:pt x="35983" y="50877"/>
                  <a:pt x="33751" y="47470"/>
                  <a:pt x="31377" y="37182"/>
                </a:cubicBezTo>
                <a:cubicBezTo>
                  <a:pt x="30189" y="32035"/>
                  <a:pt x="29882" y="26723"/>
                  <a:pt x="29135" y="21493"/>
                </a:cubicBezTo>
                <a:cubicBezTo>
                  <a:pt x="30629" y="17011"/>
                  <a:pt x="29566" y="10477"/>
                  <a:pt x="33618" y="8046"/>
                </a:cubicBezTo>
                <a:cubicBezTo>
                  <a:pt x="36336" y="6415"/>
                  <a:pt x="37935" y="12707"/>
                  <a:pt x="40341" y="14770"/>
                </a:cubicBezTo>
                <a:cubicBezTo>
                  <a:pt x="43177" y="17201"/>
                  <a:pt x="46041" y="19679"/>
                  <a:pt x="49306" y="21493"/>
                </a:cubicBezTo>
                <a:cubicBezTo>
                  <a:pt x="52823" y="23447"/>
                  <a:pt x="56914" y="24177"/>
                  <a:pt x="60512" y="25976"/>
                </a:cubicBezTo>
                <a:cubicBezTo>
                  <a:pt x="62921" y="27181"/>
                  <a:pt x="69892" y="30901"/>
                  <a:pt x="67235" y="30458"/>
                </a:cubicBezTo>
                <a:cubicBezTo>
                  <a:pt x="60244" y="29293"/>
                  <a:pt x="47065" y="23735"/>
                  <a:pt x="47065" y="23735"/>
                </a:cubicBezTo>
                <a:cubicBezTo>
                  <a:pt x="22600" y="7424"/>
                  <a:pt x="60309" y="31476"/>
                  <a:pt x="31377" y="17011"/>
                </a:cubicBezTo>
                <a:cubicBezTo>
                  <a:pt x="29487" y="16066"/>
                  <a:pt x="24844" y="13041"/>
                  <a:pt x="26894" y="12529"/>
                </a:cubicBezTo>
                <a:cubicBezTo>
                  <a:pt x="29641" y="11842"/>
                  <a:pt x="45245" y="15996"/>
                  <a:pt x="49306" y="17011"/>
                </a:cubicBezTo>
                <a:cubicBezTo>
                  <a:pt x="52294" y="19999"/>
                  <a:pt x="54890" y="23440"/>
                  <a:pt x="58271" y="25976"/>
                </a:cubicBezTo>
                <a:cubicBezTo>
                  <a:pt x="64131" y="30371"/>
                  <a:pt x="69397" y="30998"/>
                  <a:pt x="76200" y="32699"/>
                </a:cubicBezTo>
                <a:cubicBezTo>
                  <a:pt x="79188" y="34193"/>
                  <a:pt x="87528" y="34819"/>
                  <a:pt x="85165" y="37182"/>
                </a:cubicBezTo>
                <a:cubicBezTo>
                  <a:pt x="82471" y="39876"/>
                  <a:pt x="77366" y="36644"/>
                  <a:pt x="73959" y="34940"/>
                </a:cubicBezTo>
                <a:cubicBezTo>
                  <a:pt x="48851" y="22386"/>
                  <a:pt x="89201" y="32610"/>
                  <a:pt x="56029" y="25976"/>
                </a:cubicBezTo>
                <a:cubicBezTo>
                  <a:pt x="54560" y="24507"/>
                  <a:pt x="44306" y="16924"/>
                  <a:pt x="58271" y="19252"/>
                </a:cubicBezTo>
                <a:cubicBezTo>
                  <a:pt x="60928" y="19695"/>
                  <a:pt x="62472" y="22789"/>
                  <a:pt x="64994" y="23735"/>
                </a:cubicBezTo>
                <a:cubicBezTo>
                  <a:pt x="68561" y="25073"/>
                  <a:pt x="72551" y="24881"/>
                  <a:pt x="76200" y="25976"/>
                </a:cubicBezTo>
                <a:cubicBezTo>
                  <a:pt x="80053" y="27132"/>
                  <a:pt x="90251" y="33303"/>
                  <a:pt x="87406" y="30458"/>
                </a:cubicBezTo>
                <a:cubicBezTo>
                  <a:pt x="79670" y="22722"/>
                  <a:pt x="73616" y="24726"/>
                  <a:pt x="64994" y="21493"/>
                </a:cubicBezTo>
                <a:cubicBezTo>
                  <a:pt x="61866" y="20320"/>
                  <a:pt x="58930" y="18669"/>
                  <a:pt x="56029" y="17011"/>
                </a:cubicBezTo>
                <a:cubicBezTo>
                  <a:pt x="53690" y="15675"/>
                  <a:pt x="46897" y="13733"/>
                  <a:pt x="49306" y="12529"/>
                </a:cubicBezTo>
                <a:cubicBezTo>
                  <a:pt x="52713" y="10826"/>
                  <a:pt x="56816" y="13846"/>
                  <a:pt x="60512" y="14770"/>
                </a:cubicBezTo>
                <a:cubicBezTo>
                  <a:pt x="68400" y="16742"/>
                  <a:pt x="67958" y="17830"/>
                  <a:pt x="76200" y="21493"/>
                </a:cubicBezTo>
                <a:cubicBezTo>
                  <a:pt x="79876" y="23127"/>
                  <a:pt x="83730" y="24342"/>
                  <a:pt x="87406" y="25976"/>
                </a:cubicBezTo>
                <a:cubicBezTo>
                  <a:pt x="90459" y="27333"/>
                  <a:pt x="93300" y="29142"/>
                  <a:pt x="96371" y="30458"/>
                </a:cubicBezTo>
                <a:cubicBezTo>
                  <a:pt x="98542" y="31388"/>
                  <a:pt x="105207" y="33755"/>
                  <a:pt x="103094" y="32699"/>
                </a:cubicBezTo>
                <a:cubicBezTo>
                  <a:pt x="96513" y="29409"/>
                  <a:pt x="89604" y="26818"/>
                  <a:pt x="82924" y="23735"/>
                </a:cubicBezTo>
                <a:cubicBezTo>
                  <a:pt x="69070" y="17341"/>
                  <a:pt x="79167" y="20554"/>
                  <a:pt x="64994" y="17011"/>
                </a:cubicBezTo>
                <a:cubicBezTo>
                  <a:pt x="62753" y="14770"/>
                  <a:pt x="56854" y="13123"/>
                  <a:pt x="58271" y="10288"/>
                </a:cubicBezTo>
                <a:cubicBezTo>
                  <a:pt x="59648" y="7533"/>
                  <a:pt x="64291" y="11623"/>
                  <a:pt x="67235" y="12529"/>
                </a:cubicBezTo>
                <a:cubicBezTo>
                  <a:pt x="96680" y="21589"/>
                  <a:pt x="77414" y="17254"/>
                  <a:pt x="98612" y="21493"/>
                </a:cubicBezTo>
                <a:cubicBezTo>
                  <a:pt x="100853" y="22987"/>
                  <a:pt x="102996" y="24640"/>
                  <a:pt x="105335" y="25976"/>
                </a:cubicBezTo>
                <a:cubicBezTo>
                  <a:pt x="108236" y="27634"/>
                  <a:pt x="111467" y="28687"/>
                  <a:pt x="114300" y="30458"/>
                </a:cubicBezTo>
                <a:cubicBezTo>
                  <a:pt x="117468" y="32438"/>
                  <a:pt x="119629" y="36326"/>
                  <a:pt x="123265" y="37182"/>
                </a:cubicBezTo>
                <a:cubicBezTo>
                  <a:pt x="132746" y="39413"/>
                  <a:pt x="142688" y="38676"/>
                  <a:pt x="152400" y="39423"/>
                </a:cubicBezTo>
                <a:cubicBezTo>
                  <a:pt x="149412" y="41664"/>
                  <a:pt x="146304" y="43755"/>
                  <a:pt x="143435" y="46146"/>
                </a:cubicBezTo>
                <a:cubicBezTo>
                  <a:pt x="141812" y="47499"/>
                  <a:pt x="140765" y="49542"/>
                  <a:pt x="138953" y="50629"/>
                </a:cubicBezTo>
                <a:cubicBezTo>
                  <a:pt x="136927" y="51845"/>
                  <a:pt x="134470" y="52123"/>
                  <a:pt x="132229" y="52870"/>
                </a:cubicBezTo>
                <a:cubicBezTo>
                  <a:pt x="129988" y="55111"/>
                  <a:pt x="127045" y="56823"/>
                  <a:pt x="125506" y="59593"/>
                </a:cubicBezTo>
                <a:cubicBezTo>
                  <a:pt x="114524" y="79361"/>
                  <a:pt x="128175" y="68272"/>
                  <a:pt x="114300" y="77523"/>
                </a:cubicBezTo>
                <a:cubicBezTo>
                  <a:pt x="40969" y="66522"/>
                  <a:pt x="61537" y="78392"/>
                  <a:pt x="78441" y="66317"/>
                </a:cubicBezTo>
                <a:cubicBezTo>
                  <a:pt x="81020" y="64475"/>
                  <a:pt x="82924" y="61834"/>
                  <a:pt x="85165" y="59593"/>
                </a:cubicBezTo>
                <a:cubicBezTo>
                  <a:pt x="85912" y="57352"/>
                  <a:pt x="86096" y="54836"/>
                  <a:pt x="87406" y="52870"/>
                </a:cubicBezTo>
                <a:cubicBezTo>
                  <a:pt x="89145" y="50261"/>
                  <a:pt x="100320" y="43105"/>
                  <a:pt x="96371" y="37182"/>
                </a:cubicBezTo>
                <a:cubicBezTo>
                  <a:pt x="95060" y="35216"/>
                  <a:pt x="91888" y="38676"/>
                  <a:pt x="89647" y="39423"/>
                </a:cubicBezTo>
                <a:cubicBezTo>
                  <a:pt x="87406" y="42411"/>
                  <a:pt x="84777" y="45145"/>
                  <a:pt x="82924" y="48388"/>
                </a:cubicBezTo>
                <a:cubicBezTo>
                  <a:pt x="77865" y="57242"/>
                  <a:pt x="84787" y="54616"/>
                  <a:pt x="73959" y="61835"/>
                </a:cubicBezTo>
                <a:cubicBezTo>
                  <a:pt x="71993" y="63146"/>
                  <a:pt x="69476" y="63329"/>
                  <a:pt x="67235" y="64076"/>
                </a:cubicBezTo>
                <a:cubicBezTo>
                  <a:pt x="66488" y="60341"/>
                  <a:pt x="66331" y="56437"/>
                  <a:pt x="64994" y="52870"/>
                </a:cubicBezTo>
                <a:cubicBezTo>
                  <a:pt x="64048" y="50348"/>
                  <a:pt x="61512" y="48647"/>
                  <a:pt x="60512" y="46146"/>
                </a:cubicBezTo>
                <a:cubicBezTo>
                  <a:pt x="58492" y="41096"/>
                  <a:pt x="52183" y="34304"/>
                  <a:pt x="56029" y="30458"/>
                </a:cubicBezTo>
                <a:cubicBezTo>
                  <a:pt x="59573" y="26914"/>
                  <a:pt x="60512" y="39423"/>
                  <a:pt x="62753" y="43905"/>
                </a:cubicBezTo>
                <a:cubicBezTo>
                  <a:pt x="63500" y="51376"/>
                  <a:pt x="58747" y="70481"/>
                  <a:pt x="64994" y="66317"/>
                </a:cubicBezTo>
                <a:cubicBezTo>
                  <a:pt x="66488" y="65321"/>
                  <a:pt x="70987" y="27340"/>
                  <a:pt x="71718" y="21493"/>
                </a:cubicBezTo>
                <a:cubicBezTo>
                  <a:pt x="73959" y="22240"/>
                  <a:pt x="76596" y="22259"/>
                  <a:pt x="78441" y="23735"/>
                </a:cubicBezTo>
                <a:cubicBezTo>
                  <a:pt x="84349" y="28462"/>
                  <a:pt x="88668" y="48670"/>
                  <a:pt x="89647" y="50629"/>
                </a:cubicBezTo>
                <a:lnTo>
                  <a:pt x="94129" y="59593"/>
                </a:lnTo>
                <a:cubicBezTo>
                  <a:pt x="93382" y="50628"/>
                  <a:pt x="91888" y="41695"/>
                  <a:pt x="91888" y="32699"/>
                </a:cubicBezTo>
                <a:cubicBezTo>
                  <a:pt x="91888" y="25191"/>
                  <a:pt x="94129" y="47603"/>
                  <a:pt x="94129" y="55111"/>
                </a:cubicBezTo>
                <a:cubicBezTo>
                  <a:pt x="94129" y="61134"/>
                  <a:pt x="91888" y="43205"/>
                  <a:pt x="91888" y="37182"/>
                </a:cubicBezTo>
                <a:cubicBezTo>
                  <a:pt x="91888" y="34102"/>
                  <a:pt x="93525" y="43126"/>
                  <a:pt x="94129" y="46146"/>
                </a:cubicBezTo>
                <a:cubicBezTo>
                  <a:pt x="95767" y="54336"/>
                  <a:pt x="97118" y="62581"/>
                  <a:pt x="98612" y="70799"/>
                </a:cubicBezTo>
                <a:cubicBezTo>
                  <a:pt x="99359" y="60340"/>
                  <a:pt x="96594" y="49004"/>
                  <a:pt x="100853" y="39423"/>
                </a:cubicBezTo>
                <a:cubicBezTo>
                  <a:pt x="102622" y="35442"/>
                  <a:pt x="105902" y="46608"/>
                  <a:pt x="107577" y="50629"/>
                </a:cubicBezTo>
                <a:cubicBezTo>
                  <a:pt x="109669" y="55649"/>
                  <a:pt x="110565" y="61088"/>
                  <a:pt x="112059" y="66317"/>
                </a:cubicBezTo>
                <a:cubicBezTo>
                  <a:pt x="112806" y="58846"/>
                  <a:pt x="110943" y="50620"/>
                  <a:pt x="114300" y="43905"/>
                </a:cubicBezTo>
                <a:cubicBezTo>
                  <a:pt x="115794" y="40917"/>
                  <a:pt x="117609" y="49742"/>
                  <a:pt x="118782" y="52870"/>
                </a:cubicBezTo>
                <a:cubicBezTo>
                  <a:pt x="119864" y="55754"/>
                  <a:pt x="120277" y="58847"/>
                  <a:pt x="121024" y="61835"/>
                </a:cubicBezTo>
                <a:cubicBezTo>
                  <a:pt x="122518" y="55111"/>
                  <a:pt x="118618" y="41664"/>
                  <a:pt x="125506" y="41664"/>
                </a:cubicBezTo>
                <a:cubicBezTo>
                  <a:pt x="132271" y="41664"/>
                  <a:pt x="120982" y="61835"/>
                  <a:pt x="127747" y="61835"/>
                </a:cubicBezTo>
                <a:cubicBezTo>
                  <a:pt x="134635" y="61835"/>
                  <a:pt x="130735" y="48388"/>
                  <a:pt x="132229" y="41664"/>
                </a:cubicBezTo>
                <a:cubicBezTo>
                  <a:pt x="135821" y="44058"/>
                  <a:pt x="144813" y="47874"/>
                  <a:pt x="141194" y="55111"/>
                </a:cubicBezTo>
                <a:cubicBezTo>
                  <a:pt x="139700" y="58099"/>
                  <a:pt x="135217" y="58099"/>
                  <a:pt x="132229" y="59593"/>
                </a:cubicBezTo>
                <a:cubicBezTo>
                  <a:pt x="129988" y="62581"/>
                  <a:pt x="128847" y="66887"/>
                  <a:pt x="125506" y="68558"/>
                </a:cubicBezTo>
                <a:cubicBezTo>
                  <a:pt x="110921" y="75851"/>
                  <a:pt x="107650" y="69354"/>
                  <a:pt x="96371" y="61835"/>
                </a:cubicBezTo>
                <a:cubicBezTo>
                  <a:pt x="94877" y="58100"/>
                  <a:pt x="93044" y="54482"/>
                  <a:pt x="91888" y="50629"/>
                </a:cubicBezTo>
                <a:cubicBezTo>
                  <a:pt x="90793" y="46980"/>
                  <a:pt x="93382" y="38676"/>
                  <a:pt x="89647" y="39423"/>
                </a:cubicBezTo>
                <a:cubicBezTo>
                  <a:pt x="84364" y="40479"/>
                  <a:pt x="83670" y="48388"/>
                  <a:pt x="80682" y="52870"/>
                </a:cubicBezTo>
                <a:cubicBezTo>
                  <a:pt x="80353" y="51223"/>
                  <a:pt x="76125" y="27675"/>
                  <a:pt x="73959" y="28217"/>
                </a:cubicBezTo>
                <a:cubicBezTo>
                  <a:pt x="68683" y="29536"/>
                  <a:pt x="71569" y="38885"/>
                  <a:pt x="69477" y="43905"/>
                </a:cubicBezTo>
                <a:cubicBezTo>
                  <a:pt x="67802" y="47926"/>
                  <a:pt x="64994" y="51376"/>
                  <a:pt x="62753" y="55111"/>
                </a:cubicBezTo>
                <a:cubicBezTo>
                  <a:pt x="62006" y="58099"/>
                  <a:pt x="60172" y="67137"/>
                  <a:pt x="60512" y="64076"/>
                </a:cubicBezTo>
                <a:cubicBezTo>
                  <a:pt x="61597" y="54310"/>
                  <a:pt x="63286" y="44617"/>
                  <a:pt x="64994" y="34940"/>
                </a:cubicBezTo>
                <a:cubicBezTo>
                  <a:pt x="65529" y="31907"/>
                  <a:pt x="66153" y="28860"/>
                  <a:pt x="67235" y="25976"/>
                </a:cubicBezTo>
                <a:cubicBezTo>
                  <a:pt x="68408" y="22848"/>
                  <a:pt x="69355" y="19374"/>
                  <a:pt x="71718" y="17011"/>
                </a:cubicBezTo>
                <a:cubicBezTo>
                  <a:pt x="73388" y="15341"/>
                  <a:pt x="76200" y="15517"/>
                  <a:pt x="78441" y="14770"/>
                </a:cubicBezTo>
                <a:cubicBezTo>
                  <a:pt x="80682" y="16264"/>
                  <a:pt x="84198" y="16738"/>
                  <a:pt x="85165" y="19252"/>
                </a:cubicBezTo>
                <a:cubicBezTo>
                  <a:pt x="88163" y="27048"/>
                  <a:pt x="82698" y="39271"/>
                  <a:pt x="89647" y="43905"/>
                </a:cubicBezTo>
                <a:cubicBezTo>
                  <a:pt x="95275" y="47658"/>
                  <a:pt x="94913" y="17684"/>
                  <a:pt x="91888" y="23735"/>
                </a:cubicBezTo>
                <a:cubicBezTo>
                  <a:pt x="88153" y="31206"/>
                  <a:pt x="89218" y="40234"/>
                  <a:pt x="87406" y="48388"/>
                </a:cubicBezTo>
                <a:cubicBezTo>
                  <a:pt x="83925" y="64056"/>
                  <a:pt x="85079" y="60844"/>
                  <a:pt x="78441" y="70799"/>
                </a:cubicBezTo>
                <a:cubicBezTo>
                  <a:pt x="79188" y="61834"/>
                  <a:pt x="79566" y="52831"/>
                  <a:pt x="80682" y="43905"/>
                </a:cubicBezTo>
                <a:cubicBezTo>
                  <a:pt x="81064" y="40848"/>
                  <a:pt x="81000" y="37345"/>
                  <a:pt x="82924" y="34940"/>
                </a:cubicBezTo>
                <a:cubicBezTo>
                  <a:pt x="84400" y="33095"/>
                  <a:pt x="87406" y="33446"/>
                  <a:pt x="89647" y="32699"/>
                </a:cubicBezTo>
                <a:cubicBezTo>
                  <a:pt x="91141" y="36434"/>
                  <a:pt x="93070" y="40024"/>
                  <a:pt x="94129" y="43905"/>
                </a:cubicBezTo>
                <a:cubicBezTo>
                  <a:pt x="95325" y="48289"/>
                  <a:pt x="91827" y="57352"/>
                  <a:pt x="96371" y="57352"/>
                </a:cubicBezTo>
                <a:cubicBezTo>
                  <a:pt x="101096" y="57352"/>
                  <a:pt x="98107" y="47750"/>
                  <a:pt x="100853" y="43905"/>
                </a:cubicBezTo>
                <a:cubicBezTo>
                  <a:pt x="102226" y="41983"/>
                  <a:pt x="105336" y="42411"/>
                  <a:pt x="107577" y="41664"/>
                </a:cubicBezTo>
                <a:cubicBezTo>
                  <a:pt x="109071" y="45399"/>
                  <a:pt x="108036" y="52870"/>
                  <a:pt x="112059" y="52870"/>
                </a:cubicBezTo>
                <a:cubicBezTo>
                  <a:pt x="115868" y="52870"/>
                  <a:pt x="110893" y="39960"/>
                  <a:pt x="114300" y="41664"/>
                </a:cubicBezTo>
                <a:cubicBezTo>
                  <a:pt x="118364" y="43696"/>
                  <a:pt x="115794" y="50629"/>
                  <a:pt x="116541" y="55111"/>
                </a:cubicBezTo>
                <a:cubicBezTo>
                  <a:pt x="118035" y="52123"/>
                  <a:pt x="118036" y="47640"/>
                  <a:pt x="121024" y="46146"/>
                </a:cubicBezTo>
                <a:cubicBezTo>
                  <a:pt x="123779" y="44769"/>
                  <a:pt x="127425" y="46679"/>
                  <a:pt x="129988" y="48388"/>
                </a:cubicBezTo>
                <a:cubicBezTo>
                  <a:pt x="133652" y="50831"/>
                  <a:pt x="138027" y="64002"/>
                  <a:pt x="138953" y="66317"/>
                </a:cubicBezTo>
                <a:cubicBezTo>
                  <a:pt x="140447" y="63329"/>
                  <a:pt x="141777" y="60253"/>
                  <a:pt x="143435" y="57352"/>
                </a:cubicBezTo>
                <a:cubicBezTo>
                  <a:pt x="144771" y="55013"/>
                  <a:pt x="147918" y="53323"/>
                  <a:pt x="147918" y="50629"/>
                </a:cubicBezTo>
                <a:lnTo>
                  <a:pt x="143435" y="46146"/>
                </a:lnTo>
                <a:cubicBezTo>
                  <a:pt x="140447" y="46893"/>
                  <a:pt x="137226" y="47010"/>
                  <a:pt x="134471" y="48388"/>
                </a:cubicBezTo>
                <a:cubicBezTo>
                  <a:pt x="132581" y="49333"/>
                  <a:pt x="131800" y="51783"/>
                  <a:pt x="129988" y="52870"/>
                </a:cubicBezTo>
                <a:cubicBezTo>
                  <a:pt x="127962" y="54085"/>
                  <a:pt x="125506" y="54364"/>
                  <a:pt x="123265" y="55111"/>
                </a:cubicBezTo>
                <a:cubicBezTo>
                  <a:pt x="119530" y="58846"/>
                  <a:pt x="116007" y="62808"/>
                  <a:pt x="112059" y="66317"/>
                </a:cubicBezTo>
                <a:cubicBezTo>
                  <a:pt x="86202" y="89300"/>
                  <a:pt x="117917" y="58215"/>
                  <a:pt x="96371" y="79764"/>
                </a:cubicBezTo>
                <a:cubicBezTo>
                  <a:pt x="97865" y="72293"/>
                  <a:pt x="99284" y="64807"/>
                  <a:pt x="100853" y="57352"/>
                </a:cubicBezTo>
                <a:cubicBezTo>
                  <a:pt x="102272" y="50612"/>
                  <a:pt x="104261" y="43985"/>
                  <a:pt x="105335" y="37182"/>
                </a:cubicBezTo>
                <a:cubicBezTo>
                  <a:pt x="106506" y="29766"/>
                  <a:pt x="106830" y="22241"/>
                  <a:pt x="107577" y="14770"/>
                </a:cubicBezTo>
                <a:cubicBezTo>
                  <a:pt x="109071" y="18505"/>
                  <a:pt x="108712" y="23744"/>
                  <a:pt x="112059" y="25976"/>
                </a:cubicBezTo>
                <a:cubicBezTo>
                  <a:pt x="114025" y="27287"/>
                  <a:pt x="113244" y="17139"/>
                  <a:pt x="114300" y="19252"/>
                </a:cubicBezTo>
                <a:cubicBezTo>
                  <a:pt x="118123" y="26899"/>
                  <a:pt x="120109" y="51364"/>
                  <a:pt x="121024" y="59593"/>
                </a:cubicBezTo>
                <a:cubicBezTo>
                  <a:pt x="122518" y="55858"/>
                  <a:pt x="124530" y="52291"/>
                  <a:pt x="125506" y="48388"/>
                </a:cubicBezTo>
                <a:cubicBezTo>
                  <a:pt x="126787" y="43263"/>
                  <a:pt x="122735" y="31028"/>
                  <a:pt x="127747" y="32699"/>
                </a:cubicBezTo>
                <a:cubicBezTo>
                  <a:pt x="133591" y="34647"/>
                  <a:pt x="129237" y="45244"/>
                  <a:pt x="132229" y="50629"/>
                </a:cubicBezTo>
                <a:cubicBezTo>
                  <a:pt x="133376" y="52694"/>
                  <a:pt x="136712" y="52123"/>
                  <a:pt x="138953" y="52870"/>
                </a:cubicBezTo>
                <a:cubicBezTo>
                  <a:pt x="138206" y="50629"/>
                  <a:pt x="138224" y="47961"/>
                  <a:pt x="136712" y="46146"/>
                </a:cubicBezTo>
                <a:cubicBezTo>
                  <a:pt x="134321" y="43277"/>
                  <a:pt x="130973" y="41305"/>
                  <a:pt x="127747" y="39423"/>
                </a:cubicBezTo>
                <a:cubicBezTo>
                  <a:pt x="111047" y="29682"/>
                  <a:pt x="113727" y="31240"/>
                  <a:pt x="98612" y="28217"/>
                </a:cubicBezTo>
                <a:cubicBezTo>
                  <a:pt x="96371" y="26723"/>
                  <a:pt x="94364" y="24796"/>
                  <a:pt x="91888" y="23735"/>
                </a:cubicBezTo>
                <a:cubicBezTo>
                  <a:pt x="79044" y="18230"/>
                  <a:pt x="46318" y="9914"/>
                  <a:pt x="35859" y="8046"/>
                </a:cubicBezTo>
                <a:close/>
              </a:path>
            </a:pathLst>
          </a:custGeom>
          <a:ln w="15875">
            <a:solidFill>
              <a:schemeClr val="accent6">
                <a:lumMod val="60000"/>
                <a:lumOff val="40000"/>
                <a:alpha val="6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73 - Ελεύθερη σχεδίαση"/>
          <p:cNvSpPr/>
          <p:nvPr/>
        </p:nvSpPr>
        <p:spPr>
          <a:xfrm>
            <a:off x="6403041" y="3045759"/>
            <a:ext cx="51547" cy="64994"/>
          </a:xfrm>
          <a:custGeom>
            <a:avLst/>
            <a:gdLst>
              <a:gd name="connsiteX0" fmla="*/ 51547 w 51547"/>
              <a:gd name="connsiteY0" fmla="*/ 0 h 64994"/>
              <a:gd name="connsiteX1" fmla="*/ 44824 w 51547"/>
              <a:gd name="connsiteY1" fmla="*/ 8965 h 64994"/>
              <a:gd name="connsiteX2" fmla="*/ 40341 w 51547"/>
              <a:gd name="connsiteY2" fmla="*/ 15688 h 64994"/>
              <a:gd name="connsiteX3" fmla="*/ 33618 w 51547"/>
              <a:gd name="connsiteY3" fmla="*/ 20170 h 64994"/>
              <a:gd name="connsiteX4" fmla="*/ 17930 w 51547"/>
              <a:gd name="connsiteY4" fmla="*/ 40341 h 64994"/>
              <a:gd name="connsiteX5" fmla="*/ 11206 w 51547"/>
              <a:gd name="connsiteY5" fmla="*/ 47065 h 64994"/>
              <a:gd name="connsiteX6" fmla="*/ 2241 w 51547"/>
              <a:gd name="connsiteY6" fmla="*/ 58270 h 64994"/>
              <a:gd name="connsiteX7" fmla="*/ 0 w 51547"/>
              <a:gd name="connsiteY7" fmla="*/ 64994 h 6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547" h="64994">
                <a:moveTo>
                  <a:pt x="51547" y="0"/>
                </a:moveTo>
                <a:cubicBezTo>
                  <a:pt x="49306" y="2988"/>
                  <a:pt x="46995" y="5926"/>
                  <a:pt x="44824" y="8965"/>
                </a:cubicBezTo>
                <a:cubicBezTo>
                  <a:pt x="43258" y="11157"/>
                  <a:pt x="42246" y="13783"/>
                  <a:pt x="40341" y="15688"/>
                </a:cubicBezTo>
                <a:cubicBezTo>
                  <a:pt x="38436" y="17592"/>
                  <a:pt x="35859" y="18676"/>
                  <a:pt x="33618" y="20170"/>
                </a:cubicBezTo>
                <a:cubicBezTo>
                  <a:pt x="29373" y="32908"/>
                  <a:pt x="33048" y="25223"/>
                  <a:pt x="17930" y="40341"/>
                </a:cubicBezTo>
                <a:lnTo>
                  <a:pt x="11206" y="47065"/>
                </a:lnTo>
                <a:cubicBezTo>
                  <a:pt x="5573" y="63965"/>
                  <a:pt x="13827" y="43787"/>
                  <a:pt x="2241" y="58270"/>
                </a:cubicBezTo>
                <a:cubicBezTo>
                  <a:pt x="765" y="60115"/>
                  <a:pt x="0" y="64994"/>
                  <a:pt x="0" y="64994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74 - Ελεύθερη σχεδίαση"/>
          <p:cNvSpPr/>
          <p:nvPr/>
        </p:nvSpPr>
        <p:spPr>
          <a:xfrm>
            <a:off x="6414724" y="3070412"/>
            <a:ext cx="69000" cy="69905"/>
          </a:xfrm>
          <a:custGeom>
            <a:avLst/>
            <a:gdLst>
              <a:gd name="connsiteX0" fmla="*/ 69000 w 69000"/>
              <a:gd name="connsiteY0" fmla="*/ 0 h 69905"/>
              <a:gd name="connsiteX1" fmla="*/ 55552 w 69000"/>
              <a:gd name="connsiteY1" fmla="*/ 13447 h 69905"/>
              <a:gd name="connsiteX2" fmla="*/ 46588 w 69000"/>
              <a:gd name="connsiteY2" fmla="*/ 24653 h 69905"/>
              <a:gd name="connsiteX3" fmla="*/ 42105 w 69000"/>
              <a:gd name="connsiteY3" fmla="*/ 31376 h 69905"/>
              <a:gd name="connsiteX4" fmla="*/ 28658 w 69000"/>
              <a:gd name="connsiteY4" fmla="*/ 44823 h 69905"/>
              <a:gd name="connsiteX5" fmla="*/ 24176 w 69000"/>
              <a:gd name="connsiteY5" fmla="*/ 51547 h 69905"/>
              <a:gd name="connsiteX6" fmla="*/ 17452 w 69000"/>
              <a:gd name="connsiteY6" fmla="*/ 58270 h 69905"/>
              <a:gd name="connsiteX7" fmla="*/ 6247 w 69000"/>
              <a:gd name="connsiteY7" fmla="*/ 64994 h 6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00" h="69905">
                <a:moveTo>
                  <a:pt x="69000" y="0"/>
                </a:moveTo>
                <a:cubicBezTo>
                  <a:pt x="64517" y="4482"/>
                  <a:pt x="59068" y="8172"/>
                  <a:pt x="55552" y="13447"/>
                </a:cubicBezTo>
                <a:cubicBezTo>
                  <a:pt x="41767" y="34125"/>
                  <a:pt x="59353" y="8697"/>
                  <a:pt x="46588" y="24653"/>
                </a:cubicBezTo>
                <a:cubicBezTo>
                  <a:pt x="44905" y="26756"/>
                  <a:pt x="43895" y="29363"/>
                  <a:pt x="42105" y="31376"/>
                </a:cubicBezTo>
                <a:cubicBezTo>
                  <a:pt x="37893" y="36114"/>
                  <a:pt x="32174" y="39548"/>
                  <a:pt x="28658" y="44823"/>
                </a:cubicBezTo>
                <a:cubicBezTo>
                  <a:pt x="27164" y="47064"/>
                  <a:pt x="25900" y="49478"/>
                  <a:pt x="24176" y="51547"/>
                </a:cubicBezTo>
                <a:cubicBezTo>
                  <a:pt x="22147" y="53982"/>
                  <a:pt x="20089" y="56512"/>
                  <a:pt x="17452" y="58270"/>
                </a:cubicBezTo>
                <a:cubicBezTo>
                  <a:pt x="0" y="69905"/>
                  <a:pt x="20203" y="51038"/>
                  <a:pt x="6247" y="64994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75 - Ελεύθερη σχεδίαση"/>
          <p:cNvSpPr/>
          <p:nvPr/>
        </p:nvSpPr>
        <p:spPr>
          <a:xfrm>
            <a:off x="5129645" y="2229473"/>
            <a:ext cx="94552" cy="107988"/>
          </a:xfrm>
          <a:custGeom>
            <a:avLst/>
            <a:gdLst>
              <a:gd name="connsiteX0" fmla="*/ 27710 w 94552"/>
              <a:gd name="connsiteY0" fmla="*/ 49600 h 107988"/>
              <a:gd name="connsiteX1" fmla="*/ 34637 w 94552"/>
              <a:gd name="connsiteY1" fmla="*/ 63454 h 107988"/>
              <a:gd name="connsiteX2" fmla="*/ 38100 w 94552"/>
              <a:gd name="connsiteY2" fmla="*/ 77309 h 107988"/>
              <a:gd name="connsiteX3" fmla="*/ 45028 w 94552"/>
              <a:gd name="connsiteY3" fmla="*/ 87700 h 107988"/>
              <a:gd name="connsiteX4" fmla="*/ 48491 w 94552"/>
              <a:gd name="connsiteY4" fmla="*/ 32282 h 107988"/>
              <a:gd name="connsiteX5" fmla="*/ 41564 w 94552"/>
              <a:gd name="connsiteY5" fmla="*/ 56527 h 107988"/>
              <a:gd name="connsiteX6" fmla="*/ 38100 w 94552"/>
              <a:gd name="connsiteY6" fmla="*/ 91163 h 107988"/>
              <a:gd name="connsiteX7" fmla="*/ 31173 w 94552"/>
              <a:gd name="connsiteY7" fmla="*/ 73845 h 107988"/>
              <a:gd name="connsiteX8" fmla="*/ 27710 w 94552"/>
              <a:gd name="connsiteY8" fmla="*/ 56527 h 107988"/>
              <a:gd name="connsiteX9" fmla="*/ 20782 w 94552"/>
              <a:gd name="connsiteY9" fmla="*/ 46136 h 107988"/>
              <a:gd name="connsiteX10" fmla="*/ 13855 w 94552"/>
              <a:gd name="connsiteY10" fmla="*/ 18427 h 107988"/>
              <a:gd name="connsiteX11" fmla="*/ 17319 w 94552"/>
              <a:gd name="connsiteY11" fmla="*/ 66918 h 107988"/>
              <a:gd name="connsiteX12" fmla="*/ 20782 w 94552"/>
              <a:gd name="connsiteY12" fmla="*/ 39209 h 107988"/>
              <a:gd name="connsiteX13" fmla="*/ 38100 w 94552"/>
              <a:gd name="connsiteY13" fmla="*/ 25354 h 107988"/>
              <a:gd name="connsiteX14" fmla="*/ 48491 w 94552"/>
              <a:gd name="connsiteY14" fmla="*/ 28818 h 107988"/>
              <a:gd name="connsiteX15" fmla="*/ 41564 w 94552"/>
              <a:gd name="connsiteY15" fmla="*/ 80772 h 107988"/>
              <a:gd name="connsiteX16" fmla="*/ 31173 w 94552"/>
              <a:gd name="connsiteY16" fmla="*/ 77309 h 107988"/>
              <a:gd name="connsiteX17" fmla="*/ 27710 w 94552"/>
              <a:gd name="connsiteY17" fmla="*/ 66918 h 107988"/>
              <a:gd name="connsiteX18" fmla="*/ 20782 w 94552"/>
              <a:gd name="connsiteY18" fmla="*/ 49600 h 107988"/>
              <a:gd name="connsiteX19" fmla="*/ 10391 w 94552"/>
              <a:gd name="connsiteY19" fmla="*/ 84236 h 107988"/>
              <a:gd name="connsiteX20" fmla="*/ 0 w 94552"/>
              <a:gd name="connsiteY20" fmla="*/ 105018 h 107988"/>
              <a:gd name="connsiteX21" fmla="*/ 3464 w 94552"/>
              <a:gd name="connsiteY21" fmla="*/ 84236 h 107988"/>
              <a:gd name="connsiteX22" fmla="*/ 6928 w 94552"/>
              <a:gd name="connsiteY22" fmla="*/ 59991 h 107988"/>
              <a:gd name="connsiteX23" fmla="*/ 13855 w 94552"/>
              <a:gd name="connsiteY23" fmla="*/ 35745 h 107988"/>
              <a:gd name="connsiteX24" fmla="*/ 24246 w 94552"/>
              <a:gd name="connsiteY24" fmla="*/ 28818 h 107988"/>
              <a:gd name="connsiteX25" fmla="*/ 34637 w 94552"/>
              <a:gd name="connsiteY25" fmla="*/ 4572 h 107988"/>
              <a:gd name="connsiteX26" fmla="*/ 79664 w 94552"/>
              <a:gd name="connsiteY26" fmla="*/ 18427 h 107988"/>
              <a:gd name="connsiteX27" fmla="*/ 86591 w 94552"/>
              <a:gd name="connsiteY27" fmla="*/ 28818 h 107988"/>
              <a:gd name="connsiteX28" fmla="*/ 93519 w 94552"/>
              <a:gd name="connsiteY28" fmla="*/ 35745 h 107988"/>
              <a:gd name="connsiteX29" fmla="*/ 83128 w 94552"/>
              <a:gd name="connsiteY29" fmla="*/ 39209 h 107988"/>
              <a:gd name="connsiteX30" fmla="*/ 72737 w 94552"/>
              <a:gd name="connsiteY30" fmla="*/ 32282 h 107988"/>
              <a:gd name="connsiteX31" fmla="*/ 62346 w 94552"/>
              <a:gd name="connsiteY31" fmla="*/ 21891 h 107988"/>
              <a:gd name="connsiteX32" fmla="*/ 51955 w 94552"/>
              <a:gd name="connsiteY32" fmla="*/ 25354 h 107988"/>
              <a:gd name="connsiteX33" fmla="*/ 48491 w 94552"/>
              <a:gd name="connsiteY33" fmla="*/ 80772 h 107988"/>
              <a:gd name="connsiteX34" fmla="*/ 41564 w 94552"/>
              <a:gd name="connsiteY34" fmla="*/ 105018 h 107988"/>
              <a:gd name="connsiteX35" fmla="*/ 31173 w 94552"/>
              <a:gd name="connsiteY35" fmla="*/ 91163 h 107988"/>
              <a:gd name="connsiteX36" fmla="*/ 20782 w 94552"/>
              <a:gd name="connsiteY36" fmla="*/ 70382 h 107988"/>
              <a:gd name="connsiteX37" fmla="*/ 17319 w 94552"/>
              <a:gd name="connsiteY37" fmla="*/ 59991 h 107988"/>
              <a:gd name="connsiteX38" fmla="*/ 20782 w 94552"/>
              <a:gd name="connsiteY38" fmla="*/ 63454 h 107988"/>
              <a:gd name="connsiteX39" fmla="*/ 24246 w 94552"/>
              <a:gd name="connsiteY39" fmla="*/ 49600 h 107988"/>
              <a:gd name="connsiteX40" fmla="*/ 34637 w 94552"/>
              <a:gd name="connsiteY40" fmla="*/ 84236 h 107988"/>
              <a:gd name="connsiteX41" fmla="*/ 38100 w 94552"/>
              <a:gd name="connsiteY41" fmla="*/ 59991 h 107988"/>
              <a:gd name="connsiteX42" fmla="*/ 34637 w 94552"/>
              <a:gd name="connsiteY42" fmla="*/ 46136 h 107988"/>
              <a:gd name="connsiteX43" fmla="*/ 27710 w 94552"/>
              <a:gd name="connsiteY43" fmla="*/ 35745 h 107988"/>
              <a:gd name="connsiteX44" fmla="*/ 24246 w 94552"/>
              <a:gd name="connsiteY44" fmla="*/ 14963 h 107988"/>
              <a:gd name="connsiteX45" fmla="*/ 31173 w 94552"/>
              <a:gd name="connsiteY45" fmla="*/ 80772 h 107988"/>
              <a:gd name="connsiteX46" fmla="*/ 20782 w 94552"/>
              <a:gd name="connsiteY46" fmla="*/ 49600 h 107988"/>
              <a:gd name="connsiteX47" fmla="*/ 27710 w 94552"/>
              <a:gd name="connsiteY47" fmla="*/ 56527 h 107988"/>
              <a:gd name="connsiteX48" fmla="*/ 34637 w 94552"/>
              <a:gd name="connsiteY48" fmla="*/ 70382 h 107988"/>
              <a:gd name="connsiteX49" fmla="*/ 38100 w 94552"/>
              <a:gd name="connsiteY49" fmla="*/ 80772 h 107988"/>
              <a:gd name="connsiteX50" fmla="*/ 31173 w 94552"/>
              <a:gd name="connsiteY50" fmla="*/ 39209 h 107988"/>
              <a:gd name="connsiteX51" fmla="*/ 27710 w 94552"/>
              <a:gd name="connsiteY51" fmla="*/ 14963 h 107988"/>
              <a:gd name="connsiteX52" fmla="*/ 27710 w 94552"/>
              <a:gd name="connsiteY52" fmla="*/ 49600 h 1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4552" h="107988">
                <a:moveTo>
                  <a:pt x="27710" y="49600"/>
                </a:moveTo>
                <a:cubicBezTo>
                  <a:pt x="28865" y="57682"/>
                  <a:pt x="32824" y="58620"/>
                  <a:pt x="34637" y="63454"/>
                </a:cubicBezTo>
                <a:cubicBezTo>
                  <a:pt x="36308" y="67911"/>
                  <a:pt x="36225" y="72933"/>
                  <a:pt x="38100" y="77309"/>
                </a:cubicBezTo>
                <a:cubicBezTo>
                  <a:pt x="39740" y="81135"/>
                  <a:pt x="42719" y="84236"/>
                  <a:pt x="45028" y="87700"/>
                </a:cubicBezTo>
                <a:cubicBezTo>
                  <a:pt x="46182" y="69227"/>
                  <a:pt x="50535" y="50677"/>
                  <a:pt x="48491" y="32282"/>
                </a:cubicBezTo>
                <a:cubicBezTo>
                  <a:pt x="47563" y="23928"/>
                  <a:pt x="43025" y="48250"/>
                  <a:pt x="41564" y="56527"/>
                </a:cubicBezTo>
                <a:cubicBezTo>
                  <a:pt x="39548" y="67953"/>
                  <a:pt x="39255" y="79618"/>
                  <a:pt x="38100" y="91163"/>
                </a:cubicBezTo>
                <a:cubicBezTo>
                  <a:pt x="35791" y="85390"/>
                  <a:pt x="32959" y="79800"/>
                  <a:pt x="31173" y="73845"/>
                </a:cubicBezTo>
                <a:cubicBezTo>
                  <a:pt x="29482" y="68206"/>
                  <a:pt x="29777" y="62039"/>
                  <a:pt x="27710" y="56527"/>
                </a:cubicBezTo>
                <a:cubicBezTo>
                  <a:pt x="26248" y="52629"/>
                  <a:pt x="23091" y="49600"/>
                  <a:pt x="20782" y="46136"/>
                </a:cubicBezTo>
                <a:cubicBezTo>
                  <a:pt x="18473" y="36900"/>
                  <a:pt x="15420" y="9036"/>
                  <a:pt x="13855" y="18427"/>
                </a:cubicBezTo>
                <a:cubicBezTo>
                  <a:pt x="11191" y="34411"/>
                  <a:pt x="12195" y="51545"/>
                  <a:pt x="17319" y="66918"/>
                </a:cubicBezTo>
                <a:cubicBezTo>
                  <a:pt x="20262" y="75749"/>
                  <a:pt x="18333" y="48189"/>
                  <a:pt x="20782" y="39209"/>
                </a:cubicBezTo>
                <a:cubicBezTo>
                  <a:pt x="23915" y="27721"/>
                  <a:pt x="28865" y="28433"/>
                  <a:pt x="38100" y="25354"/>
                </a:cubicBezTo>
                <a:cubicBezTo>
                  <a:pt x="59070" y="46323"/>
                  <a:pt x="59070" y="49974"/>
                  <a:pt x="48491" y="28818"/>
                </a:cubicBezTo>
                <a:cubicBezTo>
                  <a:pt x="46182" y="46136"/>
                  <a:pt x="47440" y="64319"/>
                  <a:pt x="41564" y="80772"/>
                </a:cubicBezTo>
                <a:cubicBezTo>
                  <a:pt x="40336" y="84210"/>
                  <a:pt x="33755" y="79891"/>
                  <a:pt x="31173" y="77309"/>
                </a:cubicBezTo>
                <a:cubicBezTo>
                  <a:pt x="28591" y="74727"/>
                  <a:pt x="28992" y="70336"/>
                  <a:pt x="27710" y="66918"/>
                </a:cubicBezTo>
                <a:cubicBezTo>
                  <a:pt x="25527" y="61096"/>
                  <a:pt x="23091" y="55373"/>
                  <a:pt x="20782" y="49600"/>
                </a:cubicBezTo>
                <a:cubicBezTo>
                  <a:pt x="13862" y="8070"/>
                  <a:pt x="19244" y="28171"/>
                  <a:pt x="10391" y="84236"/>
                </a:cubicBezTo>
                <a:cubicBezTo>
                  <a:pt x="8907" y="93634"/>
                  <a:pt x="5196" y="97225"/>
                  <a:pt x="0" y="105018"/>
                </a:cubicBezTo>
                <a:cubicBezTo>
                  <a:pt x="1155" y="98091"/>
                  <a:pt x="2396" y="91177"/>
                  <a:pt x="3464" y="84236"/>
                </a:cubicBezTo>
                <a:cubicBezTo>
                  <a:pt x="4705" y="76167"/>
                  <a:pt x="5217" y="67974"/>
                  <a:pt x="6928" y="59991"/>
                </a:cubicBezTo>
                <a:cubicBezTo>
                  <a:pt x="8689" y="51772"/>
                  <a:pt x="9773" y="43093"/>
                  <a:pt x="13855" y="35745"/>
                </a:cubicBezTo>
                <a:cubicBezTo>
                  <a:pt x="15877" y="32106"/>
                  <a:pt x="20782" y="31127"/>
                  <a:pt x="24246" y="28818"/>
                </a:cubicBezTo>
                <a:cubicBezTo>
                  <a:pt x="27710" y="20736"/>
                  <a:pt x="26520" y="7954"/>
                  <a:pt x="34637" y="4572"/>
                </a:cubicBezTo>
                <a:cubicBezTo>
                  <a:pt x="45610" y="0"/>
                  <a:pt x="68532" y="12861"/>
                  <a:pt x="79664" y="18427"/>
                </a:cubicBezTo>
                <a:cubicBezTo>
                  <a:pt x="81973" y="21891"/>
                  <a:pt x="83990" y="25567"/>
                  <a:pt x="86591" y="28818"/>
                </a:cubicBezTo>
                <a:cubicBezTo>
                  <a:pt x="88631" y="31368"/>
                  <a:pt x="94552" y="32647"/>
                  <a:pt x="93519" y="35745"/>
                </a:cubicBezTo>
                <a:cubicBezTo>
                  <a:pt x="92365" y="39209"/>
                  <a:pt x="86592" y="38054"/>
                  <a:pt x="83128" y="39209"/>
                </a:cubicBezTo>
                <a:cubicBezTo>
                  <a:pt x="79664" y="36900"/>
                  <a:pt x="75935" y="34947"/>
                  <a:pt x="72737" y="32282"/>
                </a:cubicBezTo>
                <a:cubicBezTo>
                  <a:pt x="68974" y="29146"/>
                  <a:pt x="66993" y="23440"/>
                  <a:pt x="62346" y="21891"/>
                </a:cubicBezTo>
                <a:lnTo>
                  <a:pt x="51955" y="25354"/>
                </a:lnTo>
                <a:cubicBezTo>
                  <a:pt x="50800" y="43827"/>
                  <a:pt x="50885" y="62419"/>
                  <a:pt x="48491" y="80772"/>
                </a:cubicBezTo>
                <a:cubicBezTo>
                  <a:pt x="47404" y="89107"/>
                  <a:pt x="48772" y="100693"/>
                  <a:pt x="41564" y="105018"/>
                </a:cubicBezTo>
                <a:cubicBezTo>
                  <a:pt x="36614" y="107988"/>
                  <a:pt x="34637" y="95781"/>
                  <a:pt x="31173" y="91163"/>
                </a:cubicBezTo>
                <a:cubicBezTo>
                  <a:pt x="22631" y="56991"/>
                  <a:pt x="34017" y="92440"/>
                  <a:pt x="20782" y="70382"/>
                </a:cubicBezTo>
                <a:cubicBezTo>
                  <a:pt x="18904" y="67251"/>
                  <a:pt x="14737" y="57410"/>
                  <a:pt x="17319" y="59991"/>
                </a:cubicBezTo>
                <a:cubicBezTo>
                  <a:pt x="21598" y="64268"/>
                  <a:pt x="28906" y="87824"/>
                  <a:pt x="20782" y="63454"/>
                </a:cubicBezTo>
                <a:cubicBezTo>
                  <a:pt x="21937" y="58836"/>
                  <a:pt x="19730" y="51105"/>
                  <a:pt x="24246" y="49600"/>
                </a:cubicBezTo>
                <a:cubicBezTo>
                  <a:pt x="32285" y="46921"/>
                  <a:pt x="37283" y="94824"/>
                  <a:pt x="34637" y="84236"/>
                </a:cubicBezTo>
                <a:cubicBezTo>
                  <a:pt x="22203" y="34490"/>
                  <a:pt x="21967" y="38477"/>
                  <a:pt x="38100" y="59991"/>
                </a:cubicBezTo>
                <a:cubicBezTo>
                  <a:pt x="36946" y="55373"/>
                  <a:pt x="36512" y="50512"/>
                  <a:pt x="34637" y="46136"/>
                </a:cubicBezTo>
                <a:cubicBezTo>
                  <a:pt x="32997" y="42310"/>
                  <a:pt x="29026" y="39694"/>
                  <a:pt x="27710" y="35745"/>
                </a:cubicBezTo>
                <a:cubicBezTo>
                  <a:pt x="25489" y="29082"/>
                  <a:pt x="24246" y="7940"/>
                  <a:pt x="24246" y="14963"/>
                </a:cubicBezTo>
                <a:cubicBezTo>
                  <a:pt x="24246" y="22653"/>
                  <a:pt x="33780" y="78165"/>
                  <a:pt x="31173" y="80772"/>
                </a:cubicBezTo>
                <a:cubicBezTo>
                  <a:pt x="23428" y="88517"/>
                  <a:pt x="13037" y="41856"/>
                  <a:pt x="20782" y="49600"/>
                </a:cubicBezTo>
                <a:lnTo>
                  <a:pt x="27710" y="56527"/>
                </a:lnTo>
                <a:cubicBezTo>
                  <a:pt x="30019" y="61145"/>
                  <a:pt x="32603" y="65636"/>
                  <a:pt x="34637" y="70382"/>
                </a:cubicBezTo>
                <a:cubicBezTo>
                  <a:pt x="36075" y="73738"/>
                  <a:pt x="38503" y="84400"/>
                  <a:pt x="38100" y="80772"/>
                </a:cubicBezTo>
                <a:cubicBezTo>
                  <a:pt x="36549" y="66812"/>
                  <a:pt x="33363" y="53083"/>
                  <a:pt x="31173" y="39209"/>
                </a:cubicBezTo>
                <a:cubicBezTo>
                  <a:pt x="29900" y="31145"/>
                  <a:pt x="28522" y="6839"/>
                  <a:pt x="27710" y="14963"/>
                </a:cubicBezTo>
                <a:cubicBezTo>
                  <a:pt x="25757" y="34493"/>
                  <a:pt x="26555" y="41518"/>
                  <a:pt x="27710" y="49600"/>
                </a:cubicBezTo>
                <a:close/>
              </a:path>
            </a:pathLst>
          </a:cu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7" name="76 - Ελεύθερη σχεδίαση"/>
          <p:cNvSpPr/>
          <p:nvPr/>
        </p:nvSpPr>
        <p:spPr>
          <a:xfrm>
            <a:off x="5208856" y="2348345"/>
            <a:ext cx="10844" cy="58882"/>
          </a:xfrm>
          <a:custGeom>
            <a:avLst/>
            <a:gdLst>
              <a:gd name="connsiteX0" fmla="*/ 10844 w 10844"/>
              <a:gd name="connsiteY0" fmla="*/ 0 h 58882"/>
              <a:gd name="connsiteX1" fmla="*/ 453 w 10844"/>
              <a:gd name="connsiteY1" fmla="*/ 58882 h 5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44" h="58882">
                <a:moveTo>
                  <a:pt x="10844" y="0"/>
                </a:moveTo>
                <a:cubicBezTo>
                  <a:pt x="0" y="54219"/>
                  <a:pt x="453" y="34294"/>
                  <a:pt x="453" y="588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77 - Ελεύθερη σχεδίαση"/>
          <p:cNvSpPr/>
          <p:nvPr/>
        </p:nvSpPr>
        <p:spPr>
          <a:xfrm>
            <a:off x="5541818" y="2358736"/>
            <a:ext cx="8066" cy="62346"/>
          </a:xfrm>
          <a:custGeom>
            <a:avLst/>
            <a:gdLst>
              <a:gd name="connsiteX0" fmla="*/ 0 w 8066"/>
              <a:gd name="connsiteY0" fmla="*/ 0 h 62346"/>
              <a:gd name="connsiteX1" fmla="*/ 6927 w 8066"/>
              <a:gd name="connsiteY1" fmla="*/ 62346 h 6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66" h="62346">
                <a:moveTo>
                  <a:pt x="0" y="0"/>
                </a:moveTo>
                <a:cubicBezTo>
                  <a:pt x="8066" y="48397"/>
                  <a:pt x="6927" y="27518"/>
                  <a:pt x="6927" y="62346"/>
                </a:cubicBezTo>
              </a:path>
            </a:pathLst>
          </a:cu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78 - Ελεύθερη σχεδίαση"/>
          <p:cNvSpPr/>
          <p:nvPr/>
        </p:nvSpPr>
        <p:spPr>
          <a:xfrm>
            <a:off x="5748869" y="2386445"/>
            <a:ext cx="7695" cy="51955"/>
          </a:xfrm>
          <a:custGeom>
            <a:avLst/>
            <a:gdLst>
              <a:gd name="connsiteX0" fmla="*/ 7695 w 7695"/>
              <a:gd name="connsiteY0" fmla="*/ 0 h 51955"/>
              <a:gd name="connsiteX1" fmla="*/ 767 w 7695"/>
              <a:gd name="connsiteY1" fmla="*/ 24246 h 51955"/>
              <a:gd name="connsiteX2" fmla="*/ 767 w 7695"/>
              <a:gd name="connsiteY2" fmla="*/ 51955 h 5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5" h="51955">
                <a:moveTo>
                  <a:pt x="7695" y="0"/>
                </a:moveTo>
                <a:cubicBezTo>
                  <a:pt x="5691" y="6012"/>
                  <a:pt x="1250" y="18447"/>
                  <a:pt x="767" y="24246"/>
                </a:cubicBezTo>
                <a:cubicBezTo>
                  <a:pt x="0" y="33450"/>
                  <a:pt x="767" y="42719"/>
                  <a:pt x="767" y="51955"/>
                </a:cubicBezTo>
              </a:path>
            </a:pathLst>
          </a:cu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79 - Ελεύθερη σχεδίαση"/>
          <p:cNvSpPr/>
          <p:nvPr/>
        </p:nvSpPr>
        <p:spPr>
          <a:xfrm>
            <a:off x="6912425" y="2344882"/>
            <a:ext cx="11384" cy="96982"/>
          </a:xfrm>
          <a:custGeom>
            <a:avLst/>
            <a:gdLst>
              <a:gd name="connsiteX0" fmla="*/ 11384 w 11384"/>
              <a:gd name="connsiteY0" fmla="*/ 0 h 96982"/>
              <a:gd name="connsiteX1" fmla="*/ 993 w 11384"/>
              <a:gd name="connsiteY1" fmla="*/ 13854 h 96982"/>
              <a:gd name="connsiteX2" fmla="*/ 7920 w 11384"/>
              <a:gd name="connsiteY2" fmla="*/ 96982 h 9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84" h="96982">
                <a:moveTo>
                  <a:pt x="11384" y="0"/>
                </a:moveTo>
                <a:cubicBezTo>
                  <a:pt x="7920" y="4618"/>
                  <a:pt x="1199" y="8085"/>
                  <a:pt x="993" y="13854"/>
                </a:cubicBezTo>
                <a:cubicBezTo>
                  <a:pt x="0" y="41642"/>
                  <a:pt x="7920" y="96982"/>
                  <a:pt x="7920" y="96982"/>
                </a:cubicBezTo>
              </a:path>
            </a:pathLst>
          </a:cu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80 - Ελεύθερη σχεδίαση"/>
          <p:cNvSpPr/>
          <p:nvPr/>
        </p:nvSpPr>
        <p:spPr>
          <a:xfrm>
            <a:off x="7119972" y="2355273"/>
            <a:ext cx="11655" cy="93518"/>
          </a:xfrm>
          <a:custGeom>
            <a:avLst/>
            <a:gdLst>
              <a:gd name="connsiteX0" fmla="*/ 11655 w 11655"/>
              <a:gd name="connsiteY0" fmla="*/ 0 h 93518"/>
              <a:gd name="connsiteX1" fmla="*/ 4728 w 11655"/>
              <a:gd name="connsiteY1" fmla="*/ 20782 h 93518"/>
              <a:gd name="connsiteX2" fmla="*/ 1264 w 11655"/>
              <a:gd name="connsiteY2" fmla="*/ 93518 h 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5" h="93518">
                <a:moveTo>
                  <a:pt x="11655" y="0"/>
                </a:moveTo>
                <a:cubicBezTo>
                  <a:pt x="9346" y="6927"/>
                  <a:pt x="6074" y="13605"/>
                  <a:pt x="4728" y="20782"/>
                </a:cubicBezTo>
                <a:cubicBezTo>
                  <a:pt x="0" y="45997"/>
                  <a:pt x="1264" y="67959"/>
                  <a:pt x="1264" y="93518"/>
                </a:cubicBezTo>
              </a:path>
            </a:pathLst>
          </a:cu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81 - Ελεύθερη σχεδίαση"/>
          <p:cNvSpPr/>
          <p:nvPr/>
        </p:nvSpPr>
        <p:spPr>
          <a:xfrm>
            <a:off x="7453745" y="2386445"/>
            <a:ext cx="17959" cy="80006"/>
          </a:xfrm>
          <a:custGeom>
            <a:avLst/>
            <a:gdLst>
              <a:gd name="connsiteX0" fmla="*/ 0 w 17959"/>
              <a:gd name="connsiteY0" fmla="*/ 0 h 80006"/>
              <a:gd name="connsiteX1" fmla="*/ 6928 w 17959"/>
              <a:gd name="connsiteY1" fmla="*/ 48491 h 80006"/>
              <a:gd name="connsiteX2" fmla="*/ 10391 w 17959"/>
              <a:gd name="connsiteY2" fmla="*/ 62346 h 80006"/>
              <a:gd name="connsiteX3" fmla="*/ 17319 w 17959"/>
              <a:gd name="connsiteY3" fmla="*/ 76200 h 8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59" h="80006">
                <a:moveTo>
                  <a:pt x="0" y="0"/>
                </a:moveTo>
                <a:cubicBezTo>
                  <a:pt x="2309" y="16164"/>
                  <a:pt x="4244" y="32385"/>
                  <a:pt x="6928" y="48491"/>
                </a:cubicBezTo>
                <a:cubicBezTo>
                  <a:pt x="7711" y="53187"/>
                  <a:pt x="8516" y="57970"/>
                  <a:pt x="10391" y="62346"/>
                </a:cubicBezTo>
                <a:cubicBezTo>
                  <a:pt x="17959" y="80006"/>
                  <a:pt x="17319" y="66825"/>
                  <a:pt x="17319" y="76200"/>
                </a:cubicBezTo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Ελεύθερη σχεδίαση"/>
          <p:cNvSpPr/>
          <p:nvPr/>
        </p:nvSpPr>
        <p:spPr>
          <a:xfrm>
            <a:off x="5936673" y="2389909"/>
            <a:ext cx="20782" cy="79664"/>
          </a:xfrm>
          <a:custGeom>
            <a:avLst/>
            <a:gdLst>
              <a:gd name="connsiteX0" fmla="*/ 0 w 20782"/>
              <a:gd name="connsiteY0" fmla="*/ 0 h 79664"/>
              <a:gd name="connsiteX1" fmla="*/ 10391 w 20782"/>
              <a:gd name="connsiteY1" fmla="*/ 38100 h 79664"/>
              <a:gd name="connsiteX2" fmla="*/ 13854 w 20782"/>
              <a:gd name="connsiteY2" fmla="*/ 62346 h 79664"/>
              <a:gd name="connsiteX3" fmla="*/ 20782 w 20782"/>
              <a:gd name="connsiteY3" fmla="*/ 79664 h 7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2" h="79664">
                <a:moveTo>
                  <a:pt x="0" y="0"/>
                </a:moveTo>
                <a:cubicBezTo>
                  <a:pt x="4974" y="14925"/>
                  <a:pt x="6487" y="18580"/>
                  <a:pt x="10391" y="38100"/>
                </a:cubicBezTo>
                <a:cubicBezTo>
                  <a:pt x="11992" y="46105"/>
                  <a:pt x="11874" y="54426"/>
                  <a:pt x="13854" y="62346"/>
                </a:cubicBezTo>
                <a:cubicBezTo>
                  <a:pt x="15362" y="68378"/>
                  <a:pt x="20782" y="79664"/>
                  <a:pt x="20782" y="79664"/>
                </a:cubicBez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83 - Ελεύθερη σχεδίαση"/>
          <p:cNvSpPr/>
          <p:nvPr/>
        </p:nvSpPr>
        <p:spPr>
          <a:xfrm>
            <a:off x="6771332" y="2337955"/>
            <a:ext cx="10468" cy="69272"/>
          </a:xfrm>
          <a:custGeom>
            <a:avLst/>
            <a:gdLst>
              <a:gd name="connsiteX0" fmla="*/ 10468 w 10468"/>
              <a:gd name="connsiteY0" fmla="*/ 0 h 69272"/>
              <a:gd name="connsiteX1" fmla="*/ 3541 w 10468"/>
              <a:gd name="connsiteY1" fmla="*/ 13854 h 69272"/>
              <a:gd name="connsiteX2" fmla="*/ 77 w 10468"/>
              <a:gd name="connsiteY2" fmla="*/ 69272 h 6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8" h="69272">
                <a:moveTo>
                  <a:pt x="10468" y="0"/>
                </a:moveTo>
                <a:cubicBezTo>
                  <a:pt x="8159" y="4618"/>
                  <a:pt x="4346" y="8754"/>
                  <a:pt x="3541" y="13854"/>
                </a:cubicBezTo>
                <a:cubicBezTo>
                  <a:pt x="0" y="36279"/>
                  <a:pt x="77" y="50493"/>
                  <a:pt x="77" y="69272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13720">
            <a:off x="5966545" y="2352454"/>
            <a:ext cx="66360" cy="14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498377">
            <a:off x="6646024" y="2295250"/>
            <a:ext cx="136667" cy="14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85 - Ελεύθερη σχεδίαση"/>
          <p:cNvSpPr/>
          <p:nvPr/>
        </p:nvSpPr>
        <p:spPr>
          <a:xfrm>
            <a:off x="6744929" y="2290916"/>
            <a:ext cx="39499" cy="157316"/>
          </a:xfrm>
          <a:custGeom>
            <a:avLst/>
            <a:gdLst>
              <a:gd name="connsiteX0" fmla="*/ 0 w 39499"/>
              <a:gd name="connsiteY0" fmla="*/ 157316 h 157316"/>
              <a:gd name="connsiteX1" fmla="*/ 4916 w 39499"/>
              <a:gd name="connsiteY1" fmla="*/ 147484 h 157316"/>
              <a:gd name="connsiteX2" fmla="*/ 12290 w 39499"/>
              <a:gd name="connsiteY2" fmla="*/ 140110 h 157316"/>
              <a:gd name="connsiteX3" fmla="*/ 19665 w 39499"/>
              <a:gd name="connsiteY3" fmla="*/ 127819 h 157316"/>
              <a:gd name="connsiteX4" fmla="*/ 27039 w 39499"/>
              <a:gd name="connsiteY4" fmla="*/ 110613 h 157316"/>
              <a:gd name="connsiteX5" fmla="*/ 36871 w 39499"/>
              <a:gd name="connsiteY5" fmla="*/ 88490 h 157316"/>
              <a:gd name="connsiteX6" fmla="*/ 39329 w 39499"/>
              <a:gd name="connsiteY6" fmla="*/ 71284 h 157316"/>
              <a:gd name="connsiteX7" fmla="*/ 34413 w 39499"/>
              <a:gd name="connsiteY7" fmla="*/ 4916 h 157316"/>
              <a:gd name="connsiteX8" fmla="*/ 34413 w 39499"/>
              <a:gd name="connsiteY8" fmla="*/ 0 h 1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99" h="157316">
                <a:moveTo>
                  <a:pt x="0" y="157316"/>
                </a:moveTo>
                <a:cubicBezTo>
                  <a:pt x="1639" y="154039"/>
                  <a:pt x="2786" y="150466"/>
                  <a:pt x="4916" y="147484"/>
                </a:cubicBezTo>
                <a:cubicBezTo>
                  <a:pt x="6936" y="144655"/>
                  <a:pt x="10362" y="143002"/>
                  <a:pt x="12290" y="140110"/>
                </a:cubicBezTo>
                <a:cubicBezTo>
                  <a:pt x="25054" y="120964"/>
                  <a:pt x="4352" y="143132"/>
                  <a:pt x="19665" y="127819"/>
                </a:cubicBezTo>
                <a:cubicBezTo>
                  <a:pt x="27577" y="104082"/>
                  <a:pt x="14890" y="140987"/>
                  <a:pt x="27039" y="110613"/>
                </a:cubicBezTo>
                <a:cubicBezTo>
                  <a:pt x="35815" y="88673"/>
                  <a:pt x="27413" y="102679"/>
                  <a:pt x="36871" y="88490"/>
                </a:cubicBezTo>
                <a:cubicBezTo>
                  <a:pt x="37690" y="82755"/>
                  <a:pt x="39499" y="77075"/>
                  <a:pt x="39329" y="71284"/>
                </a:cubicBezTo>
                <a:cubicBezTo>
                  <a:pt x="38677" y="49110"/>
                  <a:pt x="35939" y="27047"/>
                  <a:pt x="34413" y="4916"/>
                </a:cubicBezTo>
                <a:cubicBezTo>
                  <a:pt x="34300" y="3281"/>
                  <a:pt x="34413" y="1639"/>
                  <a:pt x="34413" y="0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86 - Ελεύθερη σχεδίαση"/>
          <p:cNvSpPr/>
          <p:nvPr/>
        </p:nvSpPr>
        <p:spPr>
          <a:xfrm>
            <a:off x="5941142" y="2386781"/>
            <a:ext cx="9832" cy="73742"/>
          </a:xfrm>
          <a:custGeom>
            <a:avLst/>
            <a:gdLst>
              <a:gd name="connsiteX0" fmla="*/ 0 w 9832"/>
              <a:gd name="connsiteY0" fmla="*/ 0 h 73742"/>
              <a:gd name="connsiteX1" fmla="*/ 4916 w 9832"/>
              <a:gd name="connsiteY1" fmla="*/ 56535 h 73742"/>
              <a:gd name="connsiteX2" fmla="*/ 9832 w 9832"/>
              <a:gd name="connsiteY2" fmla="*/ 73742 h 7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2" h="73742">
                <a:moveTo>
                  <a:pt x="0" y="0"/>
                </a:moveTo>
                <a:cubicBezTo>
                  <a:pt x="542" y="7589"/>
                  <a:pt x="2765" y="45063"/>
                  <a:pt x="4916" y="56535"/>
                </a:cubicBezTo>
                <a:cubicBezTo>
                  <a:pt x="6015" y="62398"/>
                  <a:pt x="9832" y="73742"/>
                  <a:pt x="9832" y="73742"/>
                </a:cubicBezTo>
              </a:path>
            </a:pathLst>
          </a:cu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10800000" flipV="1">
            <a:off x="4429124" y="2773916"/>
            <a:ext cx="1714512" cy="8572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>
            <a:off x="5072066" y="2285992"/>
            <a:ext cx="928694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5102727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14282" y="500042"/>
            <a:ext cx="432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Το ουροποιητικό σύστημα αποτελείται από: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642910" y="0"/>
            <a:ext cx="250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Ουροποιητικό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929586" y="1857364"/>
            <a:ext cx="92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Νεφρός</a:t>
            </a:r>
            <a:endParaRPr lang="el-GR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flipV="1">
            <a:off x="6357950" y="2143116"/>
            <a:ext cx="1714512" cy="50006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714348" y="5715016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ουρήθρα</a:t>
            </a:r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1142976" y="2285992"/>
            <a:ext cx="92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Νεφρός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571472" y="3286124"/>
            <a:ext cx="121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ουρητήρας</a:t>
            </a:r>
            <a:endParaRPr lang="el-GR" dirty="0"/>
          </a:p>
        </p:txBody>
      </p:sp>
      <p:sp>
        <p:nvSpPr>
          <p:cNvPr id="31" name="30 - Ορθογώνιο"/>
          <p:cNvSpPr/>
          <p:nvPr/>
        </p:nvSpPr>
        <p:spPr>
          <a:xfrm>
            <a:off x="7929585" y="3071810"/>
            <a:ext cx="121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ουρητήρας</a:t>
            </a:r>
            <a:endParaRPr lang="el-GR" dirty="0"/>
          </a:p>
        </p:txBody>
      </p:sp>
      <p:sp>
        <p:nvSpPr>
          <p:cNvPr id="32" name="31 - Ορθογώνιο"/>
          <p:cNvSpPr/>
          <p:nvPr/>
        </p:nvSpPr>
        <p:spPr>
          <a:xfrm>
            <a:off x="214282" y="4572008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ουροδόχο κύστη</a:t>
            </a:r>
            <a:endParaRPr lang="el-GR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10800000">
            <a:off x="2000232" y="2571744"/>
            <a:ext cx="2428892" cy="21431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rot="10800000">
            <a:off x="1714480" y="3429000"/>
            <a:ext cx="3000396" cy="14287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flipV="1">
            <a:off x="5929322" y="3286124"/>
            <a:ext cx="2071702" cy="50006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rot="10800000" flipV="1">
            <a:off x="1785918" y="5500702"/>
            <a:ext cx="3500462" cy="42862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/>
          <p:nvPr/>
        </p:nvCxnSpPr>
        <p:spPr>
          <a:xfrm rot="10800000" flipV="1">
            <a:off x="2000232" y="4714884"/>
            <a:ext cx="3143272" cy="7143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0" y="142852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 smtClean="0">
                <a:solidFill>
                  <a:srgbClr val="FF0000"/>
                </a:solidFill>
              </a:rPr>
              <a:t>Η πορεία του των άχρηστων ουσιών που βγαίνουν από τα κύτταρα έως την ουρήθρα και την έξοδό τους από τον οργανισμό.</a:t>
            </a:r>
            <a:endParaRPr lang="el-GR" b="1" spc="300" dirty="0">
              <a:solidFill>
                <a:srgbClr val="FF0000"/>
              </a:solidFill>
            </a:endParaRPr>
          </a:p>
        </p:txBody>
      </p:sp>
      <p:sp>
        <p:nvSpPr>
          <p:cNvPr id="10" name="9 - Βέλος προς τα κάτω"/>
          <p:cNvSpPr/>
          <p:nvPr/>
        </p:nvSpPr>
        <p:spPr>
          <a:xfrm rot="16200000">
            <a:off x="4000496" y="1299977"/>
            <a:ext cx="571504" cy="1571636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Βέλος προς τα κάτω"/>
          <p:cNvSpPr/>
          <p:nvPr/>
        </p:nvSpPr>
        <p:spPr>
          <a:xfrm>
            <a:off x="6858016" y="3357562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5357818" y="2143116"/>
            <a:ext cx="3429024" cy="120032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Τα αίμα  φτάνει στα δύο νεφρά, οι άχρηστες ουσίες απομακρύνονται από το αίμα , διαλύονται στο νερό και </a:t>
            </a:r>
            <a:r>
              <a:rPr lang="el-GR" b="1" dirty="0" smtClean="0"/>
              <a:t>σχηματίζουν τα ούρα 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5357818" y="13572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 νεφρά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142844" y="1728605"/>
            <a:ext cx="3071834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Άχρηστες ουσίες που βγαίνουν  από κύτταρα</a:t>
            </a:r>
            <a:endParaRPr lang="el-GR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442985"/>
            <a:ext cx="1357322" cy="89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- TextBox"/>
          <p:cNvSpPr txBox="1"/>
          <p:nvPr/>
        </p:nvSpPr>
        <p:spPr>
          <a:xfrm>
            <a:off x="214282" y="2300109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κύτταρα</a:t>
            </a:r>
            <a:endParaRPr lang="el-GR" b="1" dirty="0"/>
          </a:p>
        </p:txBody>
      </p:sp>
      <p:sp>
        <p:nvSpPr>
          <p:cNvPr id="27" name="26 - TextBox"/>
          <p:cNvSpPr txBox="1"/>
          <p:nvPr/>
        </p:nvSpPr>
        <p:spPr>
          <a:xfrm>
            <a:off x="3500430" y="1871481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αίμα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142984"/>
            <a:ext cx="18129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- Ορθογώνιο"/>
          <p:cNvSpPr/>
          <p:nvPr/>
        </p:nvSpPr>
        <p:spPr>
          <a:xfrm rot="5400000">
            <a:off x="6800557" y="3545755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ούρα 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5271" y="4243411"/>
            <a:ext cx="185261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- TextBox"/>
          <p:cNvSpPr txBox="1"/>
          <p:nvPr/>
        </p:nvSpPr>
        <p:spPr>
          <a:xfrm>
            <a:off x="6357950" y="4572008"/>
            <a:ext cx="2571768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Τα ούρα μέσω των </a:t>
            </a:r>
            <a:r>
              <a:rPr lang="el-GR" b="1" dirty="0" smtClean="0"/>
              <a:t>ουρητήρων</a:t>
            </a:r>
            <a:r>
              <a:rPr lang="el-GR" dirty="0" smtClean="0"/>
              <a:t>  φτάνουν στην </a:t>
            </a:r>
            <a:r>
              <a:rPr lang="el-GR" b="1" dirty="0" smtClean="0"/>
              <a:t>ουροδόχο κύστη</a:t>
            </a:r>
            <a:endParaRPr lang="el-GR" b="1" dirty="0"/>
          </a:p>
        </p:txBody>
      </p:sp>
      <p:cxnSp>
        <p:nvCxnSpPr>
          <p:cNvPr id="32" name="31 - Ευθύγραμμο βέλος σύνδεσης"/>
          <p:cNvCxnSpPr/>
          <p:nvPr/>
        </p:nvCxnSpPr>
        <p:spPr>
          <a:xfrm flipV="1">
            <a:off x="4429124" y="5143512"/>
            <a:ext cx="2071702" cy="3571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>
            <a:off x="5072066" y="5000636"/>
            <a:ext cx="1643074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Βέλος προς τα κάτω"/>
          <p:cNvSpPr/>
          <p:nvPr/>
        </p:nvSpPr>
        <p:spPr>
          <a:xfrm rot="5400000">
            <a:off x="3000364" y="4643446"/>
            <a:ext cx="571504" cy="1285884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44 - Ορθογώνιο"/>
          <p:cNvSpPr/>
          <p:nvPr/>
        </p:nvSpPr>
        <p:spPr>
          <a:xfrm>
            <a:off x="3000364" y="5143512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ούρα </a:t>
            </a:r>
            <a:endParaRPr lang="el-GR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786454"/>
            <a:ext cx="1078017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49 - TextBox"/>
          <p:cNvSpPr txBox="1"/>
          <p:nvPr/>
        </p:nvSpPr>
        <p:spPr>
          <a:xfrm>
            <a:off x="0" y="4857760"/>
            <a:ext cx="2571736" cy="92333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Τα ούρα μέσω της </a:t>
            </a:r>
            <a:r>
              <a:rPr lang="el-GR" b="1" dirty="0" smtClean="0"/>
              <a:t>ουρήθρας</a:t>
            </a:r>
            <a:r>
              <a:rPr lang="el-GR" dirty="0" smtClean="0"/>
              <a:t> βγαίνουν  έξω από τον οργανισμό</a:t>
            </a:r>
            <a:endParaRPr lang="el-GR" b="1" dirty="0"/>
          </a:p>
        </p:txBody>
      </p:sp>
      <p:cxnSp>
        <p:nvCxnSpPr>
          <p:cNvPr id="51" name="50 - Ευθύγραμμο βέλος σύνδεσης"/>
          <p:cNvCxnSpPr/>
          <p:nvPr/>
        </p:nvCxnSpPr>
        <p:spPr>
          <a:xfrm flipV="1">
            <a:off x="4857752" y="5295912"/>
            <a:ext cx="1795474" cy="9906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ύγραμμο βέλος σύνδεσης"/>
          <p:cNvCxnSpPr/>
          <p:nvPr/>
        </p:nvCxnSpPr>
        <p:spPr>
          <a:xfrm rot="16200000" flipH="1">
            <a:off x="642910" y="5429264"/>
            <a:ext cx="1357322" cy="1214446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  <p:bldP spid="21" grpId="0"/>
      <p:bldP spid="24" grpId="0" animBg="1"/>
      <p:bldP spid="26" grpId="0"/>
      <p:bldP spid="27" grpId="0"/>
      <p:bldP spid="28" grpId="0"/>
      <p:bldP spid="29" grpId="0" animBg="1"/>
      <p:bldP spid="44" grpId="0" animBg="1"/>
      <p:bldP spid="45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42910" y="0"/>
            <a:ext cx="250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Ουροποιητικό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05296"/>
            <a:ext cx="3214678" cy="61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Ορθογώνιο"/>
          <p:cNvSpPr/>
          <p:nvPr/>
        </p:nvSpPr>
        <p:spPr>
          <a:xfrm>
            <a:off x="2500298" y="5072074"/>
            <a:ext cx="6357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i="1" dirty="0" smtClean="0"/>
              <a:t>  Εκτός από την κατακράτηση άχρηστων ουσιών από το αίμα, </a:t>
            </a:r>
            <a:r>
              <a:rPr lang="el-GR" i="1" u="sng" dirty="0" smtClean="0"/>
              <a:t>οι νεφροί ρυθμίζουν την ποσότητα του νερού του οργανισμού μας και τη σύσταση του </a:t>
            </a:r>
            <a:r>
              <a:rPr lang="el-GR" i="1" u="sng" dirty="0" smtClean="0"/>
              <a:t>αίματος (δηλαδή την ποσότητα των διάφορων συστατικών του αίματος  </a:t>
            </a:r>
            <a:r>
              <a:rPr lang="el-GR" i="1" u="sng" dirty="0" err="1" smtClean="0"/>
              <a:t>π.χ</a:t>
            </a:r>
            <a:r>
              <a:rPr lang="el-GR" i="1" u="sng" dirty="0" smtClean="0"/>
              <a:t> </a:t>
            </a:r>
            <a:r>
              <a:rPr lang="el-GR" i="1" dirty="0" smtClean="0"/>
              <a:t>.  πόσα ερυθρά αιμοσφαίρια   θα </a:t>
            </a:r>
            <a:r>
              <a:rPr lang="el-GR" i="1" dirty="0" smtClean="0"/>
              <a:t>έ</a:t>
            </a:r>
            <a:r>
              <a:rPr lang="el-GR" i="1" dirty="0" smtClean="0"/>
              <a:t>χει </a:t>
            </a:r>
            <a:r>
              <a:rPr lang="el-GR" i="1" smtClean="0"/>
              <a:t>το  αίμα)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3428992" y="571480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i="1" dirty="0" smtClean="0"/>
              <a:t>  Οι άχρηστες ουσίες περνούν από τα κύτταρα στο αίμα και με την κυκλοφορία του μεταφέρονται μέχρι και τους </a:t>
            </a:r>
            <a:r>
              <a:rPr lang="el-GR" b="1" i="1" dirty="0" smtClean="0"/>
              <a:t>νεφρούς</a:t>
            </a:r>
            <a:r>
              <a:rPr lang="el-GR" i="1" dirty="0" smtClean="0"/>
              <a:t>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571868" y="200024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i="1" dirty="0" smtClean="0"/>
              <a:t>  Καθώς περνά από τους νεφρούς, το αίμα φιλτράρεται και απομακρύνονται από αυτό οι περισσότερες άχρηστες ουσίες.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643306" y="3714752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i="1" dirty="0" smtClean="0"/>
              <a:t>  Στη συνέχεια, οι ουσίες αυτές διαλύονται σε νερό και σχηματίζουν τα </a:t>
            </a:r>
            <a:r>
              <a:rPr lang="el-GR" b="1" i="1" dirty="0" smtClean="0"/>
              <a:t>ούρα</a:t>
            </a:r>
            <a:r>
              <a:rPr lang="el-GR" i="1" dirty="0" smtClean="0"/>
              <a:t>, που αποβάλλονται από τον οργανισμό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42910" y="0"/>
            <a:ext cx="2508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Ουροποιητικό σύστημα 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05296"/>
            <a:ext cx="3214678" cy="61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000496" y="5143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i="1" dirty="0" smtClean="0"/>
              <a:t>   Όταν η </a:t>
            </a:r>
            <a:r>
              <a:rPr lang="el-GR" b="1" i="1" dirty="0" smtClean="0"/>
              <a:t>ουροδόχος κύστη </a:t>
            </a:r>
            <a:r>
              <a:rPr lang="el-GR" i="1" dirty="0" smtClean="0"/>
              <a:t>γεμίσει, τα ούρα αποβάλλονται από το ανθρώπινο σώμα με την </a:t>
            </a:r>
            <a:r>
              <a:rPr lang="el-GR" b="1" i="1" dirty="0" smtClean="0"/>
              <a:t>ούρηση</a:t>
            </a:r>
            <a:r>
              <a:rPr lang="el-GR" i="1" dirty="0" smtClean="0"/>
              <a:t>.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357554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i="1" dirty="0" smtClean="0"/>
              <a:t>  Τα ούρα απομακρύνονται από τους νεφρούς με τους </a:t>
            </a:r>
            <a:r>
              <a:rPr lang="el-GR" b="1" i="1" dirty="0" smtClean="0"/>
              <a:t>ουρητήρες</a:t>
            </a:r>
            <a:r>
              <a:rPr lang="el-GR" i="1" dirty="0" smtClean="0"/>
              <a:t> (στενοί σωλήνες που ξεκινούν ένας από κάθε νεφρό).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3929058" y="235743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i="1" dirty="0" smtClean="0"/>
              <a:t>   Οι </a:t>
            </a:r>
            <a:r>
              <a:rPr lang="el-GR" b="1" i="1" dirty="0" smtClean="0"/>
              <a:t>ουρητήρες</a:t>
            </a:r>
            <a:r>
              <a:rPr lang="el-GR" i="1" dirty="0" smtClean="0"/>
              <a:t> καταλήγουν στην </a:t>
            </a:r>
            <a:r>
              <a:rPr lang="el-GR" b="1" i="1" dirty="0" smtClean="0"/>
              <a:t>ουροδόχο κύστη </a:t>
            </a:r>
            <a:r>
              <a:rPr lang="el-GR" i="1" dirty="0" smtClean="0"/>
              <a:t>(ένα μυώδη σάκο), όπου τα ούρα αποθηκεύονται προσωρινά. </a:t>
            </a:r>
          </a:p>
          <a:p>
            <a:pPr>
              <a:buClr>
                <a:srgbClr val="00B0F0"/>
              </a:buClr>
              <a:buSzPct val="150000"/>
            </a:pPr>
            <a:r>
              <a:rPr lang="el-GR" i="1" dirty="0" smtClean="0"/>
              <a:t>Από την ουροδόχο κύστη ξεκινά ένας σωλήνας που ονομάζεται ουρήθρα.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accent1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355</Words>
  <PresentationFormat>Προβολή στην οθόνη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Κύτταρα</vt:lpstr>
      <vt:lpstr>Κύτταρα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96</cp:revision>
  <dcterms:created xsi:type="dcterms:W3CDTF">2023-02-15T15:50:34Z</dcterms:created>
  <dcterms:modified xsi:type="dcterms:W3CDTF">2024-04-06T18:33:13Z</dcterms:modified>
</cp:coreProperties>
</file>