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7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0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 autoAdjust="0"/>
    <p:restoredTop sz="94660"/>
  </p:normalViewPr>
  <p:slideViewPr>
    <p:cSldViewPr>
      <p:cViewPr>
        <p:scale>
          <a:sx n="80" d="100"/>
          <a:sy n="80" d="100"/>
        </p:scale>
        <p:origin x="-152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57158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Πολλά επιθηλιακά κύτταρα  συνδέονται στενά μεταξύ τους, και σχηματίζουν τον επιθηλιακό ιστό. Ο επιθηλιακός ιστός σχηματίζει μεμβράνες που καλύπτουν εσωτερικές κοιλότητες του σώματος (</a:t>
            </a:r>
            <a:r>
              <a:rPr lang="el-GR" dirty="0" err="1" smtClean="0"/>
              <a:t>π.χ</a:t>
            </a:r>
            <a:r>
              <a:rPr lang="el-GR" dirty="0" smtClean="0"/>
              <a:t> ρινική κοιλότητα κ.α. 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0222"/>
            <a:ext cx="5500726" cy="409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Ελεύθερη σχεδίαση"/>
          <p:cNvSpPr/>
          <p:nvPr/>
        </p:nvSpPr>
        <p:spPr>
          <a:xfrm>
            <a:off x="761959" y="3740727"/>
            <a:ext cx="3398736" cy="831273"/>
          </a:xfrm>
          <a:custGeom>
            <a:avLst/>
            <a:gdLst>
              <a:gd name="connsiteX0" fmla="*/ 277132 w 3398736"/>
              <a:gd name="connsiteY0" fmla="*/ 831273 h 831273"/>
              <a:gd name="connsiteX1" fmla="*/ 412214 w 3398736"/>
              <a:gd name="connsiteY1" fmla="*/ 800100 h 831273"/>
              <a:gd name="connsiteX2" fmla="*/ 578468 w 3398736"/>
              <a:gd name="connsiteY2" fmla="*/ 758537 h 831273"/>
              <a:gd name="connsiteX3" fmla="*/ 640814 w 3398736"/>
              <a:gd name="connsiteY3" fmla="*/ 727364 h 831273"/>
              <a:gd name="connsiteX4" fmla="*/ 713550 w 3398736"/>
              <a:gd name="connsiteY4" fmla="*/ 696191 h 831273"/>
              <a:gd name="connsiteX5" fmla="*/ 796677 w 3398736"/>
              <a:gd name="connsiteY5" fmla="*/ 665018 h 831273"/>
              <a:gd name="connsiteX6" fmla="*/ 838241 w 3398736"/>
              <a:gd name="connsiteY6" fmla="*/ 644237 h 831273"/>
              <a:gd name="connsiteX7" fmla="*/ 879805 w 3398736"/>
              <a:gd name="connsiteY7" fmla="*/ 633846 h 831273"/>
              <a:gd name="connsiteX8" fmla="*/ 1004496 w 3398736"/>
              <a:gd name="connsiteY8" fmla="*/ 613064 h 831273"/>
              <a:gd name="connsiteX9" fmla="*/ 1222705 w 3398736"/>
              <a:gd name="connsiteY9" fmla="*/ 592282 h 831273"/>
              <a:gd name="connsiteX10" fmla="*/ 1337005 w 3398736"/>
              <a:gd name="connsiteY10" fmla="*/ 571500 h 831273"/>
              <a:gd name="connsiteX11" fmla="*/ 1409741 w 3398736"/>
              <a:gd name="connsiteY11" fmla="*/ 561109 h 831273"/>
              <a:gd name="connsiteX12" fmla="*/ 1482477 w 3398736"/>
              <a:gd name="connsiteY12" fmla="*/ 540328 h 831273"/>
              <a:gd name="connsiteX13" fmla="*/ 1575996 w 3398736"/>
              <a:gd name="connsiteY13" fmla="*/ 529937 h 831273"/>
              <a:gd name="connsiteX14" fmla="*/ 1814986 w 3398736"/>
              <a:gd name="connsiteY14" fmla="*/ 498764 h 831273"/>
              <a:gd name="connsiteX15" fmla="*/ 1856550 w 3398736"/>
              <a:gd name="connsiteY15" fmla="*/ 477982 h 831273"/>
              <a:gd name="connsiteX16" fmla="*/ 2126714 w 3398736"/>
              <a:gd name="connsiteY16" fmla="*/ 488373 h 831273"/>
              <a:gd name="connsiteX17" fmla="*/ 2157886 w 3398736"/>
              <a:gd name="connsiteY17" fmla="*/ 498764 h 831273"/>
              <a:gd name="connsiteX18" fmla="*/ 2189059 w 3398736"/>
              <a:gd name="connsiteY18" fmla="*/ 519546 h 831273"/>
              <a:gd name="connsiteX19" fmla="*/ 2428050 w 3398736"/>
              <a:gd name="connsiteY19" fmla="*/ 509155 h 831273"/>
              <a:gd name="connsiteX20" fmla="*/ 2677432 w 3398736"/>
              <a:gd name="connsiteY20" fmla="*/ 477982 h 831273"/>
              <a:gd name="connsiteX21" fmla="*/ 3041114 w 3398736"/>
              <a:gd name="connsiteY21" fmla="*/ 477982 h 831273"/>
              <a:gd name="connsiteX22" fmla="*/ 3072286 w 3398736"/>
              <a:gd name="connsiteY22" fmla="*/ 467591 h 831273"/>
              <a:gd name="connsiteX23" fmla="*/ 3124241 w 3398736"/>
              <a:gd name="connsiteY23" fmla="*/ 446809 h 831273"/>
              <a:gd name="connsiteX24" fmla="*/ 3207368 w 3398736"/>
              <a:gd name="connsiteY24" fmla="*/ 436418 h 831273"/>
              <a:gd name="connsiteX25" fmla="*/ 3248932 w 3398736"/>
              <a:gd name="connsiteY25" fmla="*/ 426028 h 831273"/>
              <a:gd name="connsiteX26" fmla="*/ 3280105 w 3398736"/>
              <a:gd name="connsiteY26" fmla="*/ 405246 h 831273"/>
              <a:gd name="connsiteX27" fmla="*/ 3311277 w 3398736"/>
              <a:gd name="connsiteY27" fmla="*/ 394855 h 831273"/>
              <a:gd name="connsiteX28" fmla="*/ 3332059 w 3398736"/>
              <a:gd name="connsiteY28" fmla="*/ 363682 h 831273"/>
              <a:gd name="connsiteX29" fmla="*/ 3384014 w 3398736"/>
              <a:gd name="connsiteY29" fmla="*/ 301337 h 831273"/>
              <a:gd name="connsiteX30" fmla="*/ 3394405 w 3398736"/>
              <a:gd name="connsiteY30" fmla="*/ 270164 h 831273"/>
              <a:gd name="connsiteX31" fmla="*/ 3384014 w 3398736"/>
              <a:gd name="connsiteY31" fmla="*/ 155864 h 831273"/>
              <a:gd name="connsiteX32" fmla="*/ 3373623 w 3398736"/>
              <a:gd name="connsiteY32" fmla="*/ 124691 h 831273"/>
              <a:gd name="connsiteX33" fmla="*/ 3311277 w 3398736"/>
              <a:gd name="connsiteY33" fmla="*/ 93518 h 831273"/>
              <a:gd name="connsiteX34" fmla="*/ 3269714 w 3398736"/>
              <a:gd name="connsiteY34" fmla="*/ 72737 h 831273"/>
              <a:gd name="connsiteX35" fmla="*/ 3196977 w 3398736"/>
              <a:gd name="connsiteY35" fmla="*/ 20782 h 831273"/>
              <a:gd name="connsiteX36" fmla="*/ 3145023 w 3398736"/>
              <a:gd name="connsiteY36" fmla="*/ 0 h 831273"/>
              <a:gd name="connsiteX37" fmla="*/ 2978768 w 3398736"/>
              <a:gd name="connsiteY37" fmla="*/ 10391 h 831273"/>
              <a:gd name="connsiteX38" fmla="*/ 2656650 w 3398736"/>
              <a:gd name="connsiteY38" fmla="*/ 41564 h 831273"/>
              <a:gd name="connsiteX39" fmla="*/ 2459223 w 3398736"/>
              <a:gd name="connsiteY39" fmla="*/ 72737 h 831273"/>
              <a:gd name="connsiteX40" fmla="*/ 2241014 w 3398736"/>
              <a:gd name="connsiteY40" fmla="*/ 114300 h 831273"/>
              <a:gd name="connsiteX41" fmla="*/ 2105932 w 3398736"/>
              <a:gd name="connsiteY41" fmla="*/ 124691 h 831273"/>
              <a:gd name="connsiteX42" fmla="*/ 1856550 w 3398736"/>
              <a:gd name="connsiteY42" fmla="*/ 155864 h 831273"/>
              <a:gd name="connsiteX43" fmla="*/ 1825377 w 3398736"/>
              <a:gd name="connsiteY43" fmla="*/ 176646 h 831273"/>
              <a:gd name="connsiteX44" fmla="*/ 1794205 w 3398736"/>
              <a:gd name="connsiteY44" fmla="*/ 187037 h 831273"/>
              <a:gd name="connsiteX45" fmla="*/ 1679905 w 3398736"/>
              <a:gd name="connsiteY45" fmla="*/ 207818 h 831273"/>
              <a:gd name="connsiteX46" fmla="*/ 1575996 w 3398736"/>
              <a:gd name="connsiteY46" fmla="*/ 218209 h 831273"/>
              <a:gd name="connsiteX47" fmla="*/ 1243486 w 3398736"/>
              <a:gd name="connsiteY47" fmla="*/ 238991 h 831273"/>
              <a:gd name="connsiteX48" fmla="*/ 1046059 w 3398736"/>
              <a:gd name="connsiteY48" fmla="*/ 270164 h 831273"/>
              <a:gd name="connsiteX49" fmla="*/ 952541 w 3398736"/>
              <a:gd name="connsiteY49" fmla="*/ 290946 h 831273"/>
              <a:gd name="connsiteX50" fmla="*/ 827850 w 3398736"/>
              <a:gd name="connsiteY50" fmla="*/ 301337 h 831273"/>
              <a:gd name="connsiteX51" fmla="*/ 713550 w 3398736"/>
              <a:gd name="connsiteY51" fmla="*/ 322118 h 831273"/>
              <a:gd name="connsiteX52" fmla="*/ 505732 w 3398736"/>
              <a:gd name="connsiteY52" fmla="*/ 353291 h 831273"/>
              <a:gd name="connsiteX53" fmla="*/ 277132 w 3398736"/>
              <a:gd name="connsiteY53" fmla="*/ 394855 h 831273"/>
              <a:gd name="connsiteX54" fmla="*/ 245959 w 3398736"/>
              <a:gd name="connsiteY54" fmla="*/ 415637 h 831273"/>
              <a:gd name="connsiteX55" fmla="*/ 152441 w 3398736"/>
              <a:gd name="connsiteY55" fmla="*/ 446809 h 831273"/>
              <a:gd name="connsiteX56" fmla="*/ 110877 w 3398736"/>
              <a:gd name="connsiteY56" fmla="*/ 477982 h 831273"/>
              <a:gd name="connsiteX57" fmla="*/ 58923 w 3398736"/>
              <a:gd name="connsiteY57" fmla="*/ 571500 h 831273"/>
              <a:gd name="connsiteX58" fmla="*/ 27750 w 3398736"/>
              <a:gd name="connsiteY58" fmla="*/ 592282 h 831273"/>
              <a:gd name="connsiteX59" fmla="*/ 38141 w 3398736"/>
              <a:gd name="connsiteY59" fmla="*/ 675409 h 831273"/>
              <a:gd name="connsiteX60" fmla="*/ 142050 w 3398736"/>
              <a:gd name="connsiteY60" fmla="*/ 696191 h 831273"/>
              <a:gd name="connsiteX61" fmla="*/ 204396 w 3398736"/>
              <a:gd name="connsiteY61" fmla="*/ 727364 h 831273"/>
              <a:gd name="connsiteX62" fmla="*/ 287523 w 3398736"/>
              <a:gd name="connsiteY62" fmla="*/ 758537 h 831273"/>
              <a:gd name="connsiteX63" fmla="*/ 526514 w 3398736"/>
              <a:gd name="connsiteY63" fmla="*/ 758537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398736" h="831273">
                <a:moveTo>
                  <a:pt x="277132" y="831273"/>
                </a:moveTo>
                <a:cubicBezTo>
                  <a:pt x="341307" y="788490"/>
                  <a:pt x="284620" y="819239"/>
                  <a:pt x="412214" y="800100"/>
                </a:cubicBezTo>
                <a:cubicBezTo>
                  <a:pt x="425747" y="798070"/>
                  <a:pt x="551983" y="776194"/>
                  <a:pt x="578468" y="758537"/>
                </a:cubicBezTo>
                <a:cubicBezTo>
                  <a:pt x="618755" y="731679"/>
                  <a:pt x="597793" y="741704"/>
                  <a:pt x="640814" y="727364"/>
                </a:cubicBezTo>
                <a:cubicBezTo>
                  <a:pt x="719070" y="675191"/>
                  <a:pt x="619615" y="736449"/>
                  <a:pt x="713550" y="696191"/>
                </a:cubicBezTo>
                <a:cubicBezTo>
                  <a:pt x="807198" y="656056"/>
                  <a:pt x="664908" y="691372"/>
                  <a:pt x="796677" y="665018"/>
                </a:cubicBezTo>
                <a:cubicBezTo>
                  <a:pt x="810532" y="658091"/>
                  <a:pt x="823737" y="649676"/>
                  <a:pt x="838241" y="644237"/>
                </a:cubicBezTo>
                <a:cubicBezTo>
                  <a:pt x="851613" y="639223"/>
                  <a:pt x="865769" y="636478"/>
                  <a:pt x="879805" y="633846"/>
                </a:cubicBezTo>
                <a:cubicBezTo>
                  <a:pt x="921220" y="626081"/>
                  <a:pt x="962665" y="618134"/>
                  <a:pt x="1004496" y="613064"/>
                </a:cubicBezTo>
                <a:cubicBezTo>
                  <a:pt x="1077031" y="604272"/>
                  <a:pt x="1150818" y="605352"/>
                  <a:pt x="1222705" y="592282"/>
                </a:cubicBezTo>
                <a:lnTo>
                  <a:pt x="1337005" y="571500"/>
                </a:lnTo>
                <a:cubicBezTo>
                  <a:pt x="1361163" y="567474"/>
                  <a:pt x="1385793" y="566241"/>
                  <a:pt x="1409741" y="561109"/>
                </a:cubicBezTo>
                <a:cubicBezTo>
                  <a:pt x="1434397" y="555826"/>
                  <a:pt x="1457693" y="544975"/>
                  <a:pt x="1482477" y="540328"/>
                </a:cubicBezTo>
                <a:cubicBezTo>
                  <a:pt x="1513305" y="534548"/>
                  <a:pt x="1544855" y="533674"/>
                  <a:pt x="1575996" y="529937"/>
                </a:cubicBezTo>
                <a:cubicBezTo>
                  <a:pt x="1724865" y="512073"/>
                  <a:pt x="1705243" y="514442"/>
                  <a:pt x="1814986" y="498764"/>
                </a:cubicBezTo>
                <a:cubicBezTo>
                  <a:pt x="1828841" y="491837"/>
                  <a:pt x="1841404" y="481228"/>
                  <a:pt x="1856550" y="477982"/>
                </a:cubicBezTo>
                <a:cubicBezTo>
                  <a:pt x="1962311" y="455319"/>
                  <a:pt x="2012110" y="474047"/>
                  <a:pt x="2126714" y="488373"/>
                </a:cubicBezTo>
                <a:cubicBezTo>
                  <a:pt x="2137105" y="491837"/>
                  <a:pt x="2148090" y="493866"/>
                  <a:pt x="2157886" y="498764"/>
                </a:cubicBezTo>
                <a:cubicBezTo>
                  <a:pt x="2169056" y="504349"/>
                  <a:pt x="2176580" y="519066"/>
                  <a:pt x="2189059" y="519546"/>
                </a:cubicBezTo>
                <a:lnTo>
                  <a:pt x="2428050" y="509155"/>
                </a:lnTo>
                <a:cubicBezTo>
                  <a:pt x="2554874" y="501908"/>
                  <a:pt x="2551870" y="498909"/>
                  <a:pt x="2677432" y="477982"/>
                </a:cubicBezTo>
                <a:cubicBezTo>
                  <a:pt x="2855728" y="487366"/>
                  <a:pt x="2871928" y="495791"/>
                  <a:pt x="3041114" y="477982"/>
                </a:cubicBezTo>
                <a:cubicBezTo>
                  <a:pt x="3052007" y="476835"/>
                  <a:pt x="3062031" y="471437"/>
                  <a:pt x="3072286" y="467591"/>
                </a:cubicBezTo>
                <a:cubicBezTo>
                  <a:pt x="3089751" y="461042"/>
                  <a:pt x="3106066" y="451003"/>
                  <a:pt x="3124241" y="446809"/>
                </a:cubicBezTo>
                <a:cubicBezTo>
                  <a:pt x="3151451" y="440530"/>
                  <a:pt x="3179823" y="441009"/>
                  <a:pt x="3207368" y="436418"/>
                </a:cubicBezTo>
                <a:cubicBezTo>
                  <a:pt x="3221455" y="434070"/>
                  <a:pt x="3235077" y="429491"/>
                  <a:pt x="3248932" y="426028"/>
                </a:cubicBezTo>
                <a:cubicBezTo>
                  <a:pt x="3259323" y="419101"/>
                  <a:pt x="3268935" y="410831"/>
                  <a:pt x="3280105" y="405246"/>
                </a:cubicBezTo>
                <a:cubicBezTo>
                  <a:pt x="3289901" y="400348"/>
                  <a:pt x="3302724" y="401697"/>
                  <a:pt x="3311277" y="394855"/>
                </a:cubicBezTo>
                <a:cubicBezTo>
                  <a:pt x="3321029" y="387053"/>
                  <a:pt x="3324064" y="373276"/>
                  <a:pt x="3332059" y="363682"/>
                </a:cubicBezTo>
                <a:cubicBezTo>
                  <a:pt x="3398736" y="283670"/>
                  <a:pt x="3332413" y="378736"/>
                  <a:pt x="3384014" y="301337"/>
                </a:cubicBezTo>
                <a:cubicBezTo>
                  <a:pt x="3387478" y="290946"/>
                  <a:pt x="3394405" y="281117"/>
                  <a:pt x="3394405" y="270164"/>
                </a:cubicBezTo>
                <a:cubicBezTo>
                  <a:pt x="3394405" y="231907"/>
                  <a:pt x="3389424" y="193737"/>
                  <a:pt x="3384014" y="155864"/>
                </a:cubicBezTo>
                <a:cubicBezTo>
                  <a:pt x="3382465" y="145021"/>
                  <a:pt x="3380465" y="133244"/>
                  <a:pt x="3373623" y="124691"/>
                </a:cubicBezTo>
                <a:cubicBezTo>
                  <a:pt x="3356259" y="102986"/>
                  <a:pt x="3334193" y="103339"/>
                  <a:pt x="3311277" y="93518"/>
                </a:cubicBezTo>
                <a:cubicBezTo>
                  <a:pt x="3297040" y="87416"/>
                  <a:pt x="3282849" y="80946"/>
                  <a:pt x="3269714" y="72737"/>
                </a:cubicBezTo>
                <a:cubicBezTo>
                  <a:pt x="3250885" y="60969"/>
                  <a:pt x="3218961" y="31774"/>
                  <a:pt x="3196977" y="20782"/>
                </a:cubicBezTo>
                <a:cubicBezTo>
                  <a:pt x="3180294" y="12440"/>
                  <a:pt x="3162341" y="6927"/>
                  <a:pt x="3145023" y="0"/>
                </a:cubicBezTo>
                <a:cubicBezTo>
                  <a:pt x="3089605" y="3464"/>
                  <a:pt x="3034094" y="5682"/>
                  <a:pt x="2978768" y="10391"/>
                </a:cubicBezTo>
                <a:cubicBezTo>
                  <a:pt x="2871282" y="19539"/>
                  <a:pt x="2656650" y="41564"/>
                  <a:pt x="2656650" y="41564"/>
                </a:cubicBezTo>
                <a:cubicBezTo>
                  <a:pt x="2417145" y="94788"/>
                  <a:pt x="2717001" y="32036"/>
                  <a:pt x="2459223" y="72737"/>
                </a:cubicBezTo>
                <a:cubicBezTo>
                  <a:pt x="2241771" y="107071"/>
                  <a:pt x="2506462" y="82446"/>
                  <a:pt x="2241014" y="114300"/>
                </a:cubicBezTo>
                <a:cubicBezTo>
                  <a:pt x="2196175" y="119681"/>
                  <a:pt x="2150795" y="119514"/>
                  <a:pt x="2105932" y="124691"/>
                </a:cubicBezTo>
                <a:cubicBezTo>
                  <a:pt x="1661345" y="175990"/>
                  <a:pt x="2244377" y="120607"/>
                  <a:pt x="1856550" y="155864"/>
                </a:cubicBezTo>
                <a:cubicBezTo>
                  <a:pt x="1846159" y="162791"/>
                  <a:pt x="1836547" y="171061"/>
                  <a:pt x="1825377" y="176646"/>
                </a:cubicBezTo>
                <a:cubicBezTo>
                  <a:pt x="1815581" y="181544"/>
                  <a:pt x="1804915" y="184742"/>
                  <a:pt x="1794205" y="187037"/>
                </a:cubicBezTo>
                <a:cubicBezTo>
                  <a:pt x="1756340" y="195151"/>
                  <a:pt x="1718240" y="202342"/>
                  <a:pt x="1679905" y="207818"/>
                </a:cubicBezTo>
                <a:cubicBezTo>
                  <a:pt x="1645446" y="212741"/>
                  <a:pt x="1610717" y="215729"/>
                  <a:pt x="1575996" y="218209"/>
                </a:cubicBezTo>
                <a:lnTo>
                  <a:pt x="1243486" y="238991"/>
                </a:lnTo>
                <a:cubicBezTo>
                  <a:pt x="1172296" y="249161"/>
                  <a:pt x="1120482" y="255988"/>
                  <a:pt x="1046059" y="270164"/>
                </a:cubicBezTo>
                <a:cubicBezTo>
                  <a:pt x="1014690" y="276139"/>
                  <a:pt x="984153" y="286430"/>
                  <a:pt x="952541" y="290946"/>
                </a:cubicBezTo>
                <a:cubicBezTo>
                  <a:pt x="911252" y="296844"/>
                  <a:pt x="869414" y="297873"/>
                  <a:pt x="827850" y="301337"/>
                </a:cubicBezTo>
                <a:cubicBezTo>
                  <a:pt x="789750" y="308264"/>
                  <a:pt x="751846" y="316374"/>
                  <a:pt x="713550" y="322118"/>
                </a:cubicBezTo>
                <a:cubicBezTo>
                  <a:pt x="610375" y="337594"/>
                  <a:pt x="615294" y="325900"/>
                  <a:pt x="505732" y="353291"/>
                </a:cubicBezTo>
                <a:cubicBezTo>
                  <a:pt x="303716" y="403796"/>
                  <a:pt x="535211" y="375003"/>
                  <a:pt x="277132" y="394855"/>
                </a:cubicBezTo>
                <a:cubicBezTo>
                  <a:pt x="266741" y="401782"/>
                  <a:pt x="257438" y="410718"/>
                  <a:pt x="245959" y="415637"/>
                </a:cubicBezTo>
                <a:cubicBezTo>
                  <a:pt x="163571" y="450947"/>
                  <a:pt x="247343" y="394087"/>
                  <a:pt x="152441" y="446809"/>
                </a:cubicBezTo>
                <a:cubicBezTo>
                  <a:pt x="137302" y="455219"/>
                  <a:pt x="124732" y="467591"/>
                  <a:pt x="110877" y="477982"/>
                </a:cubicBezTo>
                <a:cubicBezTo>
                  <a:pt x="99074" y="501589"/>
                  <a:pt x="74584" y="553229"/>
                  <a:pt x="58923" y="571500"/>
                </a:cubicBezTo>
                <a:cubicBezTo>
                  <a:pt x="50796" y="580982"/>
                  <a:pt x="38141" y="585355"/>
                  <a:pt x="27750" y="592282"/>
                </a:cubicBezTo>
                <a:cubicBezTo>
                  <a:pt x="19266" y="617734"/>
                  <a:pt x="0" y="653160"/>
                  <a:pt x="38141" y="675409"/>
                </a:cubicBezTo>
                <a:cubicBezTo>
                  <a:pt x="68652" y="693207"/>
                  <a:pt x="142050" y="696191"/>
                  <a:pt x="142050" y="696191"/>
                </a:cubicBezTo>
                <a:cubicBezTo>
                  <a:pt x="201959" y="736130"/>
                  <a:pt x="144166" y="701551"/>
                  <a:pt x="204396" y="727364"/>
                </a:cubicBezTo>
                <a:cubicBezTo>
                  <a:pt x="235260" y="740592"/>
                  <a:pt x="252572" y="757243"/>
                  <a:pt x="287523" y="758537"/>
                </a:cubicBezTo>
                <a:cubicBezTo>
                  <a:pt x="367132" y="761486"/>
                  <a:pt x="446850" y="758537"/>
                  <a:pt x="526514" y="75853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6200000" flipV="1">
            <a:off x="357158" y="2786058"/>
            <a:ext cx="1785950" cy="928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1285852" y="3429000"/>
            <a:ext cx="221457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Ορθογώνιο"/>
          <p:cNvSpPr/>
          <p:nvPr/>
        </p:nvSpPr>
        <p:spPr>
          <a:xfrm>
            <a:off x="571472" y="2071678"/>
            <a:ext cx="22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επιθηλιακά κύτταρα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1013977" y="4485359"/>
            <a:ext cx="3427498" cy="512668"/>
          </a:xfrm>
          <a:custGeom>
            <a:avLst/>
            <a:gdLst>
              <a:gd name="connsiteX0" fmla="*/ 513487 w 3427498"/>
              <a:gd name="connsiteY0" fmla="*/ 117814 h 512668"/>
              <a:gd name="connsiteX1" fmla="*/ 627787 w 3427498"/>
              <a:gd name="connsiteY1" fmla="*/ 107423 h 512668"/>
              <a:gd name="connsiteX2" fmla="*/ 752478 w 3427498"/>
              <a:gd name="connsiteY2" fmla="*/ 86641 h 512668"/>
              <a:gd name="connsiteX3" fmla="*/ 929123 w 3427498"/>
              <a:gd name="connsiteY3" fmla="*/ 76250 h 512668"/>
              <a:gd name="connsiteX4" fmla="*/ 1355150 w 3427498"/>
              <a:gd name="connsiteY4" fmla="*/ 97032 h 512668"/>
              <a:gd name="connsiteX5" fmla="*/ 1438278 w 3427498"/>
              <a:gd name="connsiteY5" fmla="*/ 128205 h 512668"/>
              <a:gd name="connsiteX6" fmla="*/ 1562968 w 3427498"/>
              <a:gd name="connsiteY6" fmla="*/ 138596 h 512668"/>
              <a:gd name="connsiteX7" fmla="*/ 1791568 w 3427498"/>
              <a:gd name="connsiteY7" fmla="*/ 117814 h 512668"/>
              <a:gd name="connsiteX8" fmla="*/ 1988996 w 3427498"/>
              <a:gd name="connsiteY8" fmla="*/ 86641 h 512668"/>
              <a:gd name="connsiteX9" fmla="*/ 2373459 w 3427498"/>
              <a:gd name="connsiteY9" fmla="*/ 97032 h 512668"/>
              <a:gd name="connsiteX10" fmla="*/ 3163168 w 3427498"/>
              <a:gd name="connsiteY10" fmla="*/ 55468 h 512668"/>
              <a:gd name="connsiteX11" fmla="*/ 3225514 w 3427498"/>
              <a:gd name="connsiteY11" fmla="*/ 34686 h 512668"/>
              <a:gd name="connsiteX12" fmla="*/ 3267078 w 3427498"/>
              <a:gd name="connsiteY12" fmla="*/ 13905 h 512668"/>
              <a:gd name="connsiteX13" fmla="*/ 3339814 w 3427498"/>
              <a:gd name="connsiteY13" fmla="*/ 3514 h 512668"/>
              <a:gd name="connsiteX14" fmla="*/ 3412550 w 3427498"/>
              <a:gd name="connsiteY14" fmla="*/ 24296 h 512668"/>
              <a:gd name="connsiteX15" fmla="*/ 3391768 w 3427498"/>
              <a:gd name="connsiteY15" fmla="*/ 190550 h 512668"/>
              <a:gd name="connsiteX16" fmla="*/ 3381378 w 3427498"/>
              <a:gd name="connsiteY16" fmla="*/ 221723 h 512668"/>
              <a:gd name="connsiteX17" fmla="*/ 3350205 w 3427498"/>
              <a:gd name="connsiteY17" fmla="*/ 232114 h 512668"/>
              <a:gd name="connsiteX18" fmla="*/ 3246296 w 3427498"/>
              <a:gd name="connsiteY18" fmla="*/ 325632 h 512668"/>
              <a:gd name="connsiteX19" fmla="*/ 3059259 w 3427498"/>
              <a:gd name="connsiteY19" fmla="*/ 367196 h 512668"/>
              <a:gd name="connsiteX20" fmla="*/ 2986523 w 3427498"/>
              <a:gd name="connsiteY20" fmla="*/ 398368 h 512668"/>
              <a:gd name="connsiteX21" fmla="*/ 2955350 w 3427498"/>
              <a:gd name="connsiteY21" fmla="*/ 419150 h 512668"/>
              <a:gd name="connsiteX22" fmla="*/ 2924178 w 3427498"/>
              <a:gd name="connsiteY22" fmla="*/ 429541 h 512668"/>
              <a:gd name="connsiteX23" fmla="*/ 2893005 w 3427498"/>
              <a:gd name="connsiteY23" fmla="*/ 450323 h 512668"/>
              <a:gd name="connsiteX24" fmla="*/ 2841050 w 3427498"/>
              <a:gd name="connsiteY24" fmla="*/ 460714 h 512668"/>
              <a:gd name="connsiteX25" fmla="*/ 2799487 w 3427498"/>
              <a:gd name="connsiteY25" fmla="*/ 481496 h 512668"/>
              <a:gd name="connsiteX26" fmla="*/ 2726750 w 3427498"/>
              <a:gd name="connsiteY26" fmla="*/ 491886 h 512668"/>
              <a:gd name="connsiteX27" fmla="*/ 2633232 w 3427498"/>
              <a:gd name="connsiteY27" fmla="*/ 512668 h 512668"/>
              <a:gd name="connsiteX28" fmla="*/ 2456587 w 3427498"/>
              <a:gd name="connsiteY28" fmla="*/ 502277 h 512668"/>
              <a:gd name="connsiteX29" fmla="*/ 2207205 w 3427498"/>
              <a:gd name="connsiteY29" fmla="*/ 471105 h 512668"/>
              <a:gd name="connsiteX30" fmla="*/ 1396714 w 3427498"/>
              <a:gd name="connsiteY30" fmla="*/ 471105 h 512668"/>
              <a:gd name="connsiteX31" fmla="*/ 981078 w 3427498"/>
              <a:gd name="connsiteY31" fmla="*/ 481496 h 512668"/>
              <a:gd name="connsiteX32" fmla="*/ 835605 w 3427498"/>
              <a:gd name="connsiteY32" fmla="*/ 491886 h 512668"/>
              <a:gd name="connsiteX33" fmla="*/ 243323 w 3427498"/>
              <a:gd name="connsiteY33" fmla="*/ 471105 h 512668"/>
              <a:gd name="connsiteX34" fmla="*/ 212150 w 3427498"/>
              <a:gd name="connsiteY34" fmla="*/ 460714 h 512668"/>
              <a:gd name="connsiteX35" fmla="*/ 170587 w 3427498"/>
              <a:gd name="connsiteY35" fmla="*/ 450323 h 512668"/>
              <a:gd name="connsiteX36" fmla="*/ 118632 w 3427498"/>
              <a:gd name="connsiteY36" fmla="*/ 429541 h 512668"/>
              <a:gd name="connsiteX37" fmla="*/ 87459 w 3427498"/>
              <a:gd name="connsiteY37" fmla="*/ 419150 h 512668"/>
              <a:gd name="connsiteX38" fmla="*/ 66678 w 3427498"/>
              <a:gd name="connsiteY38" fmla="*/ 387977 h 512668"/>
              <a:gd name="connsiteX39" fmla="*/ 14723 w 3427498"/>
              <a:gd name="connsiteY39" fmla="*/ 325632 h 512668"/>
              <a:gd name="connsiteX40" fmla="*/ 25114 w 3427498"/>
              <a:gd name="connsiteY40" fmla="*/ 221723 h 512668"/>
              <a:gd name="connsiteX41" fmla="*/ 35505 w 3427498"/>
              <a:gd name="connsiteY41" fmla="*/ 190550 h 512668"/>
              <a:gd name="connsiteX42" fmla="*/ 66678 w 3427498"/>
              <a:gd name="connsiteY42" fmla="*/ 180159 h 512668"/>
              <a:gd name="connsiteX43" fmla="*/ 118632 w 3427498"/>
              <a:gd name="connsiteY43" fmla="*/ 148986 h 512668"/>
              <a:gd name="connsiteX44" fmla="*/ 160196 w 3427498"/>
              <a:gd name="connsiteY44" fmla="*/ 128205 h 512668"/>
              <a:gd name="connsiteX45" fmla="*/ 357623 w 3427498"/>
              <a:gd name="connsiteY45" fmla="*/ 148986 h 512668"/>
              <a:gd name="connsiteX46" fmla="*/ 638178 w 3427498"/>
              <a:gd name="connsiteY46" fmla="*/ 117814 h 51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27498" h="512668">
                <a:moveTo>
                  <a:pt x="513487" y="117814"/>
                </a:moveTo>
                <a:cubicBezTo>
                  <a:pt x="551587" y="114350"/>
                  <a:pt x="589851" y="112371"/>
                  <a:pt x="627787" y="107423"/>
                </a:cubicBezTo>
                <a:cubicBezTo>
                  <a:pt x="669570" y="101973"/>
                  <a:pt x="710565" y="90977"/>
                  <a:pt x="752478" y="86641"/>
                </a:cubicBezTo>
                <a:cubicBezTo>
                  <a:pt x="811148" y="80572"/>
                  <a:pt x="870241" y="79714"/>
                  <a:pt x="929123" y="76250"/>
                </a:cubicBezTo>
                <a:lnTo>
                  <a:pt x="1355150" y="97032"/>
                </a:lnTo>
                <a:cubicBezTo>
                  <a:pt x="1455437" y="103718"/>
                  <a:pt x="1336546" y="109130"/>
                  <a:pt x="1438278" y="128205"/>
                </a:cubicBezTo>
                <a:cubicBezTo>
                  <a:pt x="1479271" y="135891"/>
                  <a:pt x="1521405" y="135132"/>
                  <a:pt x="1562968" y="138596"/>
                </a:cubicBezTo>
                <a:lnTo>
                  <a:pt x="1791568" y="117814"/>
                </a:lnTo>
                <a:cubicBezTo>
                  <a:pt x="1834675" y="113355"/>
                  <a:pt x="1962890" y="90992"/>
                  <a:pt x="1988996" y="86641"/>
                </a:cubicBezTo>
                <a:cubicBezTo>
                  <a:pt x="2117150" y="90105"/>
                  <a:pt x="2245269" y="98697"/>
                  <a:pt x="2373459" y="97032"/>
                </a:cubicBezTo>
                <a:cubicBezTo>
                  <a:pt x="2443983" y="96116"/>
                  <a:pt x="3073569" y="60446"/>
                  <a:pt x="3163168" y="55468"/>
                </a:cubicBezTo>
                <a:cubicBezTo>
                  <a:pt x="3183950" y="48541"/>
                  <a:pt x="3205920" y="44482"/>
                  <a:pt x="3225514" y="34686"/>
                </a:cubicBezTo>
                <a:cubicBezTo>
                  <a:pt x="3239369" y="27759"/>
                  <a:pt x="3252134" y="17981"/>
                  <a:pt x="3267078" y="13905"/>
                </a:cubicBezTo>
                <a:cubicBezTo>
                  <a:pt x="3290707" y="7461"/>
                  <a:pt x="3315569" y="6978"/>
                  <a:pt x="3339814" y="3514"/>
                </a:cubicBezTo>
                <a:cubicBezTo>
                  <a:pt x="3364059" y="10441"/>
                  <a:pt x="3405801" y="0"/>
                  <a:pt x="3412550" y="24296"/>
                </a:cubicBezTo>
                <a:cubicBezTo>
                  <a:pt x="3427498" y="78108"/>
                  <a:pt x="3400478" y="135384"/>
                  <a:pt x="3391768" y="190550"/>
                </a:cubicBezTo>
                <a:cubicBezTo>
                  <a:pt x="3390060" y="201369"/>
                  <a:pt x="3389123" y="213978"/>
                  <a:pt x="3381378" y="221723"/>
                </a:cubicBezTo>
                <a:cubicBezTo>
                  <a:pt x="3373633" y="229468"/>
                  <a:pt x="3360596" y="228650"/>
                  <a:pt x="3350205" y="232114"/>
                </a:cubicBezTo>
                <a:cubicBezTo>
                  <a:pt x="3334780" y="247538"/>
                  <a:pt x="3276506" y="311689"/>
                  <a:pt x="3246296" y="325632"/>
                </a:cubicBezTo>
                <a:cubicBezTo>
                  <a:pt x="3168123" y="361712"/>
                  <a:pt x="3142386" y="357960"/>
                  <a:pt x="3059259" y="367196"/>
                </a:cubicBezTo>
                <a:cubicBezTo>
                  <a:pt x="2980998" y="419369"/>
                  <a:pt x="3080463" y="358108"/>
                  <a:pt x="2986523" y="398368"/>
                </a:cubicBezTo>
                <a:cubicBezTo>
                  <a:pt x="2975044" y="403287"/>
                  <a:pt x="2966520" y="413565"/>
                  <a:pt x="2955350" y="419150"/>
                </a:cubicBezTo>
                <a:cubicBezTo>
                  <a:pt x="2945554" y="424048"/>
                  <a:pt x="2933974" y="424643"/>
                  <a:pt x="2924178" y="429541"/>
                </a:cubicBezTo>
                <a:cubicBezTo>
                  <a:pt x="2913008" y="435126"/>
                  <a:pt x="2904698" y="445938"/>
                  <a:pt x="2893005" y="450323"/>
                </a:cubicBezTo>
                <a:cubicBezTo>
                  <a:pt x="2876468" y="456524"/>
                  <a:pt x="2858368" y="457250"/>
                  <a:pt x="2841050" y="460714"/>
                </a:cubicBezTo>
                <a:cubicBezTo>
                  <a:pt x="2827196" y="467641"/>
                  <a:pt x="2814431" y="477420"/>
                  <a:pt x="2799487" y="481496"/>
                </a:cubicBezTo>
                <a:cubicBezTo>
                  <a:pt x="2775858" y="487940"/>
                  <a:pt x="2750822" y="487373"/>
                  <a:pt x="2726750" y="491886"/>
                </a:cubicBezTo>
                <a:cubicBezTo>
                  <a:pt x="2695364" y="497771"/>
                  <a:pt x="2664405" y="505741"/>
                  <a:pt x="2633232" y="512668"/>
                </a:cubicBezTo>
                <a:cubicBezTo>
                  <a:pt x="2574350" y="509204"/>
                  <a:pt x="2515292" y="508004"/>
                  <a:pt x="2456587" y="502277"/>
                </a:cubicBezTo>
                <a:cubicBezTo>
                  <a:pt x="2373209" y="494143"/>
                  <a:pt x="2207205" y="471105"/>
                  <a:pt x="2207205" y="471105"/>
                </a:cubicBezTo>
                <a:cubicBezTo>
                  <a:pt x="1722487" y="502376"/>
                  <a:pt x="1992586" y="496460"/>
                  <a:pt x="1396714" y="471105"/>
                </a:cubicBezTo>
                <a:lnTo>
                  <a:pt x="981078" y="481496"/>
                </a:lnTo>
                <a:cubicBezTo>
                  <a:pt x="932497" y="483295"/>
                  <a:pt x="884215" y="492571"/>
                  <a:pt x="835605" y="491886"/>
                </a:cubicBezTo>
                <a:cubicBezTo>
                  <a:pt x="638076" y="489104"/>
                  <a:pt x="440750" y="478032"/>
                  <a:pt x="243323" y="471105"/>
                </a:cubicBezTo>
                <a:cubicBezTo>
                  <a:pt x="232932" y="467641"/>
                  <a:pt x="222682" y="463723"/>
                  <a:pt x="212150" y="460714"/>
                </a:cubicBezTo>
                <a:cubicBezTo>
                  <a:pt x="198419" y="456791"/>
                  <a:pt x="184135" y="454839"/>
                  <a:pt x="170587" y="450323"/>
                </a:cubicBezTo>
                <a:cubicBezTo>
                  <a:pt x="152892" y="444425"/>
                  <a:pt x="136097" y="436090"/>
                  <a:pt x="118632" y="429541"/>
                </a:cubicBezTo>
                <a:cubicBezTo>
                  <a:pt x="108376" y="425695"/>
                  <a:pt x="97850" y="422614"/>
                  <a:pt x="87459" y="419150"/>
                </a:cubicBezTo>
                <a:cubicBezTo>
                  <a:pt x="80532" y="408759"/>
                  <a:pt x="74673" y="397571"/>
                  <a:pt x="66678" y="387977"/>
                </a:cubicBezTo>
                <a:cubicBezTo>
                  <a:pt x="0" y="307963"/>
                  <a:pt x="66325" y="403036"/>
                  <a:pt x="14723" y="325632"/>
                </a:cubicBezTo>
                <a:cubicBezTo>
                  <a:pt x="18187" y="290996"/>
                  <a:pt x="19821" y="256127"/>
                  <a:pt x="25114" y="221723"/>
                </a:cubicBezTo>
                <a:cubicBezTo>
                  <a:pt x="26780" y="210897"/>
                  <a:pt x="27760" y="198295"/>
                  <a:pt x="35505" y="190550"/>
                </a:cubicBezTo>
                <a:cubicBezTo>
                  <a:pt x="43250" y="182805"/>
                  <a:pt x="56881" y="185057"/>
                  <a:pt x="66678" y="180159"/>
                </a:cubicBezTo>
                <a:cubicBezTo>
                  <a:pt x="84742" y="171127"/>
                  <a:pt x="100977" y="158794"/>
                  <a:pt x="118632" y="148986"/>
                </a:cubicBezTo>
                <a:cubicBezTo>
                  <a:pt x="132173" y="141464"/>
                  <a:pt x="146341" y="135132"/>
                  <a:pt x="160196" y="128205"/>
                </a:cubicBezTo>
                <a:lnTo>
                  <a:pt x="357623" y="148986"/>
                </a:lnTo>
                <a:cubicBezTo>
                  <a:pt x="618768" y="141732"/>
                  <a:pt x="564675" y="191317"/>
                  <a:pt x="638178" y="117814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1358442" y="4193602"/>
            <a:ext cx="3058534" cy="449408"/>
          </a:xfrm>
          <a:custGeom>
            <a:avLst/>
            <a:gdLst>
              <a:gd name="connsiteX0" fmla="*/ 2548540 w 3058534"/>
              <a:gd name="connsiteY0" fmla="*/ 284880 h 449408"/>
              <a:gd name="connsiteX1" fmla="*/ 2745967 w 3058534"/>
              <a:gd name="connsiteY1" fmla="*/ 305662 h 449408"/>
              <a:gd name="connsiteX2" fmla="*/ 2995349 w 3058534"/>
              <a:gd name="connsiteY2" fmla="*/ 284880 h 449408"/>
              <a:gd name="connsiteX3" fmla="*/ 3047303 w 3058534"/>
              <a:gd name="connsiteY3" fmla="*/ 274489 h 449408"/>
              <a:gd name="connsiteX4" fmla="*/ 3057694 w 3058534"/>
              <a:gd name="connsiteY4" fmla="*/ 243316 h 449408"/>
              <a:gd name="connsiteX5" fmla="*/ 3036913 w 3058534"/>
              <a:gd name="connsiteY5" fmla="*/ 139407 h 449408"/>
              <a:gd name="connsiteX6" fmla="*/ 3005740 w 3058534"/>
              <a:gd name="connsiteY6" fmla="*/ 129016 h 449408"/>
              <a:gd name="connsiteX7" fmla="*/ 2933003 w 3058534"/>
              <a:gd name="connsiteY7" fmla="*/ 97843 h 449408"/>
              <a:gd name="connsiteX8" fmla="*/ 2901831 w 3058534"/>
              <a:gd name="connsiteY8" fmla="*/ 77062 h 449408"/>
              <a:gd name="connsiteX9" fmla="*/ 2870658 w 3058534"/>
              <a:gd name="connsiteY9" fmla="*/ 66671 h 449408"/>
              <a:gd name="connsiteX10" fmla="*/ 2631667 w 3058534"/>
              <a:gd name="connsiteY10" fmla="*/ 35498 h 449408"/>
              <a:gd name="connsiteX11" fmla="*/ 2226422 w 3058534"/>
              <a:gd name="connsiteY11" fmla="*/ 4325 h 449408"/>
              <a:gd name="connsiteX12" fmla="*/ 1467885 w 3058534"/>
              <a:gd name="connsiteY12" fmla="*/ 25107 h 449408"/>
              <a:gd name="connsiteX13" fmla="*/ 1374367 w 3058534"/>
              <a:gd name="connsiteY13" fmla="*/ 35498 h 449408"/>
              <a:gd name="connsiteX14" fmla="*/ 1270458 w 3058534"/>
              <a:gd name="connsiteY14" fmla="*/ 56280 h 449408"/>
              <a:gd name="connsiteX15" fmla="*/ 958731 w 3058534"/>
              <a:gd name="connsiteY15" fmla="*/ 66671 h 449408"/>
              <a:gd name="connsiteX16" fmla="*/ 834040 w 3058534"/>
              <a:gd name="connsiteY16" fmla="*/ 87453 h 449408"/>
              <a:gd name="connsiteX17" fmla="*/ 449576 w 3058534"/>
              <a:gd name="connsiteY17" fmla="*/ 129016 h 449408"/>
              <a:gd name="connsiteX18" fmla="*/ 376840 w 3058534"/>
              <a:gd name="connsiteY18" fmla="*/ 160189 h 449408"/>
              <a:gd name="connsiteX19" fmla="*/ 335276 w 3058534"/>
              <a:gd name="connsiteY19" fmla="*/ 170580 h 449408"/>
              <a:gd name="connsiteX20" fmla="*/ 241758 w 3058534"/>
              <a:gd name="connsiteY20" fmla="*/ 201753 h 449408"/>
              <a:gd name="connsiteX21" fmla="*/ 200194 w 3058534"/>
              <a:gd name="connsiteY21" fmla="*/ 222534 h 449408"/>
              <a:gd name="connsiteX22" fmla="*/ 137849 w 3058534"/>
              <a:gd name="connsiteY22" fmla="*/ 243316 h 449408"/>
              <a:gd name="connsiteX23" fmla="*/ 65113 w 3058534"/>
              <a:gd name="connsiteY23" fmla="*/ 274489 h 449408"/>
              <a:gd name="connsiteX24" fmla="*/ 54722 w 3058534"/>
              <a:gd name="connsiteY24" fmla="*/ 305662 h 449408"/>
              <a:gd name="connsiteX25" fmla="*/ 13158 w 3058534"/>
              <a:gd name="connsiteY25" fmla="*/ 357616 h 449408"/>
              <a:gd name="connsiteX26" fmla="*/ 23549 w 3058534"/>
              <a:gd name="connsiteY26" fmla="*/ 430353 h 449408"/>
              <a:gd name="connsiteX27" fmla="*/ 231367 w 3058534"/>
              <a:gd name="connsiteY27" fmla="*/ 419962 h 449408"/>
              <a:gd name="connsiteX28" fmla="*/ 283322 w 3058534"/>
              <a:gd name="connsiteY28" fmla="*/ 409571 h 449408"/>
              <a:gd name="connsiteX29" fmla="*/ 563876 w 3058534"/>
              <a:gd name="connsiteY29" fmla="*/ 378398 h 449408"/>
              <a:gd name="connsiteX30" fmla="*/ 1073031 w 3058534"/>
              <a:gd name="connsiteY30" fmla="*/ 409571 h 449408"/>
              <a:gd name="connsiteX31" fmla="*/ 1332803 w 3058534"/>
              <a:gd name="connsiteY31" fmla="*/ 388789 h 449408"/>
              <a:gd name="connsiteX32" fmla="*/ 2008213 w 3058534"/>
              <a:gd name="connsiteY32" fmla="*/ 357616 h 449408"/>
              <a:gd name="connsiteX33" fmla="*/ 2413458 w 3058534"/>
              <a:gd name="connsiteY33" fmla="*/ 326443 h 449408"/>
              <a:gd name="connsiteX34" fmla="*/ 2506976 w 3058534"/>
              <a:gd name="connsiteY34" fmla="*/ 316053 h 449408"/>
              <a:gd name="connsiteX35" fmla="*/ 2694013 w 3058534"/>
              <a:gd name="connsiteY35" fmla="*/ 295271 h 4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58534" h="449408">
                <a:moveTo>
                  <a:pt x="2548540" y="284880"/>
                </a:moveTo>
                <a:cubicBezTo>
                  <a:pt x="2605554" y="293025"/>
                  <a:pt x="2693956" y="307107"/>
                  <a:pt x="2745967" y="305662"/>
                </a:cubicBezTo>
                <a:cubicBezTo>
                  <a:pt x="2829350" y="303346"/>
                  <a:pt x="2912222" y="291807"/>
                  <a:pt x="2995349" y="284880"/>
                </a:cubicBezTo>
                <a:cubicBezTo>
                  <a:pt x="3012667" y="281416"/>
                  <a:pt x="3032608" y="284286"/>
                  <a:pt x="3047303" y="274489"/>
                </a:cubicBezTo>
                <a:cubicBezTo>
                  <a:pt x="3056416" y="268413"/>
                  <a:pt x="3058534" y="254237"/>
                  <a:pt x="3057694" y="243316"/>
                </a:cubicBezTo>
                <a:cubicBezTo>
                  <a:pt x="3054985" y="208098"/>
                  <a:pt x="3051529" y="171563"/>
                  <a:pt x="3036913" y="139407"/>
                </a:cubicBezTo>
                <a:cubicBezTo>
                  <a:pt x="3032381" y="129436"/>
                  <a:pt x="3015537" y="133914"/>
                  <a:pt x="3005740" y="129016"/>
                </a:cubicBezTo>
                <a:cubicBezTo>
                  <a:pt x="2933981" y="93136"/>
                  <a:pt x="3019507" y="119469"/>
                  <a:pt x="2933003" y="97843"/>
                </a:cubicBezTo>
                <a:cubicBezTo>
                  <a:pt x="2922612" y="90916"/>
                  <a:pt x="2913001" y="82647"/>
                  <a:pt x="2901831" y="77062"/>
                </a:cubicBezTo>
                <a:cubicBezTo>
                  <a:pt x="2892034" y="72164"/>
                  <a:pt x="2881149" y="69818"/>
                  <a:pt x="2870658" y="66671"/>
                </a:cubicBezTo>
                <a:cubicBezTo>
                  <a:pt x="2752118" y="31109"/>
                  <a:pt x="2806384" y="46418"/>
                  <a:pt x="2631667" y="35498"/>
                </a:cubicBezTo>
                <a:cubicBezTo>
                  <a:pt x="2454178" y="0"/>
                  <a:pt x="2492000" y="1721"/>
                  <a:pt x="2226422" y="4325"/>
                </a:cubicBezTo>
                <a:cubicBezTo>
                  <a:pt x="1973494" y="6805"/>
                  <a:pt x="1720731" y="18180"/>
                  <a:pt x="1467885" y="25107"/>
                </a:cubicBezTo>
                <a:cubicBezTo>
                  <a:pt x="1436712" y="28571"/>
                  <a:pt x="1405348" y="30606"/>
                  <a:pt x="1374367" y="35498"/>
                </a:cubicBezTo>
                <a:cubicBezTo>
                  <a:pt x="1339477" y="41007"/>
                  <a:pt x="1305681" y="53638"/>
                  <a:pt x="1270458" y="56280"/>
                </a:cubicBezTo>
                <a:cubicBezTo>
                  <a:pt x="1166782" y="64056"/>
                  <a:pt x="1062640" y="63207"/>
                  <a:pt x="958731" y="66671"/>
                </a:cubicBezTo>
                <a:cubicBezTo>
                  <a:pt x="917167" y="73598"/>
                  <a:pt x="875968" y="83260"/>
                  <a:pt x="834040" y="87453"/>
                </a:cubicBezTo>
                <a:cubicBezTo>
                  <a:pt x="714764" y="99380"/>
                  <a:pt x="565403" y="90407"/>
                  <a:pt x="449576" y="129016"/>
                </a:cubicBezTo>
                <a:cubicBezTo>
                  <a:pt x="294761" y="180621"/>
                  <a:pt x="582271" y="83151"/>
                  <a:pt x="376840" y="160189"/>
                </a:cubicBezTo>
                <a:cubicBezTo>
                  <a:pt x="363468" y="165203"/>
                  <a:pt x="349131" y="167116"/>
                  <a:pt x="335276" y="170580"/>
                </a:cubicBezTo>
                <a:cubicBezTo>
                  <a:pt x="230816" y="222811"/>
                  <a:pt x="362605" y="161472"/>
                  <a:pt x="241758" y="201753"/>
                </a:cubicBezTo>
                <a:cubicBezTo>
                  <a:pt x="227063" y="206651"/>
                  <a:pt x="214576" y="216781"/>
                  <a:pt x="200194" y="222534"/>
                </a:cubicBezTo>
                <a:cubicBezTo>
                  <a:pt x="179855" y="230670"/>
                  <a:pt x="157442" y="233519"/>
                  <a:pt x="137849" y="243316"/>
                </a:cubicBezTo>
                <a:cubicBezTo>
                  <a:pt x="86489" y="268996"/>
                  <a:pt x="110980" y="259199"/>
                  <a:pt x="65113" y="274489"/>
                </a:cubicBezTo>
                <a:cubicBezTo>
                  <a:pt x="61649" y="284880"/>
                  <a:pt x="61564" y="297109"/>
                  <a:pt x="54722" y="305662"/>
                </a:cubicBezTo>
                <a:cubicBezTo>
                  <a:pt x="1006" y="372805"/>
                  <a:pt x="39276" y="279261"/>
                  <a:pt x="13158" y="357616"/>
                </a:cubicBezTo>
                <a:cubicBezTo>
                  <a:pt x="16622" y="381862"/>
                  <a:pt x="0" y="423625"/>
                  <a:pt x="23549" y="430353"/>
                </a:cubicBezTo>
                <a:cubicBezTo>
                  <a:pt x="90239" y="449408"/>
                  <a:pt x="162229" y="425493"/>
                  <a:pt x="231367" y="419962"/>
                </a:cubicBezTo>
                <a:cubicBezTo>
                  <a:pt x="248972" y="418554"/>
                  <a:pt x="265866" y="412257"/>
                  <a:pt x="283322" y="409571"/>
                </a:cubicBezTo>
                <a:cubicBezTo>
                  <a:pt x="343769" y="400271"/>
                  <a:pt x="548020" y="380067"/>
                  <a:pt x="563876" y="378398"/>
                </a:cubicBezTo>
                <a:cubicBezTo>
                  <a:pt x="698435" y="388009"/>
                  <a:pt x="990588" y="409571"/>
                  <a:pt x="1073031" y="409571"/>
                </a:cubicBezTo>
                <a:cubicBezTo>
                  <a:pt x="1159898" y="409571"/>
                  <a:pt x="1332803" y="388789"/>
                  <a:pt x="1332803" y="388789"/>
                </a:cubicBezTo>
                <a:cubicBezTo>
                  <a:pt x="1646601" y="331734"/>
                  <a:pt x="1333767" y="382291"/>
                  <a:pt x="2008213" y="357616"/>
                </a:cubicBezTo>
                <a:cubicBezTo>
                  <a:pt x="2079589" y="355005"/>
                  <a:pt x="2303738" y="337415"/>
                  <a:pt x="2413458" y="326443"/>
                </a:cubicBezTo>
                <a:cubicBezTo>
                  <a:pt x="2444667" y="323322"/>
                  <a:pt x="2475835" y="319790"/>
                  <a:pt x="2506976" y="316053"/>
                </a:cubicBezTo>
                <a:cubicBezTo>
                  <a:pt x="2687324" y="294412"/>
                  <a:pt x="2616486" y="295271"/>
                  <a:pt x="2694013" y="295271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2964645" y="2821777"/>
            <a:ext cx="2214578" cy="1000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4214810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Ελεύθερος χώρος - κοιλότητα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7" grpId="0"/>
      <p:bldP spid="18" grpId="0" animBg="1"/>
      <p:bldP spid="19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3141679" cy="28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378619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λάρυγγας</a:t>
            </a:r>
            <a:endParaRPr lang="el-GR" sz="2400" b="1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1428728" y="2786058"/>
            <a:ext cx="2286016" cy="11430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7143768" y="428625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οισοφάγος</a:t>
            </a:r>
            <a:endParaRPr lang="el-GR" sz="2400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214810" y="3071810"/>
            <a:ext cx="3357586" cy="121444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Ελεύθερη σχεδίαση"/>
          <p:cNvSpPr/>
          <p:nvPr/>
        </p:nvSpPr>
        <p:spPr>
          <a:xfrm>
            <a:off x="3576995" y="1920240"/>
            <a:ext cx="384111" cy="365760"/>
          </a:xfrm>
          <a:custGeom>
            <a:avLst/>
            <a:gdLst>
              <a:gd name="connsiteX0" fmla="*/ 156805 w 384111"/>
              <a:gd name="connsiteY0" fmla="*/ 0 h 365760"/>
              <a:gd name="connsiteX1" fmla="*/ 65365 w 384111"/>
              <a:gd name="connsiteY1" fmla="*/ 152400 h 365760"/>
              <a:gd name="connsiteX2" fmla="*/ 34885 w 384111"/>
              <a:gd name="connsiteY2" fmla="*/ 198120 h 365760"/>
              <a:gd name="connsiteX3" fmla="*/ 50125 w 384111"/>
              <a:gd name="connsiteY3" fmla="*/ 350520 h 365760"/>
              <a:gd name="connsiteX4" fmla="*/ 111085 w 384111"/>
              <a:gd name="connsiteY4" fmla="*/ 365760 h 365760"/>
              <a:gd name="connsiteX5" fmla="*/ 202525 w 384111"/>
              <a:gd name="connsiteY5" fmla="*/ 335280 h 365760"/>
              <a:gd name="connsiteX6" fmla="*/ 263485 w 384111"/>
              <a:gd name="connsiteY6" fmla="*/ 228600 h 365760"/>
              <a:gd name="connsiteX7" fmla="*/ 309205 w 384111"/>
              <a:gd name="connsiteY7" fmla="*/ 213360 h 365760"/>
              <a:gd name="connsiteX8" fmla="*/ 324445 w 384111"/>
              <a:gd name="connsiteY8" fmla="*/ 167640 h 365760"/>
              <a:gd name="connsiteX9" fmla="*/ 339685 w 384111"/>
              <a:gd name="connsiteY9" fmla="*/ 60960 h 365760"/>
              <a:gd name="connsiteX10" fmla="*/ 278725 w 384111"/>
              <a:gd name="connsiteY10" fmla="*/ 30480 h 365760"/>
              <a:gd name="connsiteX11" fmla="*/ 95845 w 384111"/>
              <a:gd name="connsiteY11" fmla="*/ 4572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111" h="365760">
                <a:moveTo>
                  <a:pt x="156805" y="0"/>
                </a:moveTo>
                <a:cubicBezTo>
                  <a:pt x="109942" y="93725"/>
                  <a:pt x="138927" y="42057"/>
                  <a:pt x="65365" y="152400"/>
                </a:cubicBezTo>
                <a:lnTo>
                  <a:pt x="34885" y="198120"/>
                </a:lnTo>
                <a:cubicBezTo>
                  <a:pt x="23772" y="253684"/>
                  <a:pt x="0" y="300395"/>
                  <a:pt x="50125" y="350520"/>
                </a:cubicBezTo>
                <a:cubicBezTo>
                  <a:pt x="64936" y="365331"/>
                  <a:pt x="90765" y="360680"/>
                  <a:pt x="111085" y="365760"/>
                </a:cubicBezTo>
                <a:cubicBezTo>
                  <a:pt x="141565" y="355600"/>
                  <a:pt x="175280" y="352308"/>
                  <a:pt x="202525" y="335280"/>
                </a:cubicBezTo>
                <a:cubicBezTo>
                  <a:pt x="228223" y="319219"/>
                  <a:pt x="246376" y="245709"/>
                  <a:pt x="263485" y="228600"/>
                </a:cubicBezTo>
                <a:cubicBezTo>
                  <a:pt x="274844" y="217241"/>
                  <a:pt x="293965" y="218440"/>
                  <a:pt x="309205" y="213360"/>
                </a:cubicBezTo>
                <a:cubicBezTo>
                  <a:pt x="314285" y="198120"/>
                  <a:pt x="317261" y="182008"/>
                  <a:pt x="324445" y="167640"/>
                </a:cubicBezTo>
                <a:cubicBezTo>
                  <a:pt x="344905" y="126719"/>
                  <a:pt x="384111" y="114272"/>
                  <a:pt x="339685" y="60960"/>
                </a:cubicBezTo>
                <a:cubicBezTo>
                  <a:pt x="325141" y="43507"/>
                  <a:pt x="299045" y="40640"/>
                  <a:pt x="278725" y="30480"/>
                </a:cubicBezTo>
                <a:cubicBezTo>
                  <a:pt x="116215" y="46731"/>
                  <a:pt x="177378" y="45720"/>
                  <a:pt x="95845" y="45720"/>
                </a:cubicBezTo>
              </a:path>
            </a:pathLst>
          </a:cu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3786182" y="2143116"/>
            <a:ext cx="3357586" cy="121444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7000892" y="307181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Επιγλωττίδα</a:t>
            </a:r>
            <a:endParaRPr lang="el-GR" sz="2400" b="1" dirty="0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3071802" y="1000108"/>
            <a:ext cx="857256" cy="844513"/>
          </a:xfrm>
          <a:custGeom>
            <a:avLst/>
            <a:gdLst>
              <a:gd name="connsiteX0" fmla="*/ 590728 w 865048"/>
              <a:gd name="connsiteY0" fmla="*/ 722593 h 844513"/>
              <a:gd name="connsiteX1" fmla="*/ 651688 w 865048"/>
              <a:gd name="connsiteY1" fmla="*/ 753073 h 844513"/>
              <a:gd name="connsiteX2" fmla="*/ 666928 w 865048"/>
              <a:gd name="connsiteY2" fmla="*/ 798793 h 844513"/>
              <a:gd name="connsiteX3" fmla="*/ 712648 w 865048"/>
              <a:gd name="connsiteY3" fmla="*/ 814033 h 844513"/>
              <a:gd name="connsiteX4" fmla="*/ 758368 w 865048"/>
              <a:gd name="connsiteY4" fmla="*/ 844513 h 844513"/>
              <a:gd name="connsiteX5" fmla="*/ 819328 w 865048"/>
              <a:gd name="connsiteY5" fmla="*/ 829273 h 844513"/>
              <a:gd name="connsiteX6" fmla="*/ 865048 w 865048"/>
              <a:gd name="connsiteY6" fmla="*/ 707353 h 844513"/>
              <a:gd name="connsiteX7" fmla="*/ 834568 w 865048"/>
              <a:gd name="connsiteY7" fmla="*/ 417793 h 844513"/>
              <a:gd name="connsiteX8" fmla="*/ 819328 w 865048"/>
              <a:gd name="connsiteY8" fmla="*/ 372073 h 844513"/>
              <a:gd name="connsiteX9" fmla="*/ 666928 w 865048"/>
              <a:gd name="connsiteY9" fmla="*/ 219673 h 844513"/>
              <a:gd name="connsiteX10" fmla="*/ 621208 w 865048"/>
              <a:gd name="connsiteY10" fmla="*/ 204433 h 844513"/>
              <a:gd name="connsiteX11" fmla="*/ 575488 w 865048"/>
              <a:gd name="connsiteY11" fmla="*/ 173953 h 844513"/>
              <a:gd name="connsiteX12" fmla="*/ 514528 w 865048"/>
              <a:gd name="connsiteY12" fmla="*/ 158713 h 844513"/>
              <a:gd name="connsiteX13" fmla="*/ 468808 w 865048"/>
              <a:gd name="connsiteY13" fmla="*/ 143473 h 844513"/>
              <a:gd name="connsiteX14" fmla="*/ 407848 w 865048"/>
              <a:gd name="connsiteY14" fmla="*/ 112993 h 844513"/>
              <a:gd name="connsiteX15" fmla="*/ 346888 w 865048"/>
              <a:gd name="connsiteY15" fmla="*/ 97753 h 844513"/>
              <a:gd name="connsiteX16" fmla="*/ 285928 w 865048"/>
              <a:gd name="connsiteY16" fmla="*/ 67273 h 844513"/>
              <a:gd name="connsiteX17" fmla="*/ 179248 w 865048"/>
              <a:gd name="connsiteY17" fmla="*/ 21553 h 844513"/>
              <a:gd name="connsiteX18" fmla="*/ 26848 w 865048"/>
              <a:gd name="connsiteY18" fmla="*/ 36793 h 844513"/>
              <a:gd name="connsiteX19" fmla="*/ 42088 w 865048"/>
              <a:gd name="connsiteY19" fmla="*/ 143473 h 844513"/>
              <a:gd name="connsiteX20" fmla="*/ 133528 w 865048"/>
              <a:gd name="connsiteY20" fmla="*/ 250153 h 844513"/>
              <a:gd name="connsiteX21" fmla="*/ 164008 w 865048"/>
              <a:gd name="connsiteY21" fmla="*/ 295873 h 844513"/>
              <a:gd name="connsiteX22" fmla="*/ 209728 w 865048"/>
              <a:gd name="connsiteY22" fmla="*/ 311113 h 844513"/>
              <a:gd name="connsiteX23" fmla="*/ 301168 w 865048"/>
              <a:gd name="connsiteY23" fmla="*/ 387313 h 844513"/>
              <a:gd name="connsiteX24" fmla="*/ 346888 w 865048"/>
              <a:gd name="connsiteY24" fmla="*/ 402553 h 844513"/>
              <a:gd name="connsiteX25" fmla="*/ 392608 w 865048"/>
              <a:gd name="connsiteY25" fmla="*/ 448273 h 844513"/>
              <a:gd name="connsiteX26" fmla="*/ 453568 w 865048"/>
              <a:gd name="connsiteY26" fmla="*/ 539713 h 844513"/>
              <a:gd name="connsiteX27" fmla="*/ 499288 w 865048"/>
              <a:gd name="connsiteY27" fmla="*/ 570193 h 844513"/>
              <a:gd name="connsiteX28" fmla="*/ 514528 w 865048"/>
              <a:gd name="connsiteY28" fmla="*/ 615913 h 844513"/>
              <a:gd name="connsiteX29" fmla="*/ 651688 w 865048"/>
              <a:gd name="connsiteY29" fmla="*/ 722593 h 844513"/>
              <a:gd name="connsiteX30" fmla="*/ 727888 w 865048"/>
              <a:gd name="connsiteY30" fmla="*/ 798793 h 84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65048" h="844513">
                <a:moveTo>
                  <a:pt x="590728" y="722593"/>
                </a:moveTo>
                <a:cubicBezTo>
                  <a:pt x="611048" y="732753"/>
                  <a:pt x="635624" y="737009"/>
                  <a:pt x="651688" y="753073"/>
                </a:cubicBezTo>
                <a:cubicBezTo>
                  <a:pt x="663047" y="764432"/>
                  <a:pt x="655569" y="787434"/>
                  <a:pt x="666928" y="798793"/>
                </a:cubicBezTo>
                <a:cubicBezTo>
                  <a:pt x="678287" y="810152"/>
                  <a:pt x="698280" y="806849"/>
                  <a:pt x="712648" y="814033"/>
                </a:cubicBezTo>
                <a:cubicBezTo>
                  <a:pt x="729031" y="822224"/>
                  <a:pt x="743128" y="834353"/>
                  <a:pt x="758368" y="844513"/>
                </a:cubicBezTo>
                <a:cubicBezTo>
                  <a:pt x="778688" y="839433"/>
                  <a:pt x="801900" y="840891"/>
                  <a:pt x="819328" y="829273"/>
                </a:cubicBezTo>
                <a:cubicBezTo>
                  <a:pt x="855552" y="805124"/>
                  <a:pt x="858413" y="740528"/>
                  <a:pt x="865048" y="707353"/>
                </a:cubicBezTo>
                <a:cubicBezTo>
                  <a:pt x="854888" y="610833"/>
                  <a:pt x="847681" y="513956"/>
                  <a:pt x="834568" y="417793"/>
                </a:cubicBezTo>
                <a:cubicBezTo>
                  <a:pt x="832397" y="401876"/>
                  <a:pt x="827130" y="386116"/>
                  <a:pt x="819328" y="372073"/>
                </a:cubicBezTo>
                <a:cubicBezTo>
                  <a:pt x="782383" y="305571"/>
                  <a:pt x="744513" y="245535"/>
                  <a:pt x="666928" y="219673"/>
                </a:cubicBezTo>
                <a:cubicBezTo>
                  <a:pt x="651688" y="214593"/>
                  <a:pt x="635576" y="211617"/>
                  <a:pt x="621208" y="204433"/>
                </a:cubicBezTo>
                <a:cubicBezTo>
                  <a:pt x="604825" y="196242"/>
                  <a:pt x="592323" y="181168"/>
                  <a:pt x="575488" y="173953"/>
                </a:cubicBezTo>
                <a:cubicBezTo>
                  <a:pt x="556236" y="165702"/>
                  <a:pt x="534667" y="164467"/>
                  <a:pt x="514528" y="158713"/>
                </a:cubicBezTo>
                <a:cubicBezTo>
                  <a:pt x="499082" y="154300"/>
                  <a:pt x="483573" y="149801"/>
                  <a:pt x="468808" y="143473"/>
                </a:cubicBezTo>
                <a:cubicBezTo>
                  <a:pt x="447926" y="134524"/>
                  <a:pt x="429120" y="120970"/>
                  <a:pt x="407848" y="112993"/>
                </a:cubicBezTo>
                <a:cubicBezTo>
                  <a:pt x="388236" y="105639"/>
                  <a:pt x="366500" y="105107"/>
                  <a:pt x="346888" y="97753"/>
                </a:cubicBezTo>
                <a:cubicBezTo>
                  <a:pt x="325616" y="89776"/>
                  <a:pt x="306810" y="76222"/>
                  <a:pt x="285928" y="67273"/>
                </a:cubicBezTo>
                <a:cubicBezTo>
                  <a:pt x="128959" y="0"/>
                  <a:pt x="381427" y="122642"/>
                  <a:pt x="179248" y="21553"/>
                </a:cubicBezTo>
                <a:cubicBezTo>
                  <a:pt x="128448" y="26633"/>
                  <a:pt x="65006" y="2875"/>
                  <a:pt x="26848" y="36793"/>
                </a:cubicBezTo>
                <a:cubicBezTo>
                  <a:pt x="0" y="60658"/>
                  <a:pt x="35043" y="108250"/>
                  <a:pt x="42088" y="143473"/>
                </a:cubicBezTo>
                <a:cubicBezTo>
                  <a:pt x="57042" y="218245"/>
                  <a:pt x="66190" y="182815"/>
                  <a:pt x="133528" y="250153"/>
                </a:cubicBezTo>
                <a:cubicBezTo>
                  <a:pt x="146480" y="263105"/>
                  <a:pt x="149705" y="284431"/>
                  <a:pt x="164008" y="295873"/>
                </a:cubicBezTo>
                <a:cubicBezTo>
                  <a:pt x="176552" y="305908"/>
                  <a:pt x="195360" y="303929"/>
                  <a:pt x="209728" y="311113"/>
                </a:cubicBezTo>
                <a:cubicBezTo>
                  <a:pt x="309450" y="360974"/>
                  <a:pt x="200054" y="319903"/>
                  <a:pt x="301168" y="387313"/>
                </a:cubicBezTo>
                <a:cubicBezTo>
                  <a:pt x="314534" y="396224"/>
                  <a:pt x="331648" y="397473"/>
                  <a:pt x="346888" y="402553"/>
                </a:cubicBezTo>
                <a:cubicBezTo>
                  <a:pt x="362128" y="417793"/>
                  <a:pt x="379376" y="431260"/>
                  <a:pt x="392608" y="448273"/>
                </a:cubicBezTo>
                <a:cubicBezTo>
                  <a:pt x="415098" y="477189"/>
                  <a:pt x="423088" y="519393"/>
                  <a:pt x="453568" y="539713"/>
                </a:cubicBezTo>
                <a:lnTo>
                  <a:pt x="499288" y="570193"/>
                </a:lnTo>
                <a:cubicBezTo>
                  <a:pt x="504368" y="585433"/>
                  <a:pt x="504665" y="603233"/>
                  <a:pt x="514528" y="615913"/>
                </a:cubicBezTo>
                <a:cubicBezTo>
                  <a:pt x="586487" y="708432"/>
                  <a:pt x="576568" y="697553"/>
                  <a:pt x="651688" y="722593"/>
                </a:cubicBezTo>
                <a:lnTo>
                  <a:pt x="727888" y="798793"/>
                </a:lnTo>
              </a:path>
            </a:pathLst>
          </a:custGeom>
          <a:ln w="412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3714744" y="1071546"/>
            <a:ext cx="2571768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286512" y="7857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Μπουκιά -τροφή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rot="16200000" flipH="1">
            <a:off x="2214546" y="3929066"/>
            <a:ext cx="3071834" cy="7143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3071802" y="550070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Κάτω από την Επιγλωττίδα, βρίσκονται οι φωνητικές χορδές</a:t>
            </a:r>
            <a:endParaRPr lang="el-GR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52"/>
            <a:ext cx="4786874" cy="34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42910" y="4714884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sz="2000" i="1" dirty="0" smtClean="0"/>
              <a:t>Ο αέρας εισέρχεται (μπαίνει) στη μύτη (ρινική κοιλότητα), μετά περνά στον φάρυγγα και στη συνέχεια στον λάρυγγα.</a:t>
            </a:r>
            <a:endParaRPr lang="el-GR" sz="20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2500298" y="1000108"/>
            <a:ext cx="1785950" cy="71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928662" y="84509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Ρινική κοιλότητα</a:t>
            </a:r>
            <a:endParaRPr lang="el-GR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4572000" y="845090"/>
            <a:ext cx="1928826" cy="2857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4643438" y="1357298"/>
            <a:ext cx="2009788" cy="6882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4714876" y="1785926"/>
            <a:ext cx="2000264" cy="13073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1142976" y="1500174"/>
            <a:ext cx="3643338" cy="11430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500826" y="63077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φάρυγγας</a:t>
            </a:r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6572264" y="12022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λάρυγγας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642910" y="26310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τραχεία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6643702" y="17737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βρόγχος</a:t>
            </a:r>
            <a:endParaRPr lang="el-GR" b="1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5153028" y="2283374"/>
            <a:ext cx="1847864" cy="85987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785786" y="5715016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sz="2000" i="1" dirty="0" smtClean="0"/>
              <a:t>Από τον λάρυγγα ο αέρας περνά στην τραχεία και μετά στους βρόγχους, που οδηγούν στους πνεύμονες.</a:t>
            </a:r>
            <a:endParaRPr lang="el-GR" sz="2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643702" y="307181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Αριστερός πνεύμονας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857356" y="3000372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Δεξιός πνεύμονας</a:t>
            </a:r>
            <a:endParaRPr lang="el-GR" sz="2000" b="1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0800000" flipV="1">
            <a:off x="2714612" y="2214554"/>
            <a:ext cx="1571636" cy="10001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5" grpId="0"/>
      <p:bldP spid="16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402883" cy="370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126" y="0"/>
            <a:ext cx="4786874" cy="34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10800000">
            <a:off x="1285852" y="1785926"/>
            <a:ext cx="4857784" cy="2873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4000496" y="2000240"/>
            <a:ext cx="2786082" cy="9286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714348" y="714356"/>
            <a:ext cx="3679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spc="300" dirty="0" smtClean="0"/>
              <a:t>βρογχικό δένδρο</a:t>
            </a:r>
            <a:endParaRPr lang="el-GR" sz="3200" b="1" spc="3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642910" y="485776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 βρογχικό δέντρο που υπάρχει μέσα στους πνεύμονες κάθε βρόγχος διακλαδίζεται σε μικρότερους αγωγούς (σωληνάκια),   μέσα στο βρογχικό δέντρο  υπάρχει αέρας .</a:t>
            </a:r>
            <a:endParaRPr lang="el-GR" dirty="0"/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1000100" y="2500306"/>
            <a:ext cx="440615" cy="457200"/>
          </a:xfrm>
          <a:custGeom>
            <a:avLst/>
            <a:gdLst>
              <a:gd name="connsiteX0" fmla="*/ 170716 w 440615"/>
              <a:gd name="connsiteY0" fmla="*/ 0 h 457200"/>
              <a:gd name="connsiteX1" fmla="*/ 79276 w 440615"/>
              <a:gd name="connsiteY1" fmla="*/ 91440 h 457200"/>
              <a:gd name="connsiteX2" fmla="*/ 33556 w 440615"/>
              <a:gd name="connsiteY2" fmla="*/ 137160 h 457200"/>
              <a:gd name="connsiteX3" fmla="*/ 3076 w 440615"/>
              <a:gd name="connsiteY3" fmla="*/ 182880 h 457200"/>
              <a:gd name="connsiteX4" fmla="*/ 18316 w 440615"/>
              <a:gd name="connsiteY4" fmla="*/ 304800 h 457200"/>
              <a:gd name="connsiteX5" fmla="*/ 109756 w 440615"/>
              <a:gd name="connsiteY5" fmla="*/ 396240 h 457200"/>
              <a:gd name="connsiteX6" fmla="*/ 201196 w 440615"/>
              <a:gd name="connsiteY6" fmla="*/ 457200 h 457200"/>
              <a:gd name="connsiteX7" fmla="*/ 307876 w 440615"/>
              <a:gd name="connsiteY7" fmla="*/ 396240 h 457200"/>
              <a:gd name="connsiteX8" fmla="*/ 399316 w 440615"/>
              <a:gd name="connsiteY8" fmla="*/ 304800 h 457200"/>
              <a:gd name="connsiteX9" fmla="*/ 384076 w 440615"/>
              <a:gd name="connsiteY9" fmla="*/ 60960 h 457200"/>
              <a:gd name="connsiteX10" fmla="*/ 292636 w 440615"/>
              <a:gd name="connsiteY10" fmla="*/ 0 h 457200"/>
              <a:gd name="connsiteX11" fmla="*/ 170716 w 440615"/>
              <a:gd name="connsiteY1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615" h="457200">
                <a:moveTo>
                  <a:pt x="170716" y="0"/>
                </a:moveTo>
                <a:lnTo>
                  <a:pt x="79276" y="91440"/>
                </a:lnTo>
                <a:cubicBezTo>
                  <a:pt x="64036" y="106680"/>
                  <a:pt x="45511" y="119227"/>
                  <a:pt x="33556" y="137160"/>
                </a:cubicBezTo>
                <a:lnTo>
                  <a:pt x="3076" y="182880"/>
                </a:lnTo>
                <a:cubicBezTo>
                  <a:pt x="8156" y="223520"/>
                  <a:pt x="0" y="268168"/>
                  <a:pt x="18316" y="304800"/>
                </a:cubicBezTo>
                <a:cubicBezTo>
                  <a:pt x="37593" y="343354"/>
                  <a:pt x="79276" y="365760"/>
                  <a:pt x="109756" y="396240"/>
                </a:cubicBezTo>
                <a:cubicBezTo>
                  <a:pt x="166835" y="453319"/>
                  <a:pt x="135029" y="435144"/>
                  <a:pt x="201196" y="457200"/>
                </a:cubicBezTo>
                <a:cubicBezTo>
                  <a:pt x="258655" y="438047"/>
                  <a:pt x="253603" y="445086"/>
                  <a:pt x="307876" y="396240"/>
                </a:cubicBezTo>
                <a:cubicBezTo>
                  <a:pt x="339916" y="367404"/>
                  <a:pt x="399316" y="304800"/>
                  <a:pt x="399316" y="304800"/>
                </a:cubicBezTo>
                <a:cubicBezTo>
                  <a:pt x="421880" y="214544"/>
                  <a:pt x="440615" y="174038"/>
                  <a:pt x="384076" y="60960"/>
                </a:cubicBezTo>
                <a:cubicBezTo>
                  <a:pt x="367693" y="28195"/>
                  <a:pt x="292636" y="0"/>
                  <a:pt x="292636" y="0"/>
                </a:cubicBezTo>
                <a:lnTo>
                  <a:pt x="170716" y="0"/>
                </a:lnTo>
                <a:close/>
              </a:path>
            </a:pathLst>
          </a:cu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>
            <a:off x="1142976" y="2714620"/>
            <a:ext cx="1857388" cy="1570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2214546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διακλάδωση</a:t>
            </a:r>
            <a:endParaRPr lang="el-GR" dirty="0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3786182" y="2285992"/>
            <a:ext cx="226301" cy="357190"/>
          </a:xfrm>
          <a:custGeom>
            <a:avLst/>
            <a:gdLst>
              <a:gd name="connsiteX0" fmla="*/ 170716 w 440615"/>
              <a:gd name="connsiteY0" fmla="*/ 0 h 457200"/>
              <a:gd name="connsiteX1" fmla="*/ 79276 w 440615"/>
              <a:gd name="connsiteY1" fmla="*/ 91440 h 457200"/>
              <a:gd name="connsiteX2" fmla="*/ 33556 w 440615"/>
              <a:gd name="connsiteY2" fmla="*/ 137160 h 457200"/>
              <a:gd name="connsiteX3" fmla="*/ 3076 w 440615"/>
              <a:gd name="connsiteY3" fmla="*/ 182880 h 457200"/>
              <a:gd name="connsiteX4" fmla="*/ 18316 w 440615"/>
              <a:gd name="connsiteY4" fmla="*/ 304800 h 457200"/>
              <a:gd name="connsiteX5" fmla="*/ 109756 w 440615"/>
              <a:gd name="connsiteY5" fmla="*/ 396240 h 457200"/>
              <a:gd name="connsiteX6" fmla="*/ 201196 w 440615"/>
              <a:gd name="connsiteY6" fmla="*/ 457200 h 457200"/>
              <a:gd name="connsiteX7" fmla="*/ 307876 w 440615"/>
              <a:gd name="connsiteY7" fmla="*/ 396240 h 457200"/>
              <a:gd name="connsiteX8" fmla="*/ 399316 w 440615"/>
              <a:gd name="connsiteY8" fmla="*/ 304800 h 457200"/>
              <a:gd name="connsiteX9" fmla="*/ 384076 w 440615"/>
              <a:gd name="connsiteY9" fmla="*/ 60960 h 457200"/>
              <a:gd name="connsiteX10" fmla="*/ 292636 w 440615"/>
              <a:gd name="connsiteY10" fmla="*/ 0 h 457200"/>
              <a:gd name="connsiteX11" fmla="*/ 170716 w 440615"/>
              <a:gd name="connsiteY1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615" h="457200">
                <a:moveTo>
                  <a:pt x="170716" y="0"/>
                </a:moveTo>
                <a:lnTo>
                  <a:pt x="79276" y="91440"/>
                </a:lnTo>
                <a:cubicBezTo>
                  <a:pt x="64036" y="106680"/>
                  <a:pt x="45511" y="119227"/>
                  <a:pt x="33556" y="137160"/>
                </a:cubicBezTo>
                <a:lnTo>
                  <a:pt x="3076" y="182880"/>
                </a:lnTo>
                <a:cubicBezTo>
                  <a:pt x="8156" y="223520"/>
                  <a:pt x="0" y="268168"/>
                  <a:pt x="18316" y="304800"/>
                </a:cubicBezTo>
                <a:cubicBezTo>
                  <a:pt x="37593" y="343354"/>
                  <a:pt x="79276" y="365760"/>
                  <a:pt x="109756" y="396240"/>
                </a:cubicBezTo>
                <a:cubicBezTo>
                  <a:pt x="166835" y="453319"/>
                  <a:pt x="135029" y="435144"/>
                  <a:pt x="201196" y="457200"/>
                </a:cubicBezTo>
                <a:cubicBezTo>
                  <a:pt x="258655" y="438047"/>
                  <a:pt x="253603" y="445086"/>
                  <a:pt x="307876" y="396240"/>
                </a:cubicBezTo>
                <a:cubicBezTo>
                  <a:pt x="339916" y="367404"/>
                  <a:pt x="399316" y="304800"/>
                  <a:pt x="399316" y="304800"/>
                </a:cubicBezTo>
                <a:cubicBezTo>
                  <a:pt x="421880" y="214544"/>
                  <a:pt x="440615" y="174038"/>
                  <a:pt x="384076" y="60960"/>
                </a:cubicBezTo>
                <a:cubicBezTo>
                  <a:pt x="367693" y="28195"/>
                  <a:pt x="292636" y="0"/>
                  <a:pt x="292636" y="0"/>
                </a:cubicBezTo>
                <a:lnTo>
                  <a:pt x="170716" y="0"/>
                </a:lnTo>
                <a:close/>
              </a:path>
            </a:pathLst>
          </a:cu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19 - Ευθύγραμμο βέλος σύνδεσης"/>
          <p:cNvCxnSpPr>
            <a:endCxn id="18" idx="0"/>
          </p:cNvCxnSpPr>
          <p:nvPr/>
        </p:nvCxnSpPr>
        <p:spPr>
          <a:xfrm rot="5400000">
            <a:off x="2607455" y="3036091"/>
            <a:ext cx="1785950" cy="71438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402883" cy="370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126" y="0"/>
            <a:ext cx="4786874" cy="34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10800000">
            <a:off x="1285852" y="1785926"/>
            <a:ext cx="4857784" cy="2873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4000496" y="2000240"/>
            <a:ext cx="2786082" cy="9286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714348" y="714356"/>
            <a:ext cx="3679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spc="300" dirty="0" smtClean="0"/>
              <a:t>βρογχικό δένδρο</a:t>
            </a:r>
            <a:endParaRPr lang="el-GR" sz="3200" b="1" spc="3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0" y="5000636"/>
            <a:ext cx="48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Στα άκρα του </a:t>
            </a:r>
            <a:r>
              <a:rPr lang="el-GR" dirty="0" smtClean="0"/>
              <a:t>βρογχικού δένδρου υπάρχουν οι κυψελίδες , αυτές είναι μικρές σφαίρες που μέσα τους έχουν αέρα. </a:t>
            </a:r>
            <a:endParaRPr lang="el-GR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-285784" y="3071810"/>
            <a:ext cx="2571768" cy="7143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1000100" y="457200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Άκρα βρογχικού δένδρου 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5400000">
            <a:off x="2571736" y="2714620"/>
            <a:ext cx="2000264" cy="142876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0800000" flipV="1">
            <a:off x="2428860" y="3714752"/>
            <a:ext cx="785818" cy="64294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16200000" flipH="1">
            <a:off x="1535885" y="4107661"/>
            <a:ext cx="714380" cy="7143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rot="5400000">
            <a:off x="3143240" y="3714752"/>
            <a:ext cx="928694" cy="928694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71876"/>
            <a:ext cx="2071702" cy="191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30 - Ευθύγραμμο βέλος σύνδεσης"/>
          <p:cNvCxnSpPr/>
          <p:nvPr/>
        </p:nvCxnSpPr>
        <p:spPr>
          <a:xfrm>
            <a:off x="7715272" y="4572008"/>
            <a:ext cx="785818" cy="6429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>
            <a:off x="7500958" y="5214950"/>
            <a:ext cx="857256" cy="357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>
            <a:off x="7715272" y="4714884"/>
            <a:ext cx="571504" cy="5000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>
            <a:off x="7500958" y="5000636"/>
            <a:ext cx="714380" cy="357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>
            <a:off x="7929586" y="4643446"/>
            <a:ext cx="785818" cy="571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Ορθογώνιο"/>
          <p:cNvSpPr/>
          <p:nvPr/>
        </p:nvSpPr>
        <p:spPr>
          <a:xfrm>
            <a:off x="8143901" y="5214950"/>
            <a:ext cx="1000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κυψελίδες</a:t>
            </a:r>
            <a:r>
              <a:rPr lang="el-GR" sz="1400" dirty="0" smtClean="0"/>
              <a:t>  που </a:t>
            </a:r>
            <a:r>
              <a:rPr lang="el-GR" sz="1400" u="sng" dirty="0" smtClean="0"/>
              <a:t>περιέχουν αέρα</a:t>
            </a:r>
            <a:endParaRPr lang="el-GR" sz="1400" u="sng" dirty="0"/>
          </a:p>
        </p:txBody>
      </p:sp>
      <p:cxnSp>
        <p:nvCxnSpPr>
          <p:cNvPr id="43" name="42 - Ευθύγραμμο βέλος σύνδεσης"/>
          <p:cNvCxnSpPr/>
          <p:nvPr/>
        </p:nvCxnSpPr>
        <p:spPr>
          <a:xfrm rot="5400000">
            <a:off x="6107917" y="5322107"/>
            <a:ext cx="1500198" cy="571504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/>
          <p:nvPr/>
        </p:nvCxnSpPr>
        <p:spPr>
          <a:xfrm rot="5400000">
            <a:off x="6573058" y="5642784"/>
            <a:ext cx="1143008" cy="28734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- TextBox"/>
          <p:cNvSpPr txBox="1"/>
          <p:nvPr/>
        </p:nvSpPr>
        <p:spPr>
          <a:xfrm>
            <a:off x="4929190" y="5929330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μπλε και οι κόκκινες γραμμές είναι </a:t>
            </a:r>
            <a:r>
              <a:rPr lang="el-GR" b="1" dirty="0" smtClean="0"/>
              <a:t>αιμοφόρα αγγεία</a:t>
            </a:r>
            <a:r>
              <a:rPr lang="el-GR" dirty="0" smtClean="0"/>
              <a:t> που </a:t>
            </a:r>
            <a:r>
              <a:rPr lang="el-GR" u="sng" dirty="0" smtClean="0"/>
              <a:t>περιέχουν αίμα</a:t>
            </a:r>
            <a:endParaRPr lang="el-GR" u="sng" dirty="0"/>
          </a:p>
        </p:txBody>
      </p:sp>
      <p:sp>
        <p:nvSpPr>
          <p:cNvPr id="57" name="56 - Ορθογώνιο"/>
          <p:cNvSpPr/>
          <p:nvPr/>
        </p:nvSpPr>
        <p:spPr>
          <a:xfrm>
            <a:off x="0" y="6000768"/>
            <a:ext cx="4143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Δηλαδή οι κυψελίδες είναι </a:t>
            </a:r>
            <a:r>
              <a:rPr lang="el-GR" i="1" dirty="0" smtClean="0"/>
              <a:t>  μικροί αεροφόροι σάκοι (σάκοι με αέρα) , οι κυψελίδες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39" grpId="0"/>
      <p:bldP spid="54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vitamelia.gr/wp-content/uploads/2017/03/dfgfsgsfgs-768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217912" cy="4048120"/>
          </a:xfrm>
          <a:prstGeom prst="rect">
            <a:avLst/>
          </a:prstGeom>
          <a:noFill/>
        </p:spPr>
      </p:pic>
      <p:sp>
        <p:nvSpPr>
          <p:cNvPr id="5" name="4 - Ελεύθερη σχεδίαση"/>
          <p:cNvSpPr/>
          <p:nvPr/>
        </p:nvSpPr>
        <p:spPr>
          <a:xfrm>
            <a:off x="3122048" y="1380067"/>
            <a:ext cx="511444" cy="789664"/>
          </a:xfrm>
          <a:custGeom>
            <a:avLst/>
            <a:gdLst>
              <a:gd name="connsiteX0" fmla="*/ 417019 w 511444"/>
              <a:gd name="connsiteY0" fmla="*/ 0 h 789664"/>
              <a:gd name="connsiteX1" fmla="*/ 383152 w 511444"/>
              <a:gd name="connsiteY1" fmla="*/ 8466 h 789664"/>
              <a:gd name="connsiteX2" fmla="*/ 366219 w 511444"/>
              <a:gd name="connsiteY2" fmla="*/ 42333 h 789664"/>
              <a:gd name="connsiteX3" fmla="*/ 298485 w 511444"/>
              <a:gd name="connsiteY3" fmla="*/ 93133 h 789664"/>
              <a:gd name="connsiteX4" fmla="*/ 264619 w 511444"/>
              <a:gd name="connsiteY4" fmla="*/ 143933 h 789664"/>
              <a:gd name="connsiteX5" fmla="*/ 222285 w 511444"/>
              <a:gd name="connsiteY5" fmla="*/ 194733 h 789664"/>
              <a:gd name="connsiteX6" fmla="*/ 205352 w 511444"/>
              <a:gd name="connsiteY6" fmla="*/ 228600 h 789664"/>
              <a:gd name="connsiteX7" fmla="*/ 188419 w 511444"/>
              <a:gd name="connsiteY7" fmla="*/ 254000 h 789664"/>
              <a:gd name="connsiteX8" fmla="*/ 163019 w 511444"/>
              <a:gd name="connsiteY8" fmla="*/ 389466 h 789664"/>
              <a:gd name="connsiteX9" fmla="*/ 154552 w 511444"/>
              <a:gd name="connsiteY9" fmla="*/ 414866 h 789664"/>
              <a:gd name="connsiteX10" fmla="*/ 103752 w 511444"/>
              <a:gd name="connsiteY10" fmla="*/ 465666 h 789664"/>
              <a:gd name="connsiteX11" fmla="*/ 78352 w 511444"/>
              <a:gd name="connsiteY11" fmla="*/ 499533 h 789664"/>
              <a:gd name="connsiteX12" fmla="*/ 27552 w 511444"/>
              <a:gd name="connsiteY12" fmla="*/ 550333 h 789664"/>
              <a:gd name="connsiteX13" fmla="*/ 19085 w 511444"/>
              <a:gd name="connsiteY13" fmla="*/ 584200 h 789664"/>
              <a:gd name="connsiteX14" fmla="*/ 2152 w 511444"/>
              <a:gd name="connsiteY14" fmla="*/ 626533 h 789664"/>
              <a:gd name="connsiteX15" fmla="*/ 10619 w 511444"/>
              <a:gd name="connsiteY15" fmla="*/ 762000 h 789664"/>
              <a:gd name="connsiteX16" fmla="*/ 36019 w 511444"/>
              <a:gd name="connsiteY16" fmla="*/ 770466 h 789664"/>
              <a:gd name="connsiteX17" fmla="*/ 52952 w 511444"/>
              <a:gd name="connsiteY17" fmla="*/ 787400 h 789664"/>
              <a:gd name="connsiteX18" fmla="*/ 120685 w 511444"/>
              <a:gd name="connsiteY18" fmla="*/ 778933 h 789664"/>
              <a:gd name="connsiteX19" fmla="*/ 137619 w 511444"/>
              <a:gd name="connsiteY19" fmla="*/ 762000 h 789664"/>
              <a:gd name="connsiteX20" fmla="*/ 163019 w 511444"/>
              <a:gd name="connsiteY20" fmla="*/ 745066 h 789664"/>
              <a:gd name="connsiteX21" fmla="*/ 171485 w 511444"/>
              <a:gd name="connsiteY21" fmla="*/ 702733 h 789664"/>
              <a:gd name="connsiteX22" fmla="*/ 179952 w 511444"/>
              <a:gd name="connsiteY22" fmla="*/ 677333 h 789664"/>
              <a:gd name="connsiteX23" fmla="*/ 196885 w 511444"/>
              <a:gd name="connsiteY23" fmla="*/ 609600 h 789664"/>
              <a:gd name="connsiteX24" fmla="*/ 205352 w 511444"/>
              <a:gd name="connsiteY24" fmla="*/ 567266 h 789664"/>
              <a:gd name="connsiteX25" fmla="*/ 256152 w 511444"/>
              <a:gd name="connsiteY25" fmla="*/ 499533 h 789664"/>
              <a:gd name="connsiteX26" fmla="*/ 273085 w 511444"/>
              <a:gd name="connsiteY26" fmla="*/ 465666 h 789664"/>
              <a:gd name="connsiteX27" fmla="*/ 281552 w 511444"/>
              <a:gd name="connsiteY27" fmla="*/ 440266 h 789664"/>
              <a:gd name="connsiteX28" fmla="*/ 349285 w 511444"/>
              <a:gd name="connsiteY28" fmla="*/ 406400 h 789664"/>
              <a:gd name="connsiteX29" fmla="*/ 374685 w 511444"/>
              <a:gd name="connsiteY29" fmla="*/ 389466 h 789664"/>
              <a:gd name="connsiteX30" fmla="*/ 400085 w 511444"/>
              <a:gd name="connsiteY30" fmla="*/ 338666 h 789664"/>
              <a:gd name="connsiteX31" fmla="*/ 417019 w 511444"/>
              <a:gd name="connsiteY31" fmla="*/ 313266 h 789664"/>
              <a:gd name="connsiteX32" fmla="*/ 450885 w 511444"/>
              <a:gd name="connsiteY32" fmla="*/ 254000 h 789664"/>
              <a:gd name="connsiteX33" fmla="*/ 484752 w 511444"/>
              <a:gd name="connsiteY33" fmla="*/ 186266 h 789664"/>
              <a:gd name="connsiteX34" fmla="*/ 510152 w 511444"/>
              <a:gd name="connsiteY34" fmla="*/ 110066 h 789664"/>
              <a:gd name="connsiteX35" fmla="*/ 493219 w 511444"/>
              <a:gd name="connsiteY35" fmla="*/ 25400 h 789664"/>
              <a:gd name="connsiteX36" fmla="*/ 433952 w 511444"/>
              <a:gd name="connsiteY36" fmla="*/ 16933 h 789664"/>
              <a:gd name="connsiteX37" fmla="*/ 323885 w 511444"/>
              <a:gd name="connsiteY37" fmla="*/ 25400 h 789664"/>
              <a:gd name="connsiteX38" fmla="*/ 281552 w 511444"/>
              <a:gd name="connsiteY38" fmla="*/ 93133 h 789664"/>
              <a:gd name="connsiteX39" fmla="*/ 247685 w 511444"/>
              <a:gd name="connsiteY39" fmla="*/ 143933 h 78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11444" h="789664">
                <a:moveTo>
                  <a:pt x="417019" y="0"/>
                </a:moveTo>
                <a:cubicBezTo>
                  <a:pt x="405730" y="2822"/>
                  <a:pt x="392091" y="1017"/>
                  <a:pt x="383152" y="8466"/>
                </a:cubicBezTo>
                <a:cubicBezTo>
                  <a:pt x="373456" y="16546"/>
                  <a:pt x="373968" y="32370"/>
                  <a:pt x="366219" y="42333"/>
                </a:cubicBezTo>
                <a:cubicBezTo>
                  <a:pt x="332169" y="86112"/>
                  <a:pt x="336290" y="80531"/>
                  <a:pt x="298485" y="93133"/>
                </a:cubicBezTo>
                <a:cubicBezTo>
                  <a:pt x="217452" y="174166"/>
                  <a:pt x="313633" y="70411"/>
                  <a:pt x="264619" y="143933"/>
                </a:cubicBezTo>
                <a:cubicBezTo>
                  <a:pt x="252392" y="162273"/>
                  <a:pt x="234926" y="176675"/>
                  <a:pt x="222285" y="194733"/>
                </a:cubicBezTo>
                <a:cubicBezTo>
                  <a:pt x="215047" y="205073"/>
                  <a:pt x="211614" y="217641"/>
                  <a:pt x="205352" y="228600"/>
                </a:cubicBezTo>
                <a:cubicBezTo>
                  <a:pt x="200304" y="237435"/>
                  <a:pt x="194063" y="245533"/>
                  <a:pt x="188419" y="254000"/>
                </a:cubicBezTo>
                <a:cubicBezTo>
                  <a:pt x="180065" y="304124"/>
                  <a:pt x="175197" y="336696"/>
                  <a:pt x="163019" y="389466"/>
                </a:cubicBezTo>
                <a:cubicBezTo>
                  <a:pt x="161012" y="398162"/>
                  <a:pt x="160031" y="407821"/>
                  <a:pt x="154552" y="414866"/>
                </a:cubicBezTo>
                <a:cubicBezTo>
                  <a:pt x="139850" y="433769"/>
                  <a:pt x="118120" y="446508"/>
                  <a:pt x="103752" y="465666"/>
                </a:cubicBezTo>
                <a:cubicBezTo>
                  <a:pt x="95285" y="476955"/>
                  <a:pt x="87792" y="489044"/>
                  <a:pt x="78352" y="499533"/>
                </a:cubicBezTo>
                <a:cubicBezTo>
                  <a:pt x="62332" y="517333"/>
                  <a:pt x="27552" y="550333"/>
                  <a:pt x="27552" y="550333"/>
                </a:cubicBezTo>
                <a:cubicBezTo>
                  <a:pt x="24730" y="561622"/>
                  <a:pt x="22765" y="573161"/>
                  <a:pt x="19085" y="584200"/>
                </a:cubicBezTo>
                <a:cubicBezTo>
                  <a:pt x="14279" y="598618"/>
                  <a:pt x="2875" y="611352"/>
                  <a:pt x="2152" y="626533"/>
                </a:cubicBezTo>
                <a:cubicBezTo>
                  <a:pt x="0" y="671726"/>
                  <a:pt x="256" y="717959"/>
                  <a:pt x="10619" y="762000"/>
                </a:cubicBezTo>
                <a:cubicBezTo>
                  <a:pt x="12663" y="770687"/>
                  <a:pt x="27552" y="767644"/>
                  <a:pt x="36019" y="770466"/>
                </a:cubicBezTo>
                <a:cubicBezTo>
                  <a:pt x="41663" y="776111"/>
                  <a:pt x="45009" y="786606"/>
                  <a:pt x="52952" y="787400"/>
                </a:cubicBezTo>
                <a:cubicBezTo>
                  <a:pt x="75592" y="789664"/>
                  <a:pt x="98891" y="785471"/>
                  <a:pt x="120685" y="778933"/>
                </a:cubicBezTo>
                <a:cubicBezTo>
                  <a:pt x="128331" y="776639"/>
                  <a:pt x="131386" y="766987"/>
                  <a:pt x="137619" y="762000"/>
                </a:cubicBezTo>
                <a:cubicBezTo>
                  <a:pt x="145565" y="755643"/>
                  <a:pt x="154552" y="750711"/>
                  <a:pt x="163019" y="745066"/>
                </a:cubicBezTo>
                <a:cubicBezTo>
                  <a:pt x="165841" y="730955"/>
                  <a:pt x="167995" y="716694"/>
                  <a:pt x="171485" y="702733"/>
                </a:cubicBezTo>
                <a:cubicBezTo>
                  <a:pt x="173650" y="694075"/>
                  <a:pt x="177604" y="685943"/>
                  <a:pt x="179952" y="677333"/>
                </a:cubicBezTo>
                <a:cubicBezTo>
                  <a:pt x="186075" y="654881"/>
                  <a:pt x="191652" y="632277"/>
                  <a:pt x="196885" y="609600"/>
                </a:cubicBezTo>
                <a:cubicBezTo>
                  <a:pt x="200121" y="595578"/>
                  <a:pt x="198529" y="579937"/>
                  <a:pt x="205352" y="567266"/>
                </a:cubicBezTo>
                <a:cubicBezTo>
                  <a:pt x="218732" y="542417"/>
                  <a:pt x="243531" y="524776"/>
                  <a:pt x="256152" y="499533"/>
                </a:cubicBezTo>
                <a:cubicBezTo>
                  <a:pt x="261796" y="488244"/>
                  <a:pt x="268113" y="477267"/>
                  <a:pt x="273085" y="465666"/>
                </a:cubicBezTo>
                <a:cubicBezTo>
                  <a:pt x="276601" y="457463"/>
                  <a:pt x="275241" y="446577"/>
                  <a:pt x="281552" y="440266"/>
                </a:cubicBezTo>
                <a:cubicBezTo>
                  <a:pt x="301548" y="420270"/>
                  <a:pt x="324537" y="414649"/>
                  <a:pt x="349285" y="406400"/>
                </a:cubicBezTo>
                <a:cubicBezTo>
                  <a:pt x="357752" y="400755"/>
                  <a:pt x="367490" y="396661"/>
                  <a:pt x="374685" y="389466"/>
                </a:cubicBezTo>
                <a:cubicBezTo>
                  <a:pt x="398953" y="365198"/>
                  <a:pt x="386311" y="366215"/>
                  <a:pt x="400085" y="338666"/>
                </a:cubicBezTo>
                <a:cubicBezTo>
                  <a:pt x="404636" y="329564"/>
                  <a:pt x="411970" y="322101"/>
                  <a:pt x="417019" y="313266"/>
                </a:cubicBezTo>
                <a:cubicBezTo>
                  <a:pt x="459995" y="238059"/>
                  <a:pt x="409623" y="315894"/>
                  <a:pt x="450885" y="254000"/>
                </a:cubicBezTo>
                <a:cubicBezTo>
                  <a:pt x="475953" y="128661"/>
                  <a:pt x="437317" y="281136"/>
                  <a:pt x="484752" y="186266"/>
                </a:cubicBezTo>
                <a:cubicBezTo>
                  <a:pt x="496726" y="162319"/>
                  <a:pt x="510152" y="110066"/>
                  <a:pt x="510152" y="110066"/>
                </a:cubicBezTo>
                <a:cubicBezTo>
                  <a:pt x="504508" y="81844"/>
                  <a:pt x="511444" y="47675"/>
                  <a:pt x="493219" y="25400"/>
                </a:cubicBezTo>
                <a:cubicBezTo>
                  <a:pt x="480582" y="9955"/>
                  <a:pt x="453908" y="16933"/>
                  <a:pt x="433952" y="16933"/>
                </a:cubicBezTo>
                <a:cubicBezTo>
                  <a:pt x="397155" y="16933"/>
                  <a:pt x="360574" y="22578"/>
                  <a:pt x="323885" y="25400"/>
                </a:cubicBezTo>
                <a:cubicBezTo>
                  <a:pt x="309774" y="47978"/>
                  <a:pt x="297527" y="71833"/>
                  <a:pt x="281552" y="93133"/>
                </a:cubicBezTo>
                <a:cubicBezTo>
                  <a:pt x="252366" y="132049"/>
                  <a:pt x="262463" y="114379"/>
                  <a:pt x="247685" y="143933"/>
                </a:cubicBezTo>
              </a:path>
            </a:pathLst>
          </a:custGeom>
          <a:ln w="222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2968837" y="1834444"/>
            <a:ext cx="2407496" cy="1899356"/>
          </a:xfrm>
          <a:custGeom>
            <a:avLst/>
            <a:gdLst>
              <a:gd name="connsiteX0" fmla="*/ 1052830 w 2407496"/>
              <a:gd name="connsiteY0" fmla="*/ 307623 h 1899356"/>
              <a:gd name="connsiteX1" fmla="*/ 1035896 w 2407496"/>
              <a:gd name="connsiteY1" fmla="*/ 383823 h 1899356"/>
              <a:gd name="connsiteX2" fmla="*/ 1027430 w 2407496"/>
              <a:gd name="connsiteY2" fmla="*/ 409223 h 1899356"/>
              <a:gd name="connsiteX3" fmla="*/ 1010496 w 2407496"/>
              <a:gd name="connsiteY3" fmla="*/ 426156 h 1899356"/>
              <a:gd name="connsiteX4" fmla="*/ 985096 w 2407496"/>
              <a:gd name="connsiteY4" fmla="*/ 519289 h 1899356"/>
              <a:gd name="connsiteX5" fmla="*/ 951230 w 2407496"/>
              <a:gd name="connsiteY5" fmla="*/ 570089 h 1899356"/>
              <a:gd name="connsiteX6" fmla="*/ 917363 w 2407496"/>
              <a:gd name="connsiteY6" fmla="*/ 629356 h 1899356"/>
              <a:gd name="connsiteX7" fmla="*/ 883496 w 2407496"/>
              <a:gd name="connsiteY7" fmla="*/ 646289 h 1899356"/>
              <a:gd name="connsiteX8" fmla="*/ 858096 w 2407496"/>
              <a:gd name="connsiteY8" fmla="*/ 688623 h 1899356"/>
              <a:gd name="connsiteX9" fmla="*/ 832696 w 2407496"/>
              <a:gd name="connsiteY9" fmla="*/ 730956 h 1899356"/>
              <a:gd name="connsiteX10" fmla="*/ 824230 w 2407496"/>
              <a:gd name="connsiteY10" fmla="*/ 756356 h 1899356"/>
              <a:gd name="connsiteX11" fmla="*/ 798830 w 2407496"/>
              <a:gd name="connsiteY11" fmla="*/ 764823 h 1899356"/>
              <a:gd name="connsiteX12" fmla="*/ 654896 w 2407496"/>
              <a:gd name="connsiteY12" fmla="*/ 747889 h 1899356"/>
              <a:gd name="connsiteX13" fmla="*/ 646430 w 2407496"/>
              <a:gd name="connsiteY13" fmla="*/ 688623 h 1899356"/>
              <a:gd name="connsiteX14" fmla="*/ 629496 w 2407496"/>
              <a:gd name="connsiteY14" fmla="*/ 595489 h 1899356"/>
              <a:gd name="connsiteX15" fmla="*/ 621030 w 2407496"/>
              <a:gd name="connsiteY15" fmla="*/ 510823 h 1899356"/>
              <a:gd name="connsiteX16" fmla="*/ 637963 w 2407496"/>
              <a:gd name="connsiteY16" fmla="*/ 349956 h 1899356"/>
              <a:gd name="connsiteX17" fmla="*/ 654896 w 2407496"/>
              <a:gd name="connsiteY17" fmla="*/ 316089 h 1899356"/>
              <a:gd name="connsiteX18" fmla="*/ 697230 w 2407496"/>
              <a:gd name="connsiteY18" fmla="*/ 265289 h 1899356"/>
              <a:gd name="connsiteX19" fmla="*/ 714163 w 2407496"/>
              <a:gd name="connsiteY19" fmla="*/ 206023 h 1899356"/>
              <a:gd name="connsiteX20" fmla="*/ 731096 w 2407496"/>
              <a:gd name="connsiteY20" fmla="*/ 172156 h 1899356"/>
              <a:gd name="connsiteX21" fmla="*/ 722630 w 2407496"/>
              <a:gd name="connsiteY21" fmla="*/ 11289 h 1899356"/>
              <a:gd name="connsiteX22" fmla="*/ 688763 w 2407496"/>
              <a:gd name="connsiteY22" fmla="*/ 2823 h 1899356"/>
              <a:gd name="connsiteX23" fmla="*/ 561763 w 2407496"/>
              <a:gd name="connsiteY23" fmla="*/ 19756 h 1899356"/>
              <a:gd name="connsiteX24" fmla="*/ 527896 w 2407496"/>
              <a:gd name="connsiteY24" fmla="*/ 45156 h 1899356"/>
              <a:gd name="connsiteX25" fmla="*/ 502496 w 2407496"/>
              <a:gd name="connsiteY25" fmla="*/ 53623 h 1899356"/>
              <a:gd name="connsiteX26" fmla="*/ 494030 w 2407496"/>
              <a:gd name="connsiteY26" fmla="*/ 79023 h 1899356"/>
              <a:gd name="connsiteX27" fmla="*/ 477096 w 2407496"/>
              <a:gd name="connsiteY27" fmla="*/ 104423 h 1899356"/>
              <a:gd name="connsiteX28" fmla="*/ 443230 w 2407496"/>
              <a:gd name="connsiteY28" fmla="*/ 163689 h 1899356"/>
              <a:gd name="connsiteX29" fmla="*/ 434763 w 2407496"/>
              <a:gd name="connsiteY29" fmla="*/ 189089 h 1899356"/>
              <a:gd name="connsiteX30" fmla="*/ 417830 w 2407496"/>
              <a:gd name="connsiteY30" fmla="*/ 222956 h 1899356"/>
              <a:gd name="connsiteX31" fmla="*/ 409363 w 2407496"/>
              <a:gd name="connsiteY31" fmla="*/ 324556 h 1899356"/>
              <a:gd name="connsiteX32" fmla="*/ 383963 w 2407496"/>
              <a:gd name="connsiteY32" fmla="*/ 434623 h 1899356"/>
              <a:gd name="connsiteX33" fmla="*/ 358563 w 2407496"/>
              <a:gd name="connsiteY33" fmla="*/ 443089 h 1899356"/>
              <a:gd name="connsiteX34" fmla="*/ 333163 w 2407496"/>
              <a:gd name="connsiteY34" fmla="*/ 460023 h 1899356"/>
              <a:gd name="connsiteX35" fmla="*/ 307763 w 2407496"/>
              <a:gd name="connsiteY35" fmla="*/ 468489 h 1899356"/>
              <a:gd name="connsiteX36" fmla="*/ 273896 w 2407496"/>
              <a:gd name="connsiteY36" fmla="*/ 536223 h 1899356"/>
              <a:gd name="connsiteX37" fmla="*/ 256963 w 2407496"/>
              <a:gd name="connsiteY37" fmla="*/ 561623 h 1899356"/>
              <a:gd name="connsiteX38" fmla="*/ 265430 w 2407496"/>
              <a:gd name="connsiteY38" fmla="*/ 807156 h 1899356"/>
              <a:gd name="connsiteX39" fmla="*/ 256963 w 2407496"/>
              <a:gd name="connsiteY39" fmla="*/ 934156 h 1899356"/>
              <a:gd name="connsiteX40" fmla="*/ 248496 w 2407496"/>
              <a:gd name="connsiteY40" fmla="*/ 959556 h 1899356"/>
              <a:gd name="connsiteX41" fmla="*/ 223096 w 2407496"/>
              <a:gd name="connsiteY41" fmla="*/ 976489 h 1899356"/>
              <a:gd name="connsiteX42" fmla="*/ 189230 w 2407496"/>
              <a:gd name="connsiteY42" fmla="*/ 1018823 h 1899356"/>
              <a:gd name="connsiteX43" fmla="*/ 163830 w 2407496"/>
              <a:gd name="connsiteY43" fmla="*/ 1035756 h 1899356"/>
              <a:gd name="connsiteX44" fmla="*/ 146896 w 2407496"/>
              <a:gd name="connsiteY44" fmla="*/ 1052689 h 1899356"/>
              <a:gd name="connsiteX45" fmla="*/ 138430 w 2407496"/>
              <a:gd name="connsiteY45" fmla="*/ 1078089 h 1899356"/>
              <a:gd name="connsiteX46" fmla="*/ 113030 w 2407496"/>
              <a:gd name="connsiteY46" fmla="*/ 1103489 h 1899356"/>
              <a:gd name="connsiteX47" fmla="*/ 87630 w 2407496"/>
              <a:gd name="connsiteY47" fmla="*/ 1205089 h 1899356"/>
              <a:gd name="connsiteX48" fmla="*/ 96096 w 2407496"/>
              <a:gd name="connsiteY48" fmla="*/ 1289756 h 1899356"/>
              <a:gd name="connsiteX49" fmla="*/ 121496 w 2407496"/>
              <a:gd name="connsiteY49" fmla="*/ 1306689 h 1899356"/>
              <a:gd name="connsiteX50" fmla="*/ 129963 w 2407496"/>
              <a:gd name="connsiteY50" fmla="*/ 1332089 h 1899356"/>
              <a:gd name="connsiteX51" fmla="*/ 138430 w 2407496"/>
              <a:gd name="connsiteY51" fmla="*/ 1382889 h 1899356"/>
              <a:gd name="connsiteX52" fmla="*/ 206163 w 2407496"/>
              <a:gd name="connsiteY52" fmla="*/ 1391356 h 1899356"/>
              <a:gd name="connsiteX53" fmla="*/ 197696 w 2407496"/>
              <a:gd name="connsiteY53" fmla="*/ 1442156 h 1899356"/>
              <a:gd name="connsiteX54" fmla="*/ 172296 w 2407496"/>
              <a:gd name="connsiteY54" fmla="*/ 1459089 h 1899356"/>
              <a:gd name="connsiteX55" fmla="*/ 121496 w 2407496"/>
              <a:gd name="connsiteY55" fmla="*/ 1484489 h 1899356"/>
              <a:gd name="connsiteX56" fmla="*/ 96096 w 2407496"/>
              <a:gd name="connsiteY56" fmla="*/ 1492956 h 1899356"/>
              <a:gd name="connsiteX57" fmla="*/ 70696 w 2407496"/>
              <a:gd name="connsiteY57" fmla="*/ 1509889 h 1899356"/>
              <a:gd name="connsiteX58" fmla="*/ 19896 w 2407496"/>
              <a:gd name="connsiteY58" fmla="*/ 1560689 h 1899356"/>
              <a:gd name="connsiteX59" fmla="*/ 11430 w 2407496"/>
              <a:gd name="connsiteY59" fmla="*/ 1594556 h 1899356"/>
              <a:gd name="connsiteX60" fmla="*/ 2963 w 2407496"/>
              <a:gd name="connsiteY60" fmla="*/ 1619956 h 1899356"/>
              <a:gd name="connsiteX61" fmla="*/ 11430 w 2407496"/>
              <a:gd name="connsiteY61" fmla="*/ 1721556 h 1899356"/>
              <a:gd name="connsiteX62" fmla="*/ 45296 w 2407496"/>
              <a:gd name="connsiteY62" fmla="*/ 1738489 h 1899356"/>
              <a:gd name="connsiteX63" fmla="*/ 53763 w 2407496"/>
              <a:gd name="connsiteY63" fmla="*/ 1763889 h 1899356"/>
              <a:gd name="connsiteX64" fmla="*/ 62230 w 2407496"/>
              <a:gd name="connsiteY64" fmla="*/ 1814689 h 1899356"/>
              <a:gd name="connsiteX65" fmla="*/ 104563 w 2407496"/>
              <a:gd name="connsiteY65" fmla="*/ 1873956 h 1899356"/>
              <a:gd name="connsiteX66" fmla="*/ 129963 w 2407496"/>
              <a:gd name="connsiteY66" fmla="*/ 1882423 h 1899356"/>
              <a:gd name="connsiteX67" fmla="*/ 172296 w 2407496"/>
              <a:gd name="connsiteY67" fmla="*/ 1899356 h 1899356"/>
              <a:gd name="connsiteX68" fmla="*/ 341630 w 2407496"/>
              <a:gd name="connsiteY68" fmla="*/ 1882423 h 1899356"/>
              <a:gd name="connsiteX69" fmla="*/ 375496 w 2407496"/>
              <a:gd name="connsiteY69" fmla="*/ 1865489 h 1899356"/>
              <a:gd name="connsiteX70" fmla="*/ 409363 w 2407496"/>
              <a:gd name="connsiteY70" fmla="*/ 1857023 h 1899356"/>
              <a:gd name="connsiteX71" fmla="*/ 392430 w 2407496"/>
              <a:gd name="connsiteY71" fmla="*/ 1696156 h 1899356"/>
              <a:gd name="connsiteX72" fmla="*/ 400896 w 2407496"/>
              <a:gd name="connsiteY72" fmla="*/ 1603023 h 1899356"/>
              <a:gd name="connsiteX73" fmla="*/ 434763 w 2407496"/>
              <a:gd name="connsiteY73" fmla="*/ 1450623 h 1899356"/>
              <a:gd name="connsiteX74" fmla="*/ 451696 w 2407496"/>
              <a:gd name="connsiteY74" fmla="*/ 1425223 h 1899356"/>
              <a:gd name="connsiteX75" fmla="*/ 502496 w 2407496"/>
              <a:gd name="connsiteY75" fmla="*/ 1357489 h 1899356"/>
              <a:gd name="connsiteX76" fmla="*/ 527896 w 2407496"/>
              <a:gd name="connsiteY76" fmla="*/ 1349023 h 1899356"/>
              <a:gd name="connsiteX77" fmla="*/ 561763 w 2407496"/>
              <a:gd name="connsiteY77" fmla="*/ 1332089 h 1899356"/>
              <a:gd name="connsiteX78" fmla="*/ 663363 w 2407496"/>
              <a:gd name="connsiteY78" fmla="*/ 1306689 h 1899356"/>
              <a:gd name="connsiteX79" fmla="*/ 722630 w 2407496"/>
              <a:gd name="connsiteY79" fmla="*/ 1323623 h 1899356"/>
              <a:gd name="connsiteX80" fmla="*/ 731096 w 2407496"/>
              <a:gd name="connsiteY80" fmla="*/ 1349023 h 1899356"/>
              <a:gd name="connsiteX81" fmla="*/ 748030 w 2407496"/>
              <a:gd name="connsiteY81" fmla="*/ 1365956 h 1899356"/>
              <a:gd name="connsiteX82" fmla="*/ 773430 w 2407496"/>
              <a:gd name="connsiteY82" fmla="*/ 1416756 h 1899356"/>
              <a:gd name="connsiteX83" fmla="*/ 807296 w 2407496"/>
              <a:gd name="connsiteY83" fmla="*/ 1408289 h 1899356"/>
              <a:gd name="connsiteX84" fmla="*/ 849630 w 2407496"/>
              <a:gd name="connsiteY84" fmla="*/ 1095023 h 1899356"/>
              <a:gd name="connsiteX85" fmla="*/ 875030 w 2407496"/>
              <a:gd name="connsiteY85" fmla="*/ 1069623 h 1899356"/>
              <a:gd name="connsiteX86" fmla="*/ 917363 w 2407496"/>
              <a:gd name="connsiteY86" fmla="*/ 1035756 h 1899356"/>
              <a:gd name="connsiteX87" fmla="*/ 968163 w 2407496"/>
              <a:gd name="connsiteY87" fmla="*/ 1001889 h 1899356"/>
              <a:gd name="connsiteX88" fmla="*/ 993563 w 2407496"/>
              <a:gd name="connsiteY88" fmla="*/ 976489 h 1899356"/>
              <a:gd name="connsiteX89" fmla="*/ 1018963 w 2407496"/>
              <a:gd name="connsiteY89" fmla="*/ 925689 h 1899356"/>
              <a:gd name="connsiteX90" fmla="*/ 1035896 w 2407496"/>
              <a:gd name="connsiteY90" fmla="*/ 874889 h 1899356"/>
              <a:gd name="connsiteX91" fmla="*/ 1052830 w 2407496"/>
              <a:gd name="connsiteY91" fmla="*/ 841023 h 1899356"/>
              <a:gd name="connsiteX92" fmla="*/ 1061296 w 2407496"/>
              <a:gd name="connsiteY92" fmla="*/ 815623 h 1899356"/>
              <a:gd name="connsiteX93" fmla="*/ 1078230 w 2407496"/>
              <a:gd name="connsiteY93" fmla="*/ 790223 h 1899356"/>
              <a:gd name="connsiteX94" fmla="*/ 1086696 w 2407496"/>
              <a:gd name="connsiteY94" fmla="*/ 764823 h 1899356"/>
              <a:gd name="connsiteX95" fmla="*/ 1112096 w 2407496"/>
              <a:gd name="connsiteY95" fmla="*/ 730956 h 1899356"/>
              <a:gd name="connsiteX96" fmla="*/ 1129030 w 2407496"/>
              <a:gd name="connsiteY96" fmla="*/ 705556 h 1899356"/>
              <a:gd name="connsiteX97" fmla="*/ 1162896 w 2407496"/>
              <a:gd name="connsiteY97" fmla="*/ 620889 h 1899356"/>
              <a:gd name="connsiteX98" fmla="*/ 1239096 w 2407496"/>
              <a:gd name="connsiteY98" fmla="*/ 629356 h 1899356"/>
              <a:gd name="connsiteX99" fmla="*/ 1264496 w 2407496"/>
              <a:gd name="connsiteY99" fmla="*/ 654756 h 1899356"/>
              <a:gd name="connsiteX100" fmla="*/ 1289896 w 2407496"/>
              <a:gd name="connsiteY100" fmla="*/ 663223 h 1899356"/>
              <a:gd name="connsiteX101" fmla="*/ 1315296 w 2407496"/>
              <a:gd name="connsiteY101" fmla="*/ 680156 h 1899356"/>
              <a:gd name="connsiteX102" fmla="*/ 1366096 w 2407496"/>
              <a:gd name="connsiteY102" fmla="*/ 714023 h 1899356"/>
              <a:gd name="connsiteX103" fmla="*/ 1425363 w 2407496"/>
              <a:gd name="connsiteY103" fmla="*/ 747889 h 1899356"/>
              <a:gd name="connsiteX104" fmla="*/ 1450763 w 2407496"/>
              <a:gd name="connsiteY104" fmla="*/ 764823 h 1899356"/>
              <a:gd name="connsiteX105" fmla="*/ 1510030 w 2407496"/>
              <a:gd name="connsiteY105" fmla="*/ 781756 h 1899356"/>
              <a:gd name="connsiteX106" fmla="*/ 1560830 w 2407496"/>
              <a:gd name="connsiteY106" fmla="*/ 824089 h 1899356"/>
              <a:gd name="connsiteX107" fmla="*/ 1594696 w 2407496"/>
              <a:gd name="connsiteY107" fmla="*/ 866423 h 1899356"/>
              <a:gd name="connsiteX108" fmla="*/ 1620096 w 2407496"/>
              <a:gd name="connsiteY108" fmla="*/ 993423 h 1899356"/>
              <a:gd name="connsiteX109" fmla="*/ 1645496 w 2407496"/>
              <a:gd name="connsiteY109" fmla="*/ 1018823 h 1899356"/>
              <a:gd name="connsiteX110" fmla="*/ 1679363 w 2407496"/>
              <a:gd name="connsiteY110" fmla="*/ 1078089 h 1899356"/>
              <a:gd name="connsiteX111" fmla="*/ 1687830 w 2407496"/>
              <a:gd name="connsiteY111" fmla="*/ 1103489 h 1899356"/>
              <a:gd name="connsiteX112" fmla="*/ 1704763 w 2407496"/>
              <a:gd name="connsiteY112" fmla="*/ 1120423 h 1899356"/>
              <a:gd name="connsiteX113" fmla="*/ 1730163 w 2407496"/>
              <a:gd name="connsiteY113" fmla="*/ 1154289 h 1899356"/>
              <a:gd name="connsiteX114" fmla="*/ 1738630 w 2407496"/>
              <a:gd name="connsiteY114" fmla="*/ 1179689 h 1899356"/>
              <a:gd name="connsiteX115" fmla="*/ 1747096 w 2407496"/>
              <a:gd name="connsiteY115" fmla="*/ 1213556 h 1899356"/>
              <a:gd name="connsiteX116" fmla="*/ 1764030 w 2407496"/>
              <a:gd name="connsiteY116" fmla="*/ 1230489 h 1899356"/>
              <a:gd name="connsiteX117" fmla="*/ 1789430 w 2407496"/>
              <a:gd name="connsiteY117" fmla="*/ 1281289 h 1899356"/>
              <a:gd name="connsiteX118" fmla="*/ 1797896 w 2407496"/>
              <a:gd name="connsiteY118" fmla="*/ 1306689 h 1899356"/>
              <a:gd name="connsiteX119" fmla="*/ 1814830 w 2407496"/>
              <a:gd name="connsiteY119" fmla="*/ 1399823 h 1899356"/>
              <a:gd name="connsiteX120" fmla="*/ 1823296 w 2407496"/>
              <a:gd name="connsiteY120" fmla="*/ 1484489 h 1899356"/>
              <a:gd name="connsiteX121" fmla="*/ 1840230 w 2407496"/>
              <a:gd name="connsiteY121" fmla="*/ 1569156 h 1899356"/>
              <a:gd name="connsiteX122" fmla="*/ 1848696 w 2407496"/>
              <a:gd name="connsiteY122" fmla="*/ 1645356 h 1899356"/>
              <a:gd name="connsiteX123" fmla="*/ 1874096 w 2407496"/>
              <a:gd name="connsiteY123" fmla="*/ 1679223 h 1899356"/>
              <a:gd name="connsiteX124" fmla="*/ 1916430 w 2407496"/>
              <a:gd name="connsiteY124" fmla="*/ 1721556 h 1899356"/>
              <a:gd name="connsiteX125" fmla="*/ 1941830 w 2407496"/>
              <a:gd name="connsiteY125" fmla="*/ 1730023 h 1899356"/>
              <a:gd name="connsiteX126" fmla="*/ 1984163 w 2407496"/>
              <a:gd name="connsiteY126" fmla="*/ 1746956 h 1899356"/>
              <a:gd name="connsiteX127" fmla="*/ 2026496 w 2407496"/>
              <a:gd name="connsiteY127" fmla="*/ 1755423 h 1899356"/>
              <a:gd name="connsiteX128" fmla="*/ 2136563 w 2407496"/>
              <a:gd name="connsiteY128" fmla="*/ 1713089 h 1899356"/>
              <a:gd name="connsiteX129" fmla="*/ 2153496 w 2407496"/>
              <a:gd name="connsiteY129" fmla="*/ 1687689 h 1899356"/>
              <a:gd name="connsiteX130" fmla="*/ 2136563 w 2407496"/>
              <a:gd name="connsiteY130" fmla="*/ 1526823 h 1899356"/>
              <a:gd name="connsiteX131" fmla="*/ 2119630 w 2407496"/>
              <a:gd name="connsiteY131" fmla="*/ 1501423 h 1899356"/>
              <a:gd name="connsiteX132" fmla="*/ 2094230 w 2407496"/>
              <a:gd name="connsiteY132" fmla="*/ 1459089 h 1899356"/>
              <a:gd name="connsiteX133" fmla="*/ 2085763 w 2407496"/>
              <a:gd name="connsiteY133" fmla="*/ 1391356 h 1899356"/>
              <a:gd name="connsiteX134" fmla="*/ 2077296 w 2407496"/>
              <a:gd name="connsiteY134" fmla="*/ 1332089 h 1899356"/>
              <a:gd name="connsiteX135" fmla="*/ 2085763 w 2407496"/>
              <a:gd name="connsiteY135" fmla="*/ 1238956 h 1899356"/>
              <a:gd name="connsiteX136" fmla="*/ 2102696 w 2407496"/>
              <a:gd name="connsiteY136" fmla="*/ 1213556 h 1899356"/>
              <a:gd name="connsiteX137" fmla="*/ 2128096 w 2407496"/>
              <a:gd name="connsiteY137" fmla="*/ 1154289 h 1899356"/>
              <a:gd name="connsiteX138" fmla="*/ 2161963 w 2407496"/>
              <a:gd name="connsiteY138" fmla="*/ 1128889 h 1899356"/>
              <a:gd name="connsiteX139" fmla="*/ 2187363 w 2407496"/>
              <a:gd name="connsiteY139" fmla="*/ 1103489 h 1899356"/>
              <a:gd name="connsiteX140" fmla="*/ 2365163 w 2407496"/>
              <a:gd name="connsiteY140" fmla="*/ 1086556 h 1899356"/>
              <a:gd name="connsiteX141" fmla="*/ 2373630 w 2407496"/>
              <a:gd name="connsiteY141" fmla="*/ 1061156 h 1899356"/>
              <a:gd name="connsiteX142" fmla="*/ 2390563 w 2407496"/>
              <a:gd name="connsiteY142" fmla="*/ 1027289 h 1899356"/>
              <a:gd name="connsiteX143" fmla="*/ 2407496 w 2407496"/>
              <a:gd name="connsiteY143" fmla="*/ 874889 h 1899356"/>
              <a:gd name="connsiteX144" fmla="*/ 2390563 w 2407496"/>
              <a:gd name="connsiteY144" fmla="*/ 747889 h 1899356"/>
              <a:gd name="connsiteX145" fmla="*/ 2382096 w 2407496"/>
              <a:gd name="connsiteY145" fmla="*/ 663223 h 1899356"/>
              <a:gd name="connsiteX146" fmla="*/ 2365163 w 2407496"/>
              <a:gd name="connsiteY146" fmla="*/ 637823 h 1899356"/>
              <a:gd name="connsiteX147" fmla="*/ 2331296 w 2407496"/>
              <a:gd name="connsiteY147" fmla="*/ 595489 h 1899356"/>
              <a:gd name="connsiteX148" fmla="*/ 2280496 w 2407496"/>
              <a:gd name="connsiteY148" fmla="*/ 544689 h 1899356"/>
              <a:gd name="connsiteX149" fmla="*/ 2255096 w 2407496"/>
              <a:gd name="connsiteY149" fmla="*/ 527756 h 1899356"/>
              <a:gd name="connsiteX150" fmla="*/ 2229696 w 2407496"/>
              <a:gd name="connsiteY150" fmla="*/ 502356 h 1899356"/>
              <a:gd name="connsiteX151" fmla="*/ 2145030 w 2407496"/>
              <a:gd name="connsiteY151" fmla="*/ 443089 h 1899356"/>
              <a:gd name="connsiteX152" fmla="*/ 2068830 w 2407496"/>
              <a:gd name="connsiteY152" fmla="*/ 383823 h 1899356"/>
              <a:gd name="connsiteX153" fmla="*/ 2034963 w 2407496"/>
              <a:gd name="connsiteY153" fmla="*/ 375356 h 1899356"/>
              <a:gd name="connsiteX154" fmla="*/ 2009563 w 2407496"/>
              <a:gd name="connsiteY154" fmla="*/ 358423 h 1899356"/>
              <a:gd name="connsiteX155" fmla="*/ 1984163 w 2407496"/>
              <a:gd name="connsiteY155" fmla="*/ 333023 h 1899356"/>
              <a:gd name="connsiteX156" fmla="*/ 1950296 w 2407496"/>
              <a:gd name="connsiteY156" fmla="*/ 324556 h 1899356"/>
              <a:gd name="connsiteX157" fmla="*/ 1899496 w 2407496"/>
              <a:gd name="connsiteY157" fmla="*/ 273756 h 1899356"/>
              <a:gd name="connsiteX158" fmla="*/ 1874096 w 2407496"/>
              <a:gd name="connsiteY158" fmla="*/ 248356 h 1899356"/>
              <a:gd name="connsiteX159" fmla="*/ 1840230 w 2407496"/>
              <a:gd name="connsiteY159" fmla="*/ 214489 h 1899356"/>
              <a:gd name="connsiteX160" fmla="*/ 1831763 w 2407496"/>
              <a:gd name="connsiteY160" fmla="*/ 189089 h 1899356"/>
              <a:gd name="connsiteX161" fmla="*/ 1806363 w 2407496"/>
              <a:gd name="connsiteY161" fmla="*/ 163689 h 1899356"/>
              <a:gd name="connsiteX162" fmla="*/ 1789430 w 2407496"/>
              <a:gd name="connsiteY162" fmla="*/ 138289 h 1899356"/>
              <a:gd name="connsiteX163" fmla="*/ 1755563 w 2407496"/>
              <a:gd name="connsiteY163" fmla="*/ 95956 h 1899356"/>
              <a:gd name="connsiteX164" fmla="*/ 1721696 w 2407496"/>
              <a:gd name="connsiteY164" fmla="*/ 163689 h 1899356"/>
              <a:gd name="connsiteX165" fmla="*/ 1696296 w 2407496"/>
              <a:gd name="connsiteY165" fmla="*/ 333023 h 1899356"/>
              <a:gd name="connsiteX166" fmla="*/ 1679363 w 2407496"/>
              <a:gd name="connsiteY166" fmla="*/ 434623 h 1899356"/>
              <a:gd name="connsiteX167" fmla="*/ 1670896 w 2407496"/>
              <a:gd name="connsiteY167" fmla="*/ 468489 h 1899356"/>
              <a:gd name="connsiteX168" fmla="*/ 1594696 w 2407496"/>
              <a:gd name="connsiteY168" fmla="*/ 493889 h 1899356"/>
              <a:gd name="connsiteX169" fmla="*/ 1467696 w 2407496"/>
              <a:gd name="connsiteY169" fmla="*/ 485423 h 1899356"/>
              <a:gd name="connsiteX170" fmla="*/ 1399963 w 2407496"/>
              <a:gd name="connsiteY170" fmla="*/ 443089 h 1899356"/>
              <a:gd name="connsiteX171" fmla="*/ 1374563 w 2407496"/>
              <a:gd name="connsiteY171" fmla="*/ 417689 h 1899356"/>
              <a:gd name="connsiteX172" fmla="*/ 1349163 w 2407496"/>
              <a:gd name="connsiteY172" fmla="*/ 409223 h 1899356"/>
              <a:gd name="connsiteX173" fmla="*/ 1323763 w 2407496"/>
              <a:gd name="connsiteY173" fmla="*/ 383823 h 1899356"/>
              <a:gd name="connsiteX174" fmla="*/ 1264496 w 2407496"/>
              <a:gd name="connsiteY174" fmla="*/ 358423 h 1899356"/>
              <a:gd name="connsiteX175" fmla="*/ 1247563 w 2407496"/>
              <a:gd name="connsiteY175" fmla="*/ 333023 h 1899356"/>
              <a:gd name="connsiteX176" fmla="*/ 1044363 w 2407496"/>
              <a:gd name="connsiteY176" fmla="*/ 324556 h 1899356"/>
              <a:gd name="connsiteX177" fmla="*/ 993563 w 2407496"/>
              <a:gd name="connsiteY177" fmla="*/ 383823 h 1899356"/>
              <a:gd name="connsiteX178" fmla="*/ 985096 w 2407496"/>
              <a:gd name="connsiteY178" fmla="*/ 409223 h 1899356"/>
              <a:gd name="connsiteX179" fmla="*/ 942763 w 2407496"/>
              <a:gd name="connsiteY179" fmla="*/ 468489 h 1899356"/>
              <a:gd name="connsiteX180" fmla="*/ 908896 w 2407496"/>
              <a:gd name="connsiteY180" fmla="*/ 544689 h 1899356"/>
              <a:gd name="connsiteX181" fmla="*/ 883496 w 2407496"/>
              <a:gd name="connsiteY181" fmla="*/ 603956 h 1899356"/>
              <a:gd name="connsiteX182" fmla="*/ 858096 w 2407496"/>
              <a:gd name="connsiteY182" fmla="*/ 646289 h 1899356"/>
              <a:gd name="connsiteX183" fmla="*/ 832696 w 2407496"/>
              <a:gd name="connsiteY183" fmla="*/ 714023 h 1899356"/>
              <a:gd name="connsiteX184" fmla="*/ 815763 w 2407496"/>
              <a:gd name="connsiteY184" fmla="*/ 739423 h 1899356"/>
              <a:gd name="connsiteX185" fmla="*/ 739563 w 2407496"/>
              <a:gd name="connsiteY185" fmla="*/ 781756 h 1899356"/>
              <a:gd name="connsiteX186" fmla="*/ 705696 w 2407496"/>
              <a:gd name="connsiteY186" fmla="*/ 798689 h 1899356"/>
              <a:gd name="connsiteX187" fmla="*/ 680296 w 2407496"/>
              <a:gd name="connsiteY187" fmla="*/ 790223 h 1899356"/>
              <a:gd name="connsiteX188" fmla="*/ 654896 w 2407496"/>
              <a:gd name="connsiteY188" fmla="*/ 730956 h 1899356"/>
              <a:gd name="connsiteX189" fmla="*/ 637963 w 2407496"/>
              <a:gd name="connsiteY189" fmla="*/ 705556 h 1899356"/>
              <a:gd name="connsiteX190" fmla="*/ 612563 w 2407496"/>
              <a:gd name="connsiteY190" fmla="*/ 595489 h 1899356"/>
              <a:gd name="connsiteX191" fmla="*/ 621030 w 2407496"/>
              <a:gd name="connsiteY191" fmla="*/ 460023 h 1899356"/>
              <a:gd name="connsiteX192" fmla="*/ 621030 w 2407496"/>
              <a:gd name="connsiteY192" fmla="*/ 366889 h 189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407496" h="1899356">
                <a:moveTo>
                  <a:pt x="1052830" y="307623"/>
                </a:moveTo>
                <a:cubicBezTo>
                  <a:pt x="1047185" y="333023"/>
                  <a:pt x="1042207" y="358580"/>
                  <a:pt x="1035896" y="383823"/>
                </a:cubicBezTo>
                <a:cubicBezTo>
                  <a:pt x="1033731" y="392481"/>
                  <a:pt x="1032022" y="401570"/>
                  <a:pt x="1027430" y="409223"/>
                </a:cubicBezTo>
                <a:cubicBezTo>
                  <a:pt x="1023323" y="416068"/>
                  <a:pt x="1016141" y="420512"/>
                  <a:pt x="1010496" y="426156"/>
                </a:cubicBezTo>
                <a:cubicBezTo>
                  <a:pt x="1004302" y="457128"/>
                  <a:pt x="999421" y="490639"/>
                  <a:pt x="985096" y="519289"/>
                </a:cubicBezTo>
                <a:cubicBezTo>
                  <a:pt x="975995" y="537492"/>
                  <a:pt x="957666" y="550782"/>
                  <a:pt x="951230" y="570089"/>
                </a:cubicBezTo>
                <a:cubicBezTo>
                  <a:pt x="942623" y="595908"/>
                  <a:pt x="941283" y="608853"/>
                  <a:pt x="917363" y="629356"/>
                </a:cubicBezTo>
                <a:cubicBezTo>
                  <a:pt x="907780" y="637570"/>
                  <a:pt x="894785" y="640645"/>
                  <a:pt x="883496" y="646289"/>
                </a:cubicBezTo>
                <a:cubicBezTo>
                  <a:pt x="859514" y="718241"/>
                  <a:pt x="892962" y="630513"/>
                  <a:pt x="858096" y="688623"/>
                </a:cubicBezTo>
                <a:cubicBezTo>
                  <a:pt x="825125" y="743576"/>
                  <a:pt x="875601" y="688053"/>
                  <a:pt x="832696" y="730956"/>
                </a:cubicBezTo>
                <a:cubicBezTo>
                  <a:pt x="829874" y="739423"/>
                  <a:pt x="830541" y="750045"/>
                  <a:pt x="824230" y="756356"/>
                </a:cubicBezTo>
                <a:cubicBezTo>
                  <a:pt x="817919" y="762667"/>
                  <a:pt x="807744" y="765269"/>
                  <a:pt x="798830" y="764823"/>
                </a:cubicBezTo>
                <a:cubicBezTo>
                  <a:pt x="750581" y="762410"/>
                  <a:pt x="702874" y="753534"/>
                  <a:pt x="654896" y="747889"/>
                </a:cubicBezTo>
                <a:cubicBezTo>
                  <a:pt x="652074" y="728134"/>
                  <a:pt x="649711" y="708307"/>
                  <a:pt x="646430" y="688623"/>
                </a:cubicBezTo>
                <a:cubicBezTo>
                  <a:pt x="641243" y="657499"/>
                  <a:pt x="633958" y="626726"/>
                  <a:pt x="629496" y="595489"/>
                </a:cubicBezTo>
                <a:cubicBezTo>
                  <a:pt x="625485" y="567411"/>
                  <a:pt x="623852" y="539045"/>
                  <a:pt x="621030" y="510823"/>
                </a:cubicBezTo>
                <a:cubicBezTo>
                  <a:pt x="626674" y="457201"/>
                  <a:pt x="628725" y="403077"/>
                  <a:pt x="637963" y="349956"/>
                </a:cubicBezTo>
                <a:cubicBezTo>
                  <a:pt x="640126" y="337521"/>
                  <a:pt x="648634" y="327047"/>
                  <a:pt x="654896" y="316089"/>
                </a:cubicBezTo>
                <a:cubicBezTo>
                  <a:pt x="670612" y="288587"/>
                  <a:pt x="673884" y="288635"/>
                  <a:pt x="697230" y="265289"/>
                </a:cubicBezTo>
                <a:cubicBezTo>
                  <a:pt x="701528" y="248097"/>
                  <a:pt x="706873" y="223032"/>
                  <a:pt x="714163" y="206023"/>
                </a:cubicBezTo>
                <a:cubicBezTo>
                  <a:pt x="719135" y="194422"/>
                  <a:pt x="725452" y="183445"/>
                  <a:pt x="731096" y="172156"/>
                </a:cubicBezTo>
                <a:cubicBezTo>
                  <a:pt x="728274" y="118534"/>
                  <a:pt x="735653" y="63382"/>
                  <a:pt x="722630" y="11289"/>
                </a:cubicBezTo>
                <a:cubicBezTo>
                  <a:pt x="719808" y="0"/>
                  <a:pt x="700383" y="2211"/>
                  <a:pt x="688763" y="2823"/>
                </a:cubicBezTo>
                <a:cubicBezTo>
                  <a:pt x="646114" y="5068"/>
                  <a:pt x="604096" y="14112"/>
                  <a:pt x="561763" y="19756"/>
                </a:cubicBezTo>
                <a:cubicBezTo>
                  <a:pt x="550474" y="28223"/>
                  <a:pt x="540148" y="38155"/>
                  <a:pt x="527896" y="45156"/>
                </a:cubicBezTo>
                <a:cubicBezTo>
                  <a:pt x="520147" y="49584"/>
                  <a:pt x="508807" y="47312"/>
                  <a:pt x="502496" y="53623"/>
                </a:cubicBezTo>
                <a:cubicBezTo>
                  <a:pt x="496185" y="59934"/>
                  <a:pt x="498021" y="71041"/>
                  <a:pt x="494030" y="79023"/>
                </a:cubicBezTo>
                <a:cubicBezTo>
                  <a:pt x="489479" y="88125"/>
                  <a:pt x="482741" y="95956"/>
                  <a:pt x="477096" y="104423"/>
                </a:cubicBezTo>
                <a:cubicBezTo>
                  <a:pt x="457686" y="162658"/>
                  <a:pt x="484234" y="91934"/>
                  <a:pt x="443230" y="163689"/>
                </a:cubicBezTo>
                <a:cubicBezTo>
                  <a:pt x="438802" y="171438"/>
                  <a:pt x="438279" y="180886"/>
                  <a:pt x="434763" y="189089"/>
                </a:cubicBezTo>
                <a:cubicBezTo>
                  <a:pt x="429791" y="200690"/>
                  <a:pt x="423474" y="211667"/>
                  <a:pt x="417830" y="222956"/>
                </a:cubicBezTo>
                <a:cubicBezTo>
                  <a:pt x="415008" y="256823"/>
                  <a:pt x="412585" y="290725"/>
                  <a:pt x="409363" y="324556"/>
                </a:cubicBezTo>
                <a:cubicBezTo>
                  <a:pt x="407105" y="348266"/>
                  <a:pt x="408570" y="410016"/>
                  <a:pt x="383963" y="434623"/>
                </a:cubicBezTo>
                <a:cubicBezTo>
                  <a:pt x="377652" y="440934"/>
                  <a:pt x="367030" y="440267"/>
                  <a:pt x="358563" y="443089"/>
                </a:cubicBezTo>
                <a:cubicBezTo>
                  <a:pt x="350096" y="448734"/>
                  <a:pt x="342265" y="455472"/>
                  <a:pt x="333163" y="460023"/>
                </a:cubicBezTo>
                <a:cubicBezTo>
                  <a:pt x="325181" y="464014"/>
                  <a:pt x="314074" y="462178"/>
                  <a:pt x="307763" y="468489"/>
                </a:cubicBezTo>
                <a:cubicBezTo>
                  <a:pt x="272561" y="503691"/>
                  <a:pt x="290393" y="503229"/>
                  <a:pt x="273896" y="536223"/>
                </a:cubicBezTo>
                <a:cubicBezTo>
                  <a:pt x="269345" y="545324"/>
                  <a:pt x="262607" y="553156"/>
                  <a:pt x="256963" y="561623"/>
                </a:cubicBezTo>
                <a:cubicBezTo>
                  <a:pt x="237090" y="780219"/>
                  <a:pt x="256168" y="501520"/>
                  <a:pt x="265430" y="807156"/>
                </a:cubicBezTo>
                <a:cubicBezTo>
                  <a:pt x="266715" y="849564"/>
                  <a:pt x="261648" y="891988"/>
                  <a:pt x="256963" y="934156"/>
                </a:cubicBezTo>
                <a:cubicBezTo>
                  <a:pt x="255977" y="943026"/>
                  <a:pt x="254071" y="952587"/>
                  <a:pt x="248496" y="959556"/>
                </a:cubicBezTo>
                <a:cubicBezTo>
                  <a:pt x="242139" y="967502"/>
                  <a:pt x="231042" y="970132"/>
                  <a:pt x="223096" y="976489"/>
                </a:cubicBezTo>
                <a:cubicBezTo>
                  <a:pt x="181205" y="1010002"/>
                  <a:pt x="233234" y="974819"/>
                  <a:pt x="189230" y="1018823"/>
                </a:cubicBezTo>
                <a:cubicBezTo>
                  <a:pt x="182035" y="1026018"/>
                  <a:pt x="171776" y="1029399"/>
                  <a:pt x="163830" y="1035756"/>
                </a:cubicBezTo>
                <a:cubicBezTo>
                  <a:pt x="157597" y="1040743"/>
                  <a:pt x="152541" y="1047045"/>
                  <a:pt x="146896" y="1052689"/>
                </a:cubicBezTo>
                <a:cubicBezTo>
                  <a:pt x="144074" y="1061156"/>
                  <a:pt x="143380" y="1070663"/>
                  <a:pt x="138430" y="1078089"/>
                </a:cubicBezTo>
                <a:cubicBezTo>
                  <a:pt x="131788" y="1088052"/>
                  <a:pt x="117477" y="1092372"/>
                  <a:pt x="113030" y="1103489"/>
                </a:cubicBezTo>
                <a:cubicBezTo>
                  <a:pt x="100065" y="1135901"/>
                  <a:pt x="87630" y="1205089"/>
                  <a:pt x="87630" y="1205089"/>
                </a:cubicBezTo>
                <a:cubicBezTo>
                  <a:pt x="90452" y="1233311"/>
                  <a:pt x="87127" y="1262848"/>
                  <a:pt x="96096" y="1289756"/>
                </a:cubicBezTo>
                <a:cubicBezTo>
                  <a:pt x="99314" y="1299409"/>
                  <a:pt x="115139" y="1298743"/>
                  <a:pt x="121496" y="1306689"/>
                </a:cubicBezTo>
                <a:cubicBezTo>
                  <a:pt x="127071" y="1313658"/>
                  <a:pt x="128027" y="1323377"/>
                  <a:pt x="129963" y="1332089"/>
                </a:cubicBezTo>
                <a:cubicBezTo>
                  <a:pt x="133687" y="1348847"/>
                  <a:pt x="124879" y="1372349"/>
                  <a:pt x="138430" y="1382889"/>
                </a:cubicBezTo>
                <a:cubicBezTo>
                  <a:pt x="156390" y="1396858"/>
                  <a:pt x="183585" y="1388534"/>
                  <a:pt x="206163" y="1391356"/>
                </a:cubicBezTo>
                <a:cubicBezTo>
                  <a:pt x="203341" y="1408289"/>
                  <a:pt x="205373" y="1426801"/>
                  <a:pt x="197696" y="1442156"/>
                </a:cubicBezTo>
                <a:cubicBezTo>
                  <a:pt x="193145" y="1451257"/>
                  <a:pt x="181191" y="1454147"/>
                  <a:pt x="172296" y="1459089"/>
                </a:cubicBezTo>
                <a:cubicBezTo>
                  <a:pt x="155746" y="1468283"/>
                  <a:pt x="138796" y="1476800"/>
                  <a:pt x="121496" y="1484489"/>
                </a:cubicBezTo>
                <a:cubicBezTo>
                  <a:pt x="113341" y="1488114"/>
                  <a:pt x="104078" y="1488965"/>
                  <a:pt x="96096" y="1492956"/>
                </a:cubicBezTo>
                <a:cubicBezTo>
                  <a:pt x="86995" y="1497507"/>
                  <a:pt x="78301" y="1503129"/>
                  <a:pt x="70696" y="1509889"/>
                </a:cubicBezTo>
                <a:cubicBezTo>
                  <a:pt x="52797" y="1525799"/>
                  <a:pt x="19896" y="1560689"/>
                  <a:pt x="19896" y="1560689"/>
                </a:cubicBezTo>
                <a:cubicBezTo>
                  <a:pt x="17074" y="1571978"/>
                  <a:pt x="14627" y="1583367"/>
                  <a:pt x="11430" y="1594556"/>
                </a:cubicBezTo>
                <a:cubicBezTo>
                  <a:pt x="8978" y="1603137"/>
                  <a:pt x="2963" y="1611031"/>
                  <a:pt x="2963" y="1619956"/>
                </a:cubicBezTo>
                <a:cubicBezTo>
                  <a:pt x="2963" y="1653940"/>
                  <a:pt x="0" y="1689552"/>
                  <a:pt x="11430" y="1721556"/>
                </a:cubicBezTo>
                <a:cubicBezTo>
                  <a:pt x="15675" y="1733442"/>
                  <a:pt x="34007" y="1732845"/>
                  <a:pt x="45296" y="1738489"/>
                </a:cubicBezTo>
                <a:cubicBezTo>
                  <a:pt x="48118" y="1746956"/>
                  <a:pt x="51827" y="1755177"/>
                  <a:pt x="53763" y="1763889"/>
                </a:cubicBezTo>
                <a:cubicBezTo>
                  <a:pt x="57487" y="1780647"/>
                  <a:pt x="56801" y="1798403"/>
                  <a:pt x="62230" y="1814689"/>
                </a:cubicBezTo>
                <a:cubicBezTo>
                  <a:pt x="64606" y="1821817"/>
                  <a:pt x="104100" y="1873570"/>
                  <a:pt x="104563" y="1873956"/>
                </a:cubicBezTo>
                <a:cubicBezTo>
                  <a:pt x="111419" y="1879669"/>
                  <a:pt x="121607" y="1879289"/>
                  <a:pt x="129963" y="1882423"/>
                </a:cubicBezTo>
                <a:cubicBezTo>
                  <a:pt x="144193" y="1887759"/>
                  <a:pt x="158185" y="1893712"/>
                  <a:pt x="172296" y="1899356"/>
                </a:cubicBezTo>
                <a:cubicBezTo>
                  <a:pt x="182911" y="1898471"/>
                  <a:pt x="316274" y="1888762"/>
                  <a:pt x="341630" y="1882423"/>
                </a:cubicBezTo>
                <a:cubicBezTo>
                  <a:pt x="353874" y="1879362"/>
                  <a:pt x="363678" y="1869921"/>
                  <a:pt x="375496" y="1865489"/>
                </a:cubicBezTo>
                <a:cubicBezTo>
                  <a:pt x="386391" y="1861403"/>
                  <a:pt x="398074" y="1859845"/>
                  <a:pt x="409363" y="1857023"/>
                </a:cubicBezTo>
                <a:cubicBezTo>
                  <a:pt x="403719" y="1803401"/>
                  <a:pt x="394226" y="1750045"/>
                  <a:pt x="392430" y="1696156"/>
                </a:cubicBezTo>
                <a:cubicBezTo>
                  <a:pt x="391391" y="1665001"/>
                  <a:pt x="396864" y="1633933"/>
                  <a:pt x="400896" y="1603023"/>
                </a:cubicBezTo>
                <a:cubicBezTo>
                  <a:pt x="402391" y="1591563"/>
                  <a:pt x="416525" y="1477981"/>
                  <a:pt x="434763" y="1450623"/>
                </a:cubicBezTo>
                <a:cubicBezTo>
                  <a:pt x="440407" y="1442156"/>
                  <a:pt x="446647" y="1434058"/>
                  <a:pt x="451696" y="1425223"/>
                </a:cubicBezTo>
                <a:cubicBezTo>
                  <a:pt x="472246" y="1389260"/>
                  <a:pt x="464162" y="1384870"/>
                  <a:pt x="502496" y="1357489"/>
                </a:cubicBezTo>
                <a:cubicBezTo>
                  <a:pt x="509758" y="1352302"/>
                  <a:pt x="519693" y="1352539"/>
                  <a:pt x="527896" y="1349023"/>
                </a:cubicBezTo>
                <a:cubicBezTo>
                  <a:pt x="539497" y="1344051"/>
                  <a:pt x="550162" y="1337061"/>
                  <a:pt x="561763" y="1332089"/>
                </a:cubicBezTo>
                <a:cubicBezTo>
                  <a:pt x="588725" y="1320534"/>
                  <a:pt x="645866" y="1310577"/>
                  <a:pt x="663363" y="1306689"/>
                </a:cubicBezTo>
                <a:cubicBezTo>
                  <a:pt x="663656" y="1306762"/>
                  <a:pt x="718581" y="1319574"/>
                  <a:pt x="722630" y="1323623"/>
                </a:cubicBezTo>
                <a:cubicBezTo>
                  <a:pt x="728941" y="1329934"/>
                  <a:pt x="726504" y="1341370"/>
                  <a:pt x="731096" y="1349023"/>
                </a:cubicBezTo>
                <a:cubicBezTo>
                  <a:pt x="735203" y="1355868"/>
                  <a:pt x="742385" y="1360312"/>
                  <a:pt x="748030" y="1365956"/>
                </a:cubicBezTo>
                <a:cubicBezTo>
                  <a:pt x="751318" y="1375819"/>
                  <a:pt x="761119" y="1412652"/>
                  <a:pt x="773430" y="1416756"/>
                </a:cubicBezTo>
                <a:cubicBezTo>
                  <a:pt x="784469" y="1420436"/>
                  <a:pt x="796007" y="1411111"/>
                  <a:pt x="807296" y="1408289"/>
                </a:cubicBezTo>
                <a:cubicBezTo>
                  <a:pt x="892944" y="1294095"/>
                  <a:pt x="803646" y="1426102"/>
                  <a:pt x="849630" y="1095023"/>
                </a:cubicBezTo>
                <a:cubicBezTo>
                  <a:pt x="851277" y="1083163"/>
                  <a:pt x="867365" y="1078821"/>
                  <a:pt x="875030" y="1069623"/>
                </a:cubicBezTo>
                <a:cubicBezTo>
                  <a:pt x="904489" y="1034272"/>
                  <a:pt x="875665" y="1049656"/>
                  <a:pt x="917363" y="1035756"/>
                </a:cubicBezTo>
                <a:cubicBezTo>
                  <a:pt x="998391" y="954728"/>
                  <a:pt x="894645" y="1050902"/>
                  <a:pt x="968163" y="1001889"/>
                </a:cubicBezTo>
                <a:cubicBezTo>
                  <a:pt x="978126" y="995247"/>
                  <a:pt x="985096" y="984956"/>
                  <a:pt x="993563" y="976489"/>
                </a:cubicBezTo>
                <a:cubicBezTo>
                  <a:pt x="1024446" y="883845"/>
                  <a:pt x="975191" y="1024178"/>
                  <a:pt x="1018963" y="925689"/>
                </a:cubicBezTo>
                <a:cubicBezTo>
                  <a:pt x="1026212" y="909378"/>
                  <a:pt x="1027913" y="890854"/>
                  <a:pt x="1035896" y="874889"/>
                </a:cubicBezTo>
                <a:cubicBezTo>
                  <a:pt x="1041541" y="863600"/>
                  <a:pt x="1047858" y="852624"/>
                  <a:pt x="1052830" y="841023"/>
                </a:cubicBezTo>
                <a:cubicBezTo>
                  <a:pt x="1056346" y="832820"/>
                  <a:pt x="1057305" y="823605"/>
                  <a:pt x="1061296" y="815623"/>
                </a:cubicBezTo>
                <a:cubicBezTo>
                  <a:pt x="1065847" y="806521"/>
                  <a:pt x="1072585" y="798690"/>
                  <a:pt x="1078230" y="790223"/>
                </a:cubicBezTo>
                <a:cubicBezTo>
                  <a:pt x="1081052" y="781756"/>
                  <a:pt x="1082268" y="772572"/>
                  <a:pt x="1086696" y="764823"/>
                </a:cubicBezTo>
                <a:cubicBezTo>
                  <a:pt x="1093697" y="752571"/>
                  <a:pt x="1103894" y="742439"/>
                  <a:pt x="1112096" y="730956"/>
                </a:cubicBezTo>
                <a:cubicBezTo>
                  <a:pt x="1118011" y="722676"/>
                  <a:pt x="1123385" y="714023"/>
                  <a:pt x="1129030" y="705556"/>
                </a:cubicBezTo>
                <a:cubicBezTo>
                  <a:pt x="1149954" y="642782"/>
                  <a:pt x="1137981" y="670721"/>
                  <a:pt x="1162896" y="620889"/>
                </a:cubicBezTo>
                <a:cubicBezTo>
                  <a:pt x="1188296" y="623711"/>
                  <a:pt x="1214851" y="621274"/>
                  <a:pt x="1239096" y="629356"/>
                </a:cubicBezTo>
                <a:cubicBezTo>
                  <a:pt x="1250455" y="633142"/>
                  <a:pt x="1254533" y="648114"/>
                  <a:pt x="1264496" y="654756"/>
                </a:cubicBezTo>
                <a:cubicBezTo>
                  <a:pt x="1271922" y="659707"/>
                  <a:pt x="1281914" y="659232"/>
                  <a:pt x="1289896" y="663223"/>
                </a:cubicBezTo>
                <a:cubicBezTo>
                  <a:pt x="1298997" y="667774"/>
                  <a:pt x="1306829" y="674512"/>
                  <a:pt x="1315296" y="680156"/>
                </a:cubicBezTo>
                <a:cubicBezTo>
                  <a:pt x="1332116" y="730613"/>
                  <a:pt x="1308881" y="685415"/>
                  <a:pt x="1366096" y="714023"/>
                </a:cubicBezTo>
                <a:cubicBezTo>
                  <a:pt x="1466972" y="764462"/>
                  <a:pt x="1314527" y="720182"/>
                  <a:pt x="1425363" y="747889"/>
                </a:cubicBezTo>
                <a:cubicBezTo>
                  <a:pt x="1433830" y="753534"/>
                  <a:pt x="1441661" y="760272"/>
                  <a:pt x="1450763" y="764823"/>
                </a:cubicBezTo>
                <a:cubicBezTo>
                  <a:pt x="1462905" y="770894"/>
                  <a:pt x="1499186" y="779045"/>
                  <a:pt x="1510030" y="781756"/>
                </a:cubicBezTo>
                <a:cubicBezTo>
                  <a:pt x="1535005" y="798406"/>
                  <a:pt x="1540458" y="799642"/>
                  <a:pt x="1560830" y="824089"/>
                </a:cubicBezTo>
                <a:cubicBezTo>
                  <a:pt x="1614242" y="888184"/>
                  <a:pt x="1545424" y="817149"/>
                  <a:pt x="1594696" y="866423"/>
                </a:cubicBezTo>
                <a:cubicBezTo>
                  <a:pt x="1599164" y="906637"/>
                  <a:pt x="1599251" y="955902"/>
                  <a:pt x="1620096" y="993423"/>
                </a:cubicBezTo>
                <a:cubicBezTo>
                  <a:pt x="1625911" y="1003890"/>
                  <a:pt x="1637029" y="1010356"/>
                  <a:pt x="1645496" y="1018823"/>
                </a:cubicBezTo>
                <a:cubicBezTo>
                  <a:pt x="1663404" y="1090449"/>
                  <a:pt x="1639009" y="1017559"/>
                  <a:pt x="1679363" y="1078089"/>
                </a:cubicBezTo>
                <a:cubicBezTo>
                  <a:pt x="1684314" y="1085515"/>
                  <a:pt x="1683238" y="1095836"/>
                  <a:pt x="1687830" y="1103489"/>
                </a:cubicBezTo>
                <a:cubicBezTo>
                  <a:pt x="1691937" y="1110334"/>
                  <a:pt x="1699653" y="1114291"/>
                  <a:pt x="1704763" y="1120423"/>
                </a:cubicBezTo>
                <a:cubicBezTo>
                  <a:pt x="1713797" y="1131263"/>
                  <a:pt x="1721696" y="1143000"/>
                  <a:pt x="1730163" y="1154289"/>
                </a:cubicBezTo>
                <a:cubicBezTo>
                  <a:pt x="1732985" y="1162756"/>
                  <a:pt x="1736178" y="1171108"/>
                  <a:pt x="1738630" y="1179689"/>
                </a:cubicBezTo>
                <a:cubicBezTo>
                  <a:pt x="1741827" y="1190878"/>
                  <a:pt x="1741892" y="1203148"/>
                  <a:pt x="1747096" y="1213556"/>
                </a:cubicBezTo>
                <a:cubicBezTo>
                  <a:pt x="1750666" y="1220696"/>
                  <a:pt x="1758385" y="1224845"/>
                  <a:pt x="1764030" y="1230489"/>
                </a:cubicBezTo>
                <a:cubicBezTo>
                  <a:pt x="1785309" y="1294332"/>
                  <a:pt x="1756604" y="1215638"/>
                  <a:pt x="1789430" y="1281289"/>
                </a:cubicBezTo>
                <a:cubicBezTo>
                  <a:pt x="1793421" y="1289271"/>
                  <a:pt x="1796026" y="1297963"/>
                  <a:pt x="1797896" y="1306689"/>
                </a:cubicBezTo>
                <a:cubicBezTo>
                  <a:pt x="1804507" y="1337542"/>
                  <a:pt x="1810368" y="1368586"/>
                  <a:pt x="1814830" y="1399823"/>
                </a:cubicBezTo>
                <a:cubicBezTo>
                  <a:pt x="1818841" y="1427901"/>
                  <a:pt x="1819089" y="1456440"/>
                  <a:pt x="1823296" y="1484489"/>
                </a:cubicBezTo>
                <a:cubicBezTo>
                  <a:pt x="1827565" y="1512952"/>
                  <a:pt x="1835741" y="1540727"/>
                  <a:pt x="1840230" y="1569156"/>
                </a:cubicBezTo>
                <a:cubicBezTo>
                  <a:pt x="1844216" y="1594400"/>
                  <a:pt x="1841180" y="1620930"/>
                  <a:pt x="1848696" y="1645356"/>
                </a:cubicBezTo>
                <a:cubicBezTo>
                  <a:pt x="1852846" y="1658843"/>
                  <a:pt x="1864721" y="1668676"/>
                  <a:pt x="1874096" y="1679223"/>
                </a:cubicBezTo>
                <a:cubicBezTo>
                  <a:pt x="1887354" y="1694138"/>
                  <a:pt x="1897498" y="1715245"/>
                  <a:pt x="1916430" y="1721556"/>
                </a:cubicBezTo>
                <a:cubicBezTo>
                  <a:pt x="1924897" y="1724378"/>
                  <a:pt x="1933474" y="1726889"/>
                  <a:pt x="1941830" y="1730023"/>
                </a:cubicBezTo>
                <a:cubicBezTo>
                  <a:pt x="1956060" y="1735359"/>
                  <a:pt x="1969606" y="1742589"/>
                  <a:pt x="1984163" y="1746956"/>
                </a:cubicBezTo>
                <a:cubicBezTo>
                  <a:pt x="1997947" y="1751091"/>
                  <a:pt x="2012385" y="1752601"/>
                  <a:pt x="2026496" y="1755423"/>
                </a:cubicBezTo>
                <a:cubicBezTo>
                  <a:pt x="2177446" y="1730264"/>
                  <a:pt x="2106699" y="1772817"/>
                  <a:pt x="2136563" y="1713089"/>
                </a:cubicBezTo>
                <a:cubicBezTo>
                  <a:pt x="2141114" y="1703988"/>
                  <a:pt x="2147852" y="1696156"/>
                  <a:pt x="2153496" y="1687689"/>
                </a:cubicBezTo>
                <a:cubicBezTo>
                  <a:pt x="2153253" y="1684047"/>
                  <a:pt x="2152853" y="1564833"/>
                  <a:pt x="2136563" y="1526823"/>
                </a:cubicBezTo>
                <a:cubicBezTo>
                  <a:pt x="2132555" y="1517470"/>
                  <a:pt x="2124181" y="1510524"/>
                  <a:pt x="2119630" y="1501423"/>
                </a:cubicBezTo>
                <a:cubicBezTo>
                  <a:pt x="2097648" y="1457459"/>
                  <a:pt x="2127304" y="1492165"/>
                  <a:pt x="2094230" y="1459089"/>
                </a:cubicBezTo>
                <a:cubicBezTo>
                  <a:pt x="2091408" y="1436511"/>
                  <a:pt x="2088770" y="1413910"/>
                  <a:pt x="2085763" y="1391356"/>
                </a:cubicBezTo>
                <a:cubicBezTo>
                  <a:pt x="2083125" y="1371575"/>
                  <a:pt x="2077296" y="1352045"/>
                  <a:pt x="2077296" y="1332089"/>
                </a:cubicBezTo>
                <a:cubicBezTo>
                  <a:pt x="2077296" y="1300917"/>
                  <a:pt x="2079231" y="1269436"/>
                  <a:pt x="2085763" y="1238956"/>
                </a:cubicBezTo>
                <a:cubicBezTo>
                  <a:pt x="2087895" y="1229006"/>
                  <a:pt x="2097052" y="1222023"/>
                  <a:pt x="2102696" y="1213556"/>
                </a:cubicBezTo>
                <a:cubicBezTo>
                  <a:pt x="2109173" y="1187649"/>
                  <a:pt x="2108607" y="1173778"/>
                  <a:pt x="2128096" y="1154289"/>
                </a:cubicBezTo>
                <a:cubicBezTo>
                  <a:pt x="2138074" y="1144311"/>
                  <a:pt x="2151249" y="1138072"/>
                  <a:pt x="2161963" y="1128889"/>
                </a:cubicBezTo>
                <a:cubicBezTo>
                  <a:pt x="2171054" y="1121097"/>
                  <a:pt x="2175641" y="1105931"/>
                  <a:pt x="2187363" y="1103489"/>
                </a:cubicBezTo>
                <a:cubicBezTo>
                  <a:pt x="2245646" y="1091347"/>
                  <a:pt x="2305896" y="1092200"/>
                  <a:pt x="2365163" y="1086556"/>
                </a:cubicBezTo>
                <a:cubicBezTo>
                  <a:pt x="2367985" y="1078089"/>
                  <a:pt x="2370114" y="1069359"/>
                  <a:pt x="2373630" y="1061156"/>
                </a:cubicBezTo>
                <a:cubicBezTo>
                  <a:pt x="2378602" y="1049555"/>
                  <a:pt x="2387242" y="1039466"/>
                  <a:pt x="2390563" y="1027289"/>
                </a:cubicBezTo>
                <a:cubicBezTo>
                  <a:pt x="2397587" y="1001533"/>
                  <a:pt x="2406363" y="887348"/>
                  <a:pt x="2407496" y="874889"/>
                </a:cubicBezTo>
                <a:cubicBezTo>
                  <a:pt x="2401852" y="832556"/>
                  <a:pt x="2395651" y="790293"/>
                  <a:pt x="2390563" y="747889"/>
                </a:cubicBezTo>
                <a:cubicBezTo>
                  <a:pt x="2387184" y="719728"/>
                  <a:pt x="2388474" y="690859"/>
                  <a:pt x="2382096" y="663223"/>
                </a:cubicBezTo>
                <a:cubicBezTo>
                  <a:pt x="2379808" y="653308"/>
                  <a:pt x="2369714" y="646924"/>
                  <a:pt x="2365163" y="637823"/>
                </a:cubicBezTo>
                <a:cubicBezTo>
                  <a:pt x="2337205" y="581907"/>
                  <a:pt x="2382676" y="641160"/>
                  <a:pt x="2331296" y="595489"/>
                </a:cubicBezTo>
                <a:cubicBezTo>
                  <a:pt x="2313398" y="579579"/>
                  <a:pt x="2300422" y="557972"/>
                  <a:pt x="2280496" y="544689"/>
                </a:cubicBezTo>
                <a:cubicBezTo>
                  <a:pt x="2272029" y="539045"/>
                  <a:pt x="2262913" y="534270"/>
                  <a:pt x="2255096" y="527756"/>
                </a:cubicBezTo>
                <a:cubicBezTo>
                  <a:pt x="2245898" y="520091"/>
                  <a:pt x="2239147" y="509707"/>
                  <a:pt x="2229696" y="502356"/>
                </a:cubicBezTo>
                <a:cubicBezTo>
                  <a:pt x="2199057" y="478525"/>
                  <a:pt x="2173057" y="468314"/>
                  <a:pt x="2145030" y="443089"/>
                </a:cubicBezTo>
                <a:cubicBezTo>
                  <a:pt x="2088628" y="392327"/>
                  <a:pt x="2116685" y="397495"/>
                  <a:pt x="2068830" y="383823"/>
                </a:cubicBezTo>
                <a:cubicBezTo>
                  <a:pt x="2057641" y="380626"/>
                  <a:pt x="2046252" y="378178"/>
                  <a:pt x="2034963" y="375356"/>
                </a:cubicBezTo>
                <a:cubicBezTo>
                  <a:pt x="2026496" y="369712"/>
                  <a:pt x="2017380" y="364937"/>
                  <a:pt x="2009563" y="358423"/>
                </a:cubicBezTo>
                <a:cubicBezTo>
                  <a:pt x="2000365" y="350758"/>
                  <a:pt x="1994559" y="338964"/>
                  <a:pt x="1984163" y="333023"/>
                </a:cubicBezTo>
                <a:cubicBezTo>
                  <a:pt x="1974060" y="327250"/>
                  <a:pt x="1961585" y="327378"/>
                  <a:pt x="1950296" y="324556"/>
                </a:cubicBezTo>
                <a:lnTo>
                  <a:pt x="1899496" y="273756"/>
                </a:lnTo>
                <a:lnTo>
                  <a:pt x="1874096" y="248356"/>
                </a:lnTo>
                <a:cubicBezTo>
                  <a:pt x="1851521" y="180625"/>
                  <a:pt x="1885384" y="259643"/>
                  <a:pt x="1840230" y="214489"/>
                </a:cubicBezTo>
                <a:cubicBezTo>
                  <a:pt x="1833919" y="208178"/>
                  <a:pt x="1836714" y="196515"/>
                  <a:pt x="1831763" y="189089"/>
                </a:cubicBezTo>
                <a:cubicBezTo>
                  <a:pt x="1825121" y="179126"/>
                  <a:pt x="1814028" y="172887"/>
                  <a:pt x="1806363" y="163689"/>
                </a:cubicBezTo>
                <a:cubicBezTo>
                  <a:pt x="1799849" y="155872"/>
                  <a:pt x="1795787" y="146235"/>
                  <a:pt x="1789430" y="138289"/>
                </a:cubicBezTo>
                <a:cubicBezTo>
                  <a:pt x="1741173" y="77968"/>
                  <a:pt x="1807681" y="174134"/>
                  <a:pt x="1755563" y="95956"/>
                </a:cubicBezTo>
                <a:cubicBezTo>
                  <a:pt x="1715021" y="122984"/>
                  <a:pt x="1733284" y="101887"/>
                  <a:pt x="1721696" y="163689"/>
                </a:cubicBezTo>
                <a:cubicBezTo>
                  <a:pt x="1680124" y="385406"/>
                  <a:pt x="1726426" y="112067"/>
                  <a:pt x="1696296" y="333023"/>
                </a:cubicBezTo>
                <a:cubicBezTo>
                  <a:pt x="1691657" y="367042"/>
                  <a:pt x="1685690" y="400877"/>
                  <a:pt x="1679363" y="434623"/>
                </a:cubicBezTo>
                <a:cubicBezTo>
                  <a:pt x="1677219" y="446060"/>
                  <a:pt x="1677351" y="458807"/>
                  <a:pt x="1670896" y="468489"/>
                </a:cubicBezTo>
                <a:cubicBezTo>
                  <a:pt x="1656013" y="490813"/>
                  <a:pt x="1613693" y="490723"/>
                  <a:pt x="1594696" y="493889"/>
                </a:cubicBezTo>
                <a:cubicBezTo>
                  <a:pt x="1552363" y="491067"/>
                  <a:pt x="1509604" y="492040"/>
                  <a:pt x="1467696" y="485423"/>
                </a:cubicBezTo>
                <a:cubicBezTo>
                  <a:pt x="1449980" y="482626"/>
                  <a:pt x="1411759" y="453200"/>
                  <a:pt x="1399963" y="443089"/>
                </a:cubicBezTo>
                <a:cubicBezTo>
                  <a:pt x="1390872" y="435297"/>
                  <a:pt x="1384526" y="424331"/>
                  <a:pt x="1374563" y="417689"/>
                </a:cubicBezTo>
                <a:cubicBezTo>
                  <a:pt x="1367137" y="412739"/>
                  <a:pt x="1357630" y="412045"/>
                  <a:pt x="1349163" y="409223"/>
                </a:cubicBezTo>
                <a:cubicBezTo>
                  <a:pt x="1340696" y="400756"/>
                  <a:pt x="1333506" y="390783"/>
                  <a:pt x="1323763" y="383823"/>
                </a:cubicBezTo>
                <a:cubicBezTo>
                  <a:pt x="1305451" y="370743"/>
                  <a:pt x="1285227" y="365333"/>
                  <a:pt x="1264496" y="358423"/>
                </a:cubicBezTo>
                <a:cubicBezTo>
                  <a:pt x="1258852" y="349956"/>
                  <a:pt x="1255380" y="339537"/>
                  <a:pt x="1247563" y="333023"/>
                </a:cubicBezTo>
                <a:cubicBezTo>
                  <a:pt x="1195002" y="289221"/>
                  <a:pt x="1083671" y="322591"/>
                  <a:pt x="1044363" y="324556"/>
                </a:cubicBezTo>
                <a:cubicBezTo>
                  <a:pt x="1024344" y="344575"/>
                  <a:pt x="1008046" y="358479"/>
                  <a:pt x="993563" y="383823"/>
                </a:cubicBezTo>
                <a:cubicBezTo>
                  <a:pt x="989135" y="391572"/>
                  <a:pt x="989087" y="401241"/>
                  <a:pt x="985096" y="409223"/>
                </a:cubicBezTo>
                <a:cubicBezTo>
                  <a:pt x="978904" y="421607"/>
                  <a:pt x="948519" y="460815"/>
                  <a:pt x="942763" y="468489"/>
                </a:cubicBezTo>
                <a:cubicBezTo>
                  <a:pt x="922612" y="528943"/>
                  <a:pt x="935731" y="504438"/>
                  <a:pt x="908896" y="544689"/>
                </a:cubicBezTo>
                <a:cubicBezTo>
                  <a:pt x="891276" y="615175"/>
                  <a:pt x="912732" y="545485"/>
                  <a:pt x="883496" y="603956"/>
                </a:cubicBezTo>
                <a:cubicBezTo>
                  <a:pt x="861514" y="647920"/>
                  <a:pt x="891173" y="613214"/>
                  <a:pt x="858096" y="646289"/>
                </a:cubicBezTo>
                <a:cubicBezTo>
                  <a:pt x="850767" y="668277"/>
                  <a:pt x="842824" y="693767"/>
                  <a:pt x="832696" y="714023"/>
                </a:cubicBezTo>
                <a:cubicBezTo>
                  <a:pt x="828145" y="723124"/>
                  <a:pt x="823421" y="732722"/>
                  <a:pt x="815763" y="739423"/>
                </a:cubicBezTo>
                <a:cubicBezTo>
                  <a:pt x="762965" y="785621"/>
                  <a:pt x="781889" y="763616"/>
                  <a:pt x="739563" y="781756"/>
                </a:cubicBezTo>
                <a:cubicBezTo>
                  <a:pt x="727962" y="786728"/>
                  <a:pt x="716985" y="793045"/>
                  <a:pt x="705696" y="798689"/>
                </a:cubicBezTo>
                <a:cubicBezTo>
                  <a:pt x="697229" y="795867"/>
                  <a:pt x="686607" y="796534"/>
                  <a:pt x="680296" y="790223"/>
                </a:cubicBezTo>
                <a:cubicBezTo>
                  <a:pt x="662681" y="772608"/>
                  <a:pt x="665015" y="751194"/>
                  <a:pt x="654896" y="730956"/>
                </a:cubicBezTo>
                <a:cubicBezTo>
                  <a:pt x="650345" y="721855"/>
                  <a:pt x="643607" y="714023"/>
                  <a:pt x="637963" y="705556"/>
                </a:cubicBezTo>
                <a:cubicBezTo>
                  <a:pt x="631680" y="680423"/>
                  <a:pt x="613026" y="607075"/>
                  <a:pt x="612563" y="595489"/>
                </a:cubicBezTo>
                <a:cubicBezTo>
                  <a:pt x="610755" y="550282"/>
                  <a:pt x="619355" y="505235"/>
                  <a:pt x="621030" y="460023"/>
                </a:cubicBezTo>
                <a:cubicBezTo>
                  <a:pt x="622179" y="429000"/>
                  <a:pt x="621030" y="397934"/>
                  <a:pt x="621030" y="366889"/>
                </a:cubicBezTo>
              </a:path>
            </a:pathLst>
          </a:cu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6200000" flipH="1">
            <a:off x="2571736" y="3929066"/>
            <a:ext cx="2214578" cy="21431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5400000">
            <a:off x="3286116" y="3643314"/>
            <a:ext cx="2500330" cy="5000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2928926" y="5072074"/>
            <a:ext cx="2370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βρογχικό δένδρο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4709665" y="1413933"/>
            <a:ext cx="878335" cy="1295400"/>
          </a:xfrm>
          <a:custGeom>
            <a:avLst/>
            <a:gdLst>
              <a:gd name="connsiteX0" fmla="*/ 175602 w 878335"/>
              <a:gd name="connsiteY0" fmla="*/ 127000 h 1295400"/>
              <a:gd name="connsiteX1" fmla="*/ 158668 w 878335"/>
              <a:gd name="connsiteY1" fmla="*/ 16934 h 1295400"/>
              <a:gd name="connsiteX2" fmla="*/ 133268 w 878335"/>
              <a:gd name="connsiteY2" fmla="*/ 0 h 1295400"/>
              <a:gd name="connsiteX3" fmla="*/ 31668 w 878335"/>
              <a:gd name="connsiteY3" fmla="*/ 16934 h 1295400"/>
              <a:gd name="connsiteX4" fmla="*/ 40135 w 878335"/>
              <a:gd name="connsiteY4" fmla="*/ 270934 h 1295400"/>
              <a:gd name="connsiteX5" fmla="*/ 74002 w 878335"/>
              <a:gd name="connsiteY5" fmla="*/ 347134 h 1295400"/>
              <a:gd name="connsiteX6" fmla="*/ 82468 w 878335"/>
              <a:gd name="connsiteY6" fmla="*/ 372534 h 1295400"/>
              <a:gd name="connsiteX7" fmla="*/ 99402 w 878335"/>
              <a:gd name="connsiteY7" fmla="*/ 397934 h 1295400"/>
              <a:gd name="connsiteX8" fmla="*/ 116335 w 878335"/>
              <a:gd name="connsiteY8" fmla="*/ 465667 h 1295400"/>
              <a:gd name="connsiteX9" fmla="*/ 141735 w 878335"/>
              <a:gd name="connsiteY9" fmla="*/ 516467 h 1295400"/>
              <a:gd name="connsiteX10" fmla="*/ 158668 w 878335"/>
              <a:gd name="connsiteY10" fmla="*/ 541867 h 1295400"/>
              <a:gd name="connsiteX11" fmla="*/ 167135 w 878335"/>
              <a:gd name="connsiteY11" fmla="*/ 567267 h 1295400"/>
              <a:gd name="connsiteX12" fmla="*/ 209468 w 878335"/>
              <a:gd name="connsiteY12" fmla="*/ 618067 h 1295400"/>
              <a:gd name="connsiteX13" fmla="*/ 234868 w 878335"/>
              <a:gd name="connsiteY13" fmla="*/ 668867 h 1295400"/>
              <a:gd name="connsiteX14" fmla="*/ 285668 w 878335"/>
              <a:gd name="connsiteY14" fmla="*/ 719667 h 1295400"/>
              <a:gd name="connsiteX15" fmla="*/ 302602 w 878335"/>
              <a:gd name="connsiteY15" fmla="*/ 745067 h 1295400"/>
              <a:gd name="connsiteX16" fmla="*/ 328002 w 878335"/>
              <a:gd name="connsiteY16" fmla="*/ 753534 h 1295400"/>
              <a:gd name="connsiteX17" fmla="*/ 378802 w 878335"/>
              <a:gd name="connsiteY17" fmla="*/ 787400 h 1295400"/>
              <a:gd name="connsiteX18" fmla="*/ 378802 w 878335"/>
              <a:gd name="connsiteY18" fmla="*/ 787400 h 1295400"/>
              <a:gd name="connsiteX19" fmla="*/ 395735 w 878335"/>
              <a:gd name="connsiteY19" fmla="*/ 804334 h 1295400"/>
              <a:gd name="connsiteX20" fmla="*/ 412668 w 878335"/>
              <a:gd name="connsiteY20" fmla="*/ 829734 h 1295400"/>
              <a:gd name="connsiteX21" fmla="*/ 438068 w 878335"/>
              <a:gd name="connsiteY21" fmla="*/ 846667 h 1295400"/>
              <a:gd name="connsiteX22" fmla="*/ 480402 w 878335"/>
              <a:gd name="connsiteY22" fmla="*/ 897467 h 1295400"/>
              <a:gd name="connsiteX23" fmla="*/ 505802 w 878335"/>
              <a:gd name="connsiteY23" fmla="*/ 922867 h 1295400"/>
              <a:gd name="connsiteX24" fmla="*/ 565068 w 878335"/>
              <a:gd name="connsiteY24" fmla="*/ 982134 h 1295400"/>
              <a:gd name="connsiteX25" fmla="*/ 590468 w 878335"/>
              <a:gd name="connsiteY25" fmla="*/ 1007534 h 1295400"/>
              <a:gd name="connsiteX26" fmla="*/ 607402 w 878335"/>
              <a:gd name="connsiteY26" fmla="*/ 1032934 h 1295400"/>
              <a:gd name="connsiteX27" fmla="*/ 641268 w 878335"/>
              <a:gd name="connsiteY27" fmla="*/ 1058334 h 1295400"/>
              <a:gd name="connsiteX28" fmla="*/ 675135 w 878335"/>
              <a:gd name="connsiteY28" fmla="*/ 1134534 h 1295400"/>
              <a:gd name="connsiteX29" fmla="*/ 683602 w 878335"/>
              <a:gd name="connsiteY29" fmla="*/ 1159934 h 1295400"/>
              <a:gd name="connsiteX30" fmla="*/ 725935 w 878335"/>
              <a:gd name="connsiteY30" fmla="*/ 1210734 h 1295400"/>
              <a:gd name="connsiteX31" fmla="*/ 734402 w 878335"/>
              <a:gd name="connsiteY31" fmla="*/ 1236134 h 1295400"/>
              <a:gd name="connsiteX32" fmla="*/ 768268 w 878335"/>
              <a:gd name="connsiteY32" fmla="*/ 1295400 h 1295400"/>
              <a:gd name="connsiteX33" fmla="*/ 836002 w 878335"/>
              <a:gd name="connsiteY33" fmla="*/ 1286934 h 1295400"/>
              <a:gd name="connsiteX34" fmla="*/ 869868 w 878335"/>
              <a:gd name="connsiteY34" fmla="*/ 1278467 h 1295400"/>
              <a:gd name="connsiteX35" fmla="*/ 878335 w 878335"/>
              <a:gd name="connsiteY35" fmla="*/ 1253067 h 1295400"/>
              <a:gd name="connsiteX36" fmla="*/ 869868 w 878335"/>
              <a:gd name="connsiteY36" fmla="*/ 1117600 h 1295400"/>
              <a:gd name="connsiteX37" fmla="*/ 852935 w 878335"/>
              <a:gd name="connsiteY37" fmla="*/ 1092200 h 1295400"/>
              <a:gd name="connsiteX38" fmla="*/ 827535 w 878335"/>
              <a:gd name="connsiteY38" fmla="*/ 1024467 h 1295400"/>
              <a:gd name="connsiteX39" fmla="*/ 802135 w 878335"/>
              <a:gd name="connsiteY39" fmla="*/ 1007534 h 1295400"/>
              <a:gd name="connsiteX40" fmla="*/ 793668 w 878335"/>
              <a:gd name="connsiteY40" fmla="*/ 982134 h 1295400"/>
              <a:gd name="connsiteX41" fmla="*/ 776735 w 878335"/>
              <a:gd name="connsiteY41" fmla="*/ 965200 h 1295400"/>
              <a:gd name="connsiteX42" fmla="*/ 725935 w 878335"/>
              <a:gd name="connsiteY42" fmla="*/ 905934 h 1295400"/>
              <a:gd name="connsiteX43" fmla="*/ 692068 w 878335"/>
              <a:gd name="connsiteY43" fmla="*/ 863600 h 1295400"/>
              <a:gd name="connsiteX44" fmla="*/ 683602 w 878335"/>
              <a:gd name="connsiteY44" fmla="*/ 838200 h 1295400"/>
              <a:gd name="connsiteX45" fmla="*/ 666668 w 878335"/>
              <a:gd name="connsiteY45" fmla="*/ 812800 h 1295400"/>
              <a:gd name="connsiteX46" fmla="*/ 641268 w 878335"/>
              <a:gd name="connsiteY46" fmla="*/ 762000 h 1295400"/>
              <a:gd name="connsiteX47" fmla="*/ 624335 w 878335"/>
              <a:gd name="connsiteY47" fmla="*/ 711200 h 1295400"/>
              <a:gd name="connsiteX48" fmla="*/ 607402 w 878335"/>
              <a:gd name="connsiteY48" fmla="*/ 668867 h 1295400"/>
              <a:gd name="connsiteX49" fmla="*/ 598935 w 878335"/>
              <a:gd name="connsiteY49" fmla="*/ 643467 h 1295400"/>
              <a:gd name="connsiteX50" fmla="*/ 582002 w 878335"/>
              <a:gd name="connsiteY50" fmla="*/ 618067 h 1295400"/>
              <a:gd name="connsiteX51" fmla="*/ 573535 w 878335"/>
              <a:gd name="connsiteY51" fmla="*/ 592667 h 1295400"/>
              <a:gd name="connsiteX52" fmla="*/ 548135 w 878335"/>
              <a:gd name="connsiteY52" fmla="*/ 567267 h 1295400"/>
              <a:gd name="connsiteX53" fmla="*/ 531202 w 878335"/>
              <a:gd name="connsiteY53" fmla="*/ 533400 h 1295400"/>
              <a:gd name="connsiteX54" fmla="*/ 522735 w 878335"/>
              <a:gd name="connsiteY54" fmla="*/ 482600 h 1295400"/>
              <a:gd name="connsiteX55" fmla="*/ 514268 w 878335"/>
              <a:gd name="connsiteY55" fmla="*/ 287867 h 1295400"/>
              <a:gd name="connsiteX56" fmla="*/ 497335 w 878335"/>
              <a:gd name="connsiteY56" fmla="*/ 262467 h 1295400"/>
              <a:gd name="connsiteX57" fmla="*/ 488868 w 878335"/>
              <a:gd name="connsiteY57" fmla="*/ 237067 h 1295400"/>
              <a:gd name="connsiteX58" fmla="*/ 471935 w 878335"/>
              <a:gd name="connsiteY58" fmla="*/ 203200 h 1295400"/>
              <a:gd name="connsiteX59" fmla="*/ 429602 w 878335"/>
              <a:gd name="connsiteY59" fmla="*/ 127000 h 1295400"/>
              <a:gd name="connsiteX60" fmla="*/ 361868 w 878335"/>
              <a:gd name="connsiteY60" fmla="*/ 101600 h 1295400"/>
              <a:gd name="connsiteX61" fmla="*/ 336468 w 878335"/>
              <a:gd name="connsiteY61" fmla="*/ 93134 h 1295400"/>
              <a:gd name="connsiteX62" fmla="*/ 277202 w 878335"/>
              <a:gd name="connsiteY62" fmla="*/ 84667 h 1295400"/>
              <a:gd name="connsiteX63" fmla="*/ 150202 w 878335"/>
              <a:gd name="connsiteY63" fmla="*/ 6773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78335" h="1295400">
                <a:moveTo>
                  <a:pt x="175602" y="127000"/>
                </a:moveTo>
                <a:cubicBezTo>
                  <a:pt x="169957" y="90311"/>
                  <a:pt x="170407" y="52149"/>
                  <a:pt x="158668" y="16934"/>
                </a:cubicBezTo>
                <a:cubicBezTo>
                  <a:pt x="155450" y="7280"/>
                  <a:pt x="143444" y="0"/>
                  <a:pt x="133268" y="0"/>
                </a:cubicBezTo>
                <a:cubicBezTo>
                  <a:pt x="98934" y="0"/>
                  <a:pt x="65535" y="11289"/>
                  <a:pt x="31668" y="16934"/>
                </a:cubicBezTo>
                <a:cubicBezTo>
                  <a:pt x="0" y="111945"/>
                  <a:pt x="14333" y="58065"/>
                  <a:pt x="40135" y="270934"/>
                </a:cubicBezTo>
                <a:cubicBezTo>
                  <a:pt x="44613" y="307880"/>
                  <a:pt x="56102" y="320285"/>
                  <a:pt x="74002" y="347134"/>
                </a:cubicBezTo>
                <a:cubicBezTo>
                  <a:pt x="76824" y="355601"/>
                  <a:pt x="78477" y="364552"/>
                  <a:pt x="82468" y="372534"/>
                </a:cubicBezTo>
                <a:cubicBezTo>
                  <a:pt x="87019" y="381636"/>
                  <a:pt x="95924" y="388371"/>
                  <a:pt x="99402" y="397934"/>
                </a:cubicBezTo>
                <a:cubicBezTo>
                  <a:pt x="107355" y="419805"/>
                  <a:pt x="103426" y="446303"/>
                  <a:pt x="116335" y="465667"/>
                </a:cubicBezTo>
                <a:cubicBezTo>
                  <a:pt x="164862" y="538459"/>
                  <a:pt x="106682" y="446360"/>
                  <a:pt x="141735" y="516467"/>
                </a:cubicBezTo>
                <a:cubicBezTo>
                  <a:pt x="146286" y="525568"/>
                  <a:pt x="154117" y="532766"/>
                  <a:pt x="158668" y="541867"/>
                </a:cubicBezTo>
                <a:cubicBezTo>
                  <a:pt x="162659" y="549849"/>
                  <a:pt x="162184" y="559841"/>
                  <a:pt x="167135" y="567267"/>
                </a:cubicBezTo>
                <a:cubicBezTo>
                  <a:pt x="204586" y="623442"/>
                  <a:pt x="181767" y="562665"/>
                  <a:pt x="209468" y="618067"/>
                </a:cubicBezTo>
                <a:cubicBezTo>
                  <a:pt x="226279" y="651690"/>
                  <a:pt x="207140" y="637672"/>
                  <a:pt x="234868" y="668867"/>
                </a:cubicBezTo>
                <a:cubicBezTo>
                  <a:pt x="250778" y="686766"/>
                  <a:pt x="272384" y="699742"/>
                  <a:pt x="285668" y="719667"/>
                </a:cubicBezTo>
                <a:cubicBezTo>
                  <a:pt x="291313" y="728134"/>
                  <a:pt x="294656" y="738710"/>
                  <a:pt x="302602" y="745067"/>
                </a:cubicBezTo>
                <a:cubicBezTo>
                  <a:pt x="309571" y="750642"/>
                  <a:pt x="320200" y="749200"/>
                  <a:pt x="328002" y="753534"/>
                </a:cubicBezTo>
                <a:cubicBezTo>
                  <a:pt x="345792" y="763417"/>
                  <a:pt x="361869" y="776111"/>
                  <a:pt x="378802" y="787400"/>
                </a:cubicBezTo>
                <a:lnTo>
                  <a:pt x="378802" y="787400"/>
                </a:lnTo>
                <a:cubicBezTo>
                  <a:pt x="384446" y="793045"/>
                  <a:pt x="390748" y="798101"/>
                  <a:pt x="395735" y="804334"/>
                </a:cubicBezTo>
                <a:cubicBezTo>
                  <a:pt x="402092" y="812280"/>
                  <a:pt x="405473" y="822539"/>
                  <a:pt x="412668" y="829734"/>
                </a:cubicBezTo>
                <a:cubicBezTo>
                  <a:pt x="419863" y="836929"/>
                  <a:pt x="430122" y="840310"/>
                  <a:pt x="438068" y="846667"/>
                </a:cubicBezTo>
                <a:cubicBezTo>
                  <a:pt x="458067" y="862665"/>
                  <a:pt x="462434" y="876504"/>
                  <a:pt x="480402" y="897467"/>
                </a:cubicBezTo>
                <a:cubicBezTo>
                  <a:pt x="488194" y="906558"/>
                  <a:pt x="498451" y="913416"/>
                  <a:pt x="505802" y="922867"/>
                </a:cubicBezTo>
                <a:cubicBezTo>
                  <a:pt x="553353" y="984004"/>
                  <a:pt x="516531" y="965954"/>
                  <a:pt x="565068" y="982134"/>
                </a:cubicBezTo>
                <a:cubicBezTo>
                  <a:pt x="573535" y="990601"/>
                  <a:pt x="582803" y="998336"/>
                  <a:pt x="590468" y="1007534"/>
                </a:cubicBezTo>
                <a:cubicBezTo>
                  <a:pt x="596982" y="1015351"/>
                  <a:pt x="600207" y="1025739"/>
                  <a:pt x="607402" y="1032934"/>
                </a:cubicBezTo>
                <a:cubicBezTo>
                  <a:pt x="617380" y="1042912"/>
                  <a:pt x="629979" y="1049867"/>
                  <a:pt x="641268" y="1058334"/>
                </a:cubicBezTo>
                <a:cubicBezTo>
                  <a:pt x="656952" y="1136752"/>
                  <a:pt x="636737" y="1067338"/>
                  <a:pt x="675135" y="1134534"/>
                </a:cubicBezTo>
                <a:cubicBezTo>
                  <a:pt x="679563" y="1142283"/>
                  <a:pt x="679611" y="1151952"/>
                  <a:pt x="683602" y="1159934"/>
                </a:cubicBezTo>
                <a:cubicBezTo>
                  <a:pt x="695390" y="1183510"/>
                  <a:pt x="707209" y="1192008"/>
                  <a:pt x="725935" y="1210734"/>
                </a:cubicBezTo>
                <a:cubicBezTo>
                  <a:pt x="728757" y="1219201"/>
                  <a:pt x="730886" y="1227931"/>
                  <a:pt x="734402" y="1236134"/>
                </a:cubicBezTo>
                <a:cubicBezTo>
                  <a:pt x="747292" y="1266211"/>
                  <a:pt x="751262" y="1269891"/>
                  <a:pt x="768268" y="1295400"/>
                </a:cubicBezTo>
                <a:cubicBezTo>
                  <a:pt x="790846" y="1292578"/>
                  <a:pt x="813558" y="1290675"/>
                  <a:pt x="836002" y="1286934"/>
                </a:cubicBezTo>
                <a:cubicBezTo>
                  <a:pt x="847480" y="1285021"/>
                  <a:pt x="860782" y="1285736"/>
                  <a:pt x="869868" y="1278467"/>
                </a:cubicBezTo>
                <a:cubicBezTo>
                  <a:pt x="876837" y="1272892"/>
                  <a:pt x="875513" y="1261534"/>
                  <a:pt x="878335" y="1253067"/>
                </a:cubicBezTo>
                <a:cubicBezTo>
                  <a:pt x="875513" y="1207911"/>
                  <a:pt x="876924" y="1162290"/>
                  <a:pt x="869868" y="1117600"/>
                </a:cubicBezTo>
                <a:cubicBezTo>
                  <a:pt x="868281" y="1107549"/>
                  <a:pt x="856943" y="1101553"/>
                  <a:pt x="852935" y="1092200"/>
                </a:cubicBezTo>
                <a:cubicBezTo>
                  <a:pt x="838862" y="1059364"/>
                  <a:pt x="852432" y="1054343"/>
                  <a:pt x="827535" y="1024467"/>
                </a:cubicBezTo>
                <a:cubicBezTo>
                  <a:pt x="821021" y="1016650"/>
                  <a:pt x="810602" y="1013178"/>
                  <a:pt x="802135" y="1007534"/>
                </a:cubicBezTo>
                <a:cubicBezTo>
                  <a:pt x="799313" y="999067"/>
                  <a:pt x="798260" y="989787"/>
                  <a:pt x="793668" y="982134"/>
                </a:cubicBezTo>
                <a:cubicBezTo>
                  <a:pt x="789561" y="975289"/>
                  <a:pt x="781845" y="971332"/>
                  <a:pt x="776735" y="965200"/>
                </a:cubicBezTo>
                <a:cubicBezTo>
                  <a:pt x="722435" y="900039"/>
                  <a:pt x="779740" y="959739"/>
                  <a:pt x="725935" y="905934"/>
                </a:cubicBezTo>
                <a:cubicBezTo>
                  <a:pt x="704652" y="842088"/>
                  <a:pt x="735837" y="918313"/>
                  <a:pt x="692068" y="863600"/>
                </a:cubicBezTo>
                <a:cubicBezTo>
                  <a:pt x="686493" y="856631"/>
                  <a:pt x="687593" y="846182"/>
                  <a:pt x="683602" y="838200"/>
                </a:cubicBezTo>
                <a:cubicBezTo>
                  <a:pt x="679051" y="829098"/>
                  <a:pt x="672313" y="821267"/>
                  <a:pt x="666668" y="812800"/>
                </a:cubicBezTo>
                <a:cubicBezTo>
                  <a:pt x="635796" y="720178"/>
                  <a:pt x="685031" y="860465"/>
                  <a:pt x="641268" y="762000"/>
                </a:cubicBezTo>
                <a:cubicBezTo>
                  <a:pt x="634019" y="745689"/>
                  <a:pt x="630964" y="727773"/>
                  <a:pt x="624335" y="711200"/>
                </a:cubicBezTo>
                <a:cubicBezTo>
                  <a:pt x="618691" y="697089"/>
                  <a:pt x="612738" y="683097"/>
                  <a:pt x="607402" y="668867"/>
                </a:cubicBezTo>
                <a:cubicBezTo>
                  <a:pt x="604268" y="660511"/>
                  <a:pt x="602926" y="651449"/>
                  <a:pt x="598935" y="643467"/>
                </a:cubicBezTo>
                <a:cubicBezTo>
                  <a:pt x="594384" y="634366"/>
                  <a:pt x="586553" y="627168"/>
                  <a:pt x="582002" y="618067"/>
                </a:cubicBezTo>
                <a:cubicBezTo>
                  <a:pt x="578011" y="610085"/>
                  <a:pt x="578486" y="600093"/>
                  <a:pt x="573535" y="592667"/>
                </a:cubicBezTo>
                <a:cubicBezTo>
                  <a:pt x="566893" y="582704"/>
                  <a:pt x="556602" y="575734"/>
                  <a:pt x="548135" y="567267"/>
                </a:cubicBezTo>
                <a:cubicBezTo>
                  <a:pt x="542491" y="555978"/>
                  <a:pt x="534829" y="545489"/>
                  <a:pt x="531202" y="533400"/>
                </a:cubicBezTo>
                <a:cubicBezTo>
                  <a:pt x="526269" y="516957"/>
                  <a:pt x="523916" y="499726"/>
                  <a:pt x="522735" y="482600"/>
                </a:cubicBezTo>
                <a:cubicBezTo>
                  <a:pt x="518265" y="417782"/>
                  <a:pt x="521715" y="352411"/>
                  <a:pt x="514268" y="287867"/>
                </a:cubicBezTo>
                <a:cubicBezTo>
                  <a:pt x="513102" y="277758"/>
                  <a:pt x="501886" y="271568"/>
                  <a:pt x="497335" y="262467"/>
                </a:cubicBezTo>
                <a:cubicBezTo>
                  <a:pt x="493344" y="254485"/>
                  <a:pt x="492384" y="245270"/>
                  <a:pt x="488868" y="237067"/>
                </a:cubicBezTo>
                <a:cubicBezTo>
                  <a:pt x="483896" y="225466"/>
                  <a:pt x="476907" y="214801"/>
                  <a:pt x="471935" y="203200"/>
                </a:cubicBezTo>
                <a:cubicBezTo>
                  <a:pt x="461996" y="180008"/>
                  <a:pt x="457100" y="136165"/>
                  <a:pt x="429602" y="127000"/>
                </a:cubicBezTo>
                <a:cubicBezTo>
                  <a:pt x="371949" y="107784"/>
                  <a:pt x="442860" y="131972"/>
                  <a:pt x="361868" y="101600"/>
                </a:cubicBezTo>
                <a:cubicBezTo>
                  <a:pt x="353512" y="98466"/>
                  <a:pt x="345219" y="94884"/>
                  <a:pt x="336468" y="93134"/>
                </a:cubicBezTo>
                <a:cubicBezTo>
                  <a:pt x="316900" y="89220"/>
                  <a:pt x="296854" y="88135"/>
                  <a:pt x="277202" y="84667"/>
                </a:cubicBezTo>
                <a:cubicBezTo>
                  <a:pt x="165567" y="64967"/>
                  <a:pt x="227754" y="67734"/>
                  <a:pt x="150202" y="67734"/>
                </a:cubicBezTo>
              </a:path>
            </a:pathLst>
          </a:custGeom>
          <a:ln w="222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5229868" y="2819400"/>
            <a:ext cx="424278" cy="1330453"/>
          </a:xfrm>
          <a:custGeom>
            <a:avLst/>
            <a:gdLst>
              <a:gd name="connsiteX0" fmla="*/ 231132 w 424278"/>
              <a:gd name="connsiteY0" fmla="*/ 76200 h 1330453"/>
              <a:gd name="connsiteX1" fmla="*/ 222665 w 424278"/>
              <a:gd name="connsiteY1" fmla="*/ 135467 h 1330453"/>
              <a:gd name="connsiteX2" fmla="*/ 188799 w 424278"/>
              <a:gd name="connsiteY2" fmla="*/ 160867 h 1330453"/>
              <a:gd name="connsiteX3" fmla="*/ 87199 w 424278"/>
              <a:gd name="connsiteY3" fmla="*/ 186267 h 1330453"/>
              <a:gd name="connsiteX4" fmla="*/ 44865 w 424278"/>
              <a:gd name="connsiteY4" fmla="*/ 203200 h 1330453"/>
              <a:gd name="connsiteX5" fmla="*/ 27932 w 424278"/>
              <a:gd name="connsiteY5" fmla="*/ 254000 h 1330453"/>
              <a:gd name="connsiteX6" fmla="*/ 2532 w 424278"/>
              <a:gd name="connsiteY6" fmla="*/ 702733 h 1330453"/>
              <a:gd name="connsiteX7" fmla="*/ 27932 w 424278"/>
              <a:gd name="connsiteY7" fmla="*/ 999067 h 1330453"/>
              <a:gd name="connsiteX8" fmla="*/ 53332 w 424278"/>
              <a:gd name="connsiteY8" fmla="*/ 1143000 h 1330453"/>
              <a:gd name="connsiteX9" fmla="*/ 61799 w 424278"/>
              <a:gd name="connsiteY9" fmla="*/ 1176867 h 1330453"/>
              <a:gd name="connsiteX10" fmla="*/ 78732 w 424278"/>
              <a:gd name="connsiteY10" fmla="*/ 1202267 h 1330453"/>
              <a:gd name="connsiteX11" fmla="*/ 104132 w 424278"/>
              <a:gd name="connsiteY11" fmla="*/ 1253067 h 1330453"/>
              <a:gd name="connsiteX12" fmla="*/ 154932 w 424278"/>
              <a:gd name="connsiteY12" fmla="*/ 1278467 h 1330453"/>
              <a:gd name="connsiteX13" fmla="*/ 180332 w 424278"/>
              <a:gd name="connsiteY13" fmla="*/ 1295400 h 1330453"/>
              <a:gd name="connsiteX14" fmla="*/ 231132 w 424278"/>
              <a:gd name="connsiteY14" fmla="*/ 1320800 h 1330453"/>
              <a:gd name="connsiteX15" fmla="*/ 273465 w 424278"/>
              <a:gd name="connsiteY15" fmla="*/ 1312333 h 1330453"/>
              <a:gd name="connsiteX16" fmla="*/ 298865 w 424278"/>
              <a:gd name="connsiteY16" fmla="*/ 1193800 h 1330453"/>
              <a:gd name="connsiteX17" fmla="*/ 324265 w 424278"/>
              <a:gd name="connsiteY17" fmla="*/ 1176867 h 1330453"/>
              <a:gd name="connsiteX18" fmla="*/ 375065 w 424278"/>
              <a:gd name="connsiteY18" fmla="*/ 1151467 h 1330453"/>
              <a:gd name="connsiteX19" fmla="*/ 383532 w 424278"/>
              <a:gd name="connsiteY19" fmla="*/ 1109133 h 1330453"/>
              <a:gd name="connsiteX20" fmla="*/ 358132 w 424278"/>
              <a:gd name="connsiteY20" fmla="*/ 922867 h 1330453"/>
              <a:gd name="connsiteX21" fmla="*/ 383532 w 424278"/>
              <a:gd name="connsiteY21" fmla="*/ 889000 h 1330453"/>
              <a:gd name="connsiteX22" fmla="*/ 417399 w 424278"/>
              <a:gd name="connsiteY22" fmla="*/ 872067 h 1330453"/>
              <a:gd name="connsiteX23" fmla="*/ 408932 w 424278"/>
              <a:gd name="connsiteY23" fmla="*/ 787400 h 1330453"/>
              <a:gd name="connsiteX24" fmla="*/ 349665 w 424278"/>
              <a:gd name="connsiteY24" fmla="*/ 711200 h 1330453"/>
              <a:gd name="connsiteX25" fmla="*/ 324265 w 424278"/>
              <a:gd name="connsiteY25" fmla="*/ 702733 h 1330453"/>
              <a:gd name="connsiteX26" fmla="*/ 315799 w 424278"/>
              <a:gd name="connsiteY26" fmla="*/ 677333 h 1330453"/>
              <a:gd name="connsiteX27" fmla="*/ 290399 w 424278"/>
              <a:gd name="connsiteY27" fmla="*/ 660400 h 1330453"/>
              <a:gd name="connsiteX28" fmla="*/ 273465 w 424278"/>
              <a:gd name="connsiteY28" fmla="*/ 643467 h 1330453"/>
              <a:gd name="connsiteX29" fmla="*/ 248065 w 424278"/>
              <a:gd name="connsiteY29" fmla="*/ 601133 h 1330453"/>
              <a:gd name="connsiteX30" fmla="*/ 222665 w 424278"/>
              <a:gd name="connsiteY30" fmla="*/ 558800 h 1330453"/>
              <a:gd name="connsiteX31" fmla="*/ 205732 w 424278"/>
              <a:gd name="connsiteY31" fmla="*/ 491067 h 1330453"/>
              <a:gd name="connsiteX32" fmla="*/ 188799 w 424278"/>
              <a:gd name="connsiteY32" fmla="*/ 465667 h 1330453"/>
              <a:gd name="connsiteX33" fmla="*/ 222665 w 424278"/>
              <a:gd name="connsiteY33" fmla="*/ 347133 h 1330453"/>
              <a:gd name="connsiteX34" fmla="*/ 248065 w 424278"/>
              <a:gd name="connsiteY34" fmla="*/ 338667 h 1330453"/>
              <a:gd name="connsiteX35" fmla="*/ 358132 w 424278"/>
              <a:gd name="connsiteY35" fmla="*/ 355600 h 1330453"/>
              <a:gd name="connsiteX36" fmla="*/ 391999 w 424278"/>
              <a:gd name="connsiteY36" fmla="*/ 347133 h 1330453"/>
              <a:gd name="connsiteX37" fmla="*/ 366599 w 424278"/>
              <a:gd name="connsiteY37" fmla="*/ 0 h 1330453"/>
              <a:gd name="connsiteX38" fmla="*/ 290399 w 424278"/>
              <a:gd name="connsiteY38" fmla="*/ 16933 h 1330453"/>
              <a:gd name="connsiteX39" fmla="*/ 239599 w 424278"/>
              <a:gd name="connsiteY39" fmla="*/ 42333 h 1330453"/>
              <a:gd name="connsiteX40" fmla="*/ 231132 w 424278"/>
              <a:gd name="connsiteY40" fmla="*/ 67733 h 1330453"/>
              <a:gd name="connsiteX41" fmla="*/ 205732 w 424278"/>
              <a:gd name="connsiteY41" fmla="*/ 93133 h 1330453"/>
              <a:gd name="connsiteX42" fmla="*/ 154932 w 424278"/>
              <a:gd name="connsiteY42" fmla="*/ 101600 h 133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24278" h="1330453">
                <a:moveTo>
                  <a:pt x="231132" y="76200"/>
                </a:moveTo>
                <a:cubicBezTo>
                  <a:pt x="228310" y="95956"/>
                  <a:pt x="231590" y="117618"/>
                  <a:pt x="222665" y="135467"/>
                </a:cubicBezTo>
                <a:cubicBezTo>
                  <a:pt x="216354" y="148088"/>
                  <a:pt x="200282" y="152665"/>
                  <a:pt x="188799" y="160867"/>
                </a:cubicBezTo>
                <a:cubicBezTo>
                  <a:pt x="145820" y="191566"/>
                  <a:pt x="164257" y="177705"/>
                  <a:pt x="87199" y="186267"/>
                </a:cubicBezTo>
                <a:cubicBezTo>
                  <a:pt x="73088" y="191911"/>
                  <a:pt x="54873" y="191762"/>
                  <a:pt x="44865" y="203200"/>
                </a:cubicBezTo>
                <a:cubicBezTo>
                  <a:pt x="33111" y="216633"/>
                  <a:pt x="27932" y="254000"/>
                  <a:pt x="27932" y="254000"/>
                </a:cubicBezTo>
                <a:cubicBezTo>
                  <a:pt x="19465" y="403578"/>
                  <a:pt x="6635" y="552972"/>
                  <a:pt x="2532" y="702733"/>
                </a:cubicBezTo>
                <a:cubicBezTo>
                  <a:pt x="0" y="795154"/>
                  <a:pt x="13453" y="906404"/>
                  <a:pt x="27932" y="999067"/>
                </a:cubicBezTo>
                <a:cubicBezTo>
                  <a:pt x="35453" y="1047202"/>
                  <a:pt x="41516" y="1095736"/>
                  <a:pt x="53332" y="1143000"/>
                </a:cubicBezTo>
                <a:cubicBezTo>
                  <a:pt x="56154" y="1154289"/>
                  <a:pt x="57215" y="1166171"/>
                  <a:pt x="61799" y="1176867"/>
                </a:cubicBezTo>
                <a:cubicBezTo>
                  <a:pt x="65807" y="1186220"/>
                  <a:pt x="74181" y="1193166"/>
                  <a:pt x="78732" y="1202267"/>
                </a:cubicBezTo>
                <a:cubicBezTo>
                  <a:pt x="92503" y="1229810"/>
                  <a:pt x="79870" y="1228805"/>
                  <a:pt x="104132" y="1253067"/>
                </a:cubicBezTo>
                <a:cubicBezTo>
                  <a:pt x="128394" y="1277329"/>
                  <a:pt x="127389" y="1264696"/>
                  <a:pt x="154932" y="1278467"/>
                </a:cubicBezTo>
                <a:cubicBezTo>
                  <a:pt x="164033" y="1283018"/>
                  <a:pt x="171231" y="1290849"/>
                  <a:pt x="180332" y="1295400"/>
                </a:cubicBezTo>
                <a:cubicBezTo>
                  <a:pt x="250439" y="1330453"/>
                  <a:pt x="158340" y="1272273"/>
                  <a:pt x="231132" y="1320800"/>
                </a:cubicBezTo>
                <a:cubicBezTo>
                  <a:pt x="245243" y="1317978"/>
                  <a:pt x="260971" y="1319473"/>
                  <a:pt x="273465" y="1312333"/>
                </a:cubicBezTo>
                <a:cubicBezTo>
                  <a:pt x="304694" y="1294488"/>
                  <a:pt x="298659" y="1194469"/>
                  <a:pt x="298865" y="1193800"/>
                </a:cubicBezTo>
                <a:cubicBezTo>
                  <a:pt x="301857" y="1184074"/>
                  <a:pt x="315164" y="1181418"/>
                  <a:pt x="324265" y="1176867"/>
                </a:cubicBezTo>
                <a:cubicBezTo>
                  <a:pt x="394372" y="1141814"/>
                  <a:pt x="302273" y="1199994"/>
                  <a:pt x="375065" y="1151467"/>
                </a:cubicBezTo>
                <a:cubicBezTo>
                  <a:pt x="377887" y="1137356"/>
                  <a:pt x="384131" y="1123511"/>
                  <a:pt x="383532" y="1109133"/>
                </a:cubicBezTo>
                <a:cubicBezTo>
                  <a:pt x="378002" y="976402"/>
                  <a:pt x="381608" y="993292"/>
                  <a:pt x="358132" y="922867"/>
                </a:cubicBezTo>
                <a:cubicBezTo>
                  <a:pt x="366599" y="911578"/>
                  <a:pt x="372818" y="898183"/>
                  <a:pt x="383532" y="889000"/>
                </a:cubicBezTo>
                <a:cubicBezTo>
                  <a:pt x="393115" y="880786"/>
                  <a:pt x="414338" y="884312"/>
                  <a:pt x="417399" y="872067"/>
                </a:cubicBezTo>
                <a:cubicBezTo>
                  <a:pt x="424278" y="844551"/>
                  <a:pt x="413245" y="815433"/>
                  <a:pt x="408932" y="787400"/>
                </a:cubicBezTo>
                <a:cubicBezTo>
                  <a:pt x="404297" y="757272"/>
                  <a:pt x="376173" y="720036"/>
                  <a:pt x="349665" y="711200"/>
                </a:cubicBezTo>
                <a:lnTo>
                  <a:pt x="324265" y="702733"/>
                </a:lnTo>
                <a:cubicBezTo>
                  <a:pt x="321443" y="694266"/>
                  <a:pt x="321374" y="684302"/>
                  <a:pt x="315799" y="677333"/>
                </a:cubicBezTo>
                <a:cubicBezTo>
                  <a:pt x="309442" y="669387"/>
                  <a:pt x="298345" y="666757"/>
                  <a:pt x="290399" y="660400"/>
                </a:cubicBezTo>
                <a:cubicBezTo>
                  <a:pt x="284166" y="655413"/>
                  <a:pt x="279110" y="649111"/>
                  <a:pt x="273465" y="643467"/>
                </a:cubicBezTo>
                <a:cubicBezTo>
                  <a:pt x="249483" y="571515"/>
                  <a:pt x="282931" y="659243"/>
                  <a:pt x="248065" y="601133"/>
                </a:cubicBezTo>
                <a:cubicBezTo>
                  <a:pt x="215094" y="546180"/>
                  <a:pt x="265570" y="601703"/>
                  <a:pt x="222665" y="558800"/>
                </a:cubicBezTo>
                <a:cubicBezTo>
                  <a:pt x="219444" y="542694"/>
                  <a:pt x="214412" y="508426"/>
                  <a:pt x="205732" y="491067"/>
                </a:cubicBezTo>
                <a:cubicBezTo>
                  <a:pt x="201181" y="481966"/>
                  <a:pt x="194443" y="474134"/>
                  <a:pt x="188799" y="465667"/>
                </a:cubicBezTo>
                <a:cubicBezTo>
                  <a:pt x="195512" y="385107"/>
                  <a:pt x="169767" y="373582"/>
                  <a:pt x="222665" y="347133"/>
                </a:cubicBezTo>
                <a:cubicBezTo>
                  <a:pt x="230647" y="343142"/>
                  <a:pt x="239598" y="341489"/>
                  <a:pt x="248065" y="338667"/>
                </a:cubicBezTo>
                <a:cubicBezTo>
                  <a:pt x="284754" y="344311"/>
                  <a:pt x="321075" y="353420"/>
                  <a:pt x="358132" y="355600"/>
                </a:cubicBezTo>
                <a:cubicBezTo>
                  <a:pt x="369748" y="356283"/>
                  <a:pt x="390976" y="358724"/>
                  <a:pt x="391999" y="347133"/>
                </a:cubicBezTo>
                <a:cubicBezTo>
                  <a:pt x="409345" y="150545"/>
                  <a:pt x="399507" y="131633"/>
                  <a:pt x="366599" y="0"/>
                </a:cubicBezTo>
                <a:cubicBezTo>
                  <a:pt x="356346" y="1709"/>
                  <a:pt x="306430" y="7315"/>
                  <a:pt x="290399" y="16933"/>
                </a:cubicBezTo>
                <a:cubicBezTo>
                  <a:pt x="236480" y="49284"/>
                  <a:pt x="323127" y="21452"/>
                  <a:pt x="239599" y="42333"/>
                </a:cubicBezTo>
                <a:cubicBezTo>
                  <a:pt x="236777" y="50800"/>
                  <a:pt x="236083" y="60307"/>
                  <a:pt x="231132" y="67733"/>
                </a:cubicBezTo>
                <a:cubicBezTo>
                  <a:pt x="224490" y="77696"/>
                  <a:pt x="216128" y="87192"/>
                  <a:pt x="205732" y="93133"/>
                </a:cubicBezTo>
                <a:cubicBezTo>
                  <a:pt x="188519" y="102969"/>
                  <a:pt x="172767" y="101600"/>
                  <a:pt x="154932" y="101600"/>
                </a:cubicBezTo>
              </a:path>
            </a:pathLst>
          </a:cu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2751667" y="2311400"/>
            <a:ext cx="785474" cy="1862667"/>
          </a:xfrm>
          <a:custGeom>
            <a:avLst/>
            <a:gdLst>
              <a:gd name="connsiteX0" fmla="*/ 296333 w 785474"/>
              <a:gd name="connsiteY0" fmla="*/ 25400 h 1862667"/>
              <a:gd name="connsiteX1" fmla="*/ 169333 w 785474"/>
              <a:gd name="connsiteY1" fmla="*/ 42333 h 1862667"/>
              <a:gd name="connsiteX2" fmla="*/ 118533 w 785474"/>
              <a:gd name="connsiteY2" fmla="*/ 67733 h 1862667"/>
              <a:gd name="connsiteX3" fmla="*/ 93133 w 785474"/>
              <a:gd name="connsiteY3" fmla="*/ 76200 h 1862667"/>
              <a:gd name="connsiteX4" fmla="*/ 67733 w 785474"/>
              <a:gd name="connsiteY4" fmla="*/ 101600 h 1862667"/>
              <a:gd name="connsiteX5" fmla="*/ 42333 w 785474"/>
              <a:gd name="connsiteY5" fmla="*/ 110067 h 1862667"/>
              <a:gd name="connsiteX6" fmla="*/ 25400 w 785474"/>
              <a:gd name="connsiteY6" fmla="*/ 135467 h 1862667"/>
              <a:gd name="connsiteX7" fmla="*/ 67733 w 785474"/>
              <a:gd name="connsiteY7" fmla="*/ 279400 h 1862667"/>
              <a:gd name="connsiteX8" fmla="*/ 101600 w 785474"/>
              <a:gd name="connsiteY8" fmla="*/ 296333 h 1862667"/>
              <a:gd name="connsiteX9" fmla="*/ 93133 w 785474"/>
              <a:gd name="connsiteY9" fmla="*/ 347133 h 1862667"/>
              <a:gd name="connsiteX10" fmla="*/ 67733 w 785474"/>
              <a:gd name="connsiteY10" fmla="*/ 355600 h 1862667"/>
              <a:gd name="connsiteX11" fmla="*/ 50800 w 785474"/>
              <a:gd name="connsiteY11" fmla="*/ 381000 h 1862667"/>
              <a:gd name="connsiteX12" fmla="*/ 25400 w 785474"/>
              <a:gd name="connsiteY12" fmla="*/ 406400 h 1862667"/>
              <a:gd name="connsiteX13" fmla="*/ 59266 w 785474"/>
              <a:gd name="connsiteY13" fmla="*/ 491067 h 1862667"/>
              <a:gd name="connsiteX14" fmla="*/ 84666 w 785474"/>
              <a:gd name="connsiteY14" fmla="*/ 499533 h 1862667"/>
              <a:gd name="connsiteX15" fmla="*/ 93133 w 785474"/>
              <a:gd name="connsiteY15" fmla="*/ 711200 h 1862667"/>
              <a:gd name="connsiteX16" fmla="*/ 84666 w 785474"/>
              <a:gd name="connsiteY16" fmla="*/ 804333 h 1862667"/>
              <a:gd name="connsiteX17" fmla="*/ 67733 w 785474"/>
              <a:gd name="connsiteY17" fmla="*/ 863600 h 1862667"/>
              <a:gd name="connsiteX18" fmla="*/ 59266 w 785474"/>
              <a:gd name="connsiteY18" fmla="*/ 914400 h 1862667"/>
              <a:gd name="connsiteX19" fmla="*/ 33866 w 785474"/>
              <a:gd name="connsiteY19" fmla="*/ 973667 h 1862667"/>
              <a:gd name="connsiteX20" fmla="*/ 25400 w 785474"/>
              <a:gd name="connsiteY20" fmla="*/ 999067 h 1862667"/>
              <a:gd name="connsiteX21" fmla="*/ 8466 w 785474"/>
              <a:gd name="connsiteY21" fmla="*/ 1058333 h 1862667"/>
              <a:gd name="connsiteX22" fmla="*/ 16933 w 785474"/>
              <a:gd name="connsiteY22" fmla="*/ 1109133 h 1862667"/>
              <a:gd name="connsiteX23" fmla="*/ 0 w 785474"/>
              <a:gd name="connsiteY23" fmla="*/ 1253067 h 1862667"/>
              <a:gd name="connsiteX24" fmla="*/ 8466 w 785474"/>
              <a:gd name="connsiteY24" fmla="*/ 1422400 h 1862667"/>
              <a:gd name="connsiteX25" fmla="*/ 25400 w 785474"/>
              <a:gd name="connsiteY25" fmla="*/ 1447800 h 1862667"/>
              <a:gd name="connsiteX26" fmla="*/ 67733 w 785474"/>
              <a:gd name="connsiteY26" fmla="*/ 1515533 h 1862667"/>
              <a:gd name="connsiteX27" fmla="*/ 93133 w 785474"/>
              <a:gd name="connsiteY27" fmla="*/ 1557867 h 1862667"/>
              <a:gd name="connsiteX28" fmla="*/ 127000 w 785474"/>
              <a:gd name="connsiteY28" fmla="*/ 1600200 h 1862667"/>
              <a:gd name="connsiteX29" fmla="*/ 152400 w 785474"/>
              <a:gd name="connsiteY29" fmla="*/ 1676400 h 1862667"/>
              <a:gd name="connsiteX30" fmla="*/ 186266 w 785474"/>
              <a:gd name="connsiteY30" fmla="*/ 1727200 h 1862667"/>
              <a:gd name="connsiteX31" fmla="*/ 220133 w 785474"/>
              <a:gd name="connsiteY31" fmla="*/ 1769533 h 1862667"/>
              <a:gd name="connsiteX32" fmla="*/ 270933 w 785474"/>
              <a:gd name="connsiteY32" fmla="*/ 1837267 h 1862667"/>
              <a:gd name="connsiteX33" fmla="*/ 304800 w 785474"/>
              <a:gd name="connsiteY33" fmla="*/ 1862667 h 1862667"/>
              <a:gd name="connsiteX34" fmla="*/ 381000 w 785474"/>
              <a:gd name="connsiteY34" fmla="*/ 1845733 h 1862667"/>
              <a:gd name="connsiteX35" fmla="*/ 406400 w 785474"/>
              <a:gd name="connsiteY35" fmla="*/ 1828800 h 1862667"/>
              <a:gd name="connsiteX36" fmla="*/ 431800 w 785474"/>
              <a:gd name="connsiteY36" fmla="*/ 1820333 h 1862667"/>
              <a:gd name="connsiteX37" fmla="*/ 457200 w 785474"/>
              <a:gd name="connsiteY37" fmla="*/ 1803400 h 1862667"/>
              <a:gd name="connsiteX38" fmla="*/ 508000 w 785474"/>
              <a:gd name="connsiteY38" fmla="*/ 1786467 h 1862667"/>
              <a:gd name="connsiteX39" fmla="*/ 550333 w 785474"/>
              <a:gd name="connsiteY39" fmla="*/ 1761067 h 1862667"/>
              <a:gd name="connsiteX40" fmla="*/ 601133 w 785474"/>
              <a:gd name="connsiteY40" fmla="*/ 1735667 h 1862667"/>
              <a:gd name="connsiteX41" fmla="*/ 685800 w 785474"/>
              <a:gd name="connsiteY41" fmla="*/ 1684867 h 1862667"/>
              <a:gd name="connsiteX42" fmla="*/ 736600 w 785474"/>
              <a:gd name="connsiteY42" fmla="*/ 1634067 h 1862667"/>
              <a:gd name="connsiteX43" fmla="*/ 762000 w 785474"/>
              <a:gd name="connsiteY43" fmla="*/ 1608667 h 1862667"/>
              <a:gd name="connsiteX44" fmla="*/ 762000 w 785474"/>
              <a:gd name="connsiteY44" fmla="*/ 1405467 h 1862667"/>
              <a:gd name="connsiteX45" fmla="*/ 736600 w 785474"/>
              <a:gd name="connsiteY45" fmla="*/ 1397000 h 1862667"/>
              <a:gd name="connsiteX46" fmla="*/ 626533 w 785474"/>
              <a:gd name="connsiteY46" fmla="*/ 1413933 h 1862667"/>
              <a:gd name="connsiteX47" fmla="*/ 584200 w 785474"/>
              <a:gd name="connsiteY47" fmla="*/ 1507067 h 1862667"/>
              <a:gd name="connsiteX48" fmla="*/ 533400 w 785474"/>
              <a:gd name="connsiteY48" fmla="*/ 1540933 h 1862667"/>
              <a:gd name="connsiteX49" fmla="*/ 508000 w 785474"/>
              <a:gd name="connsiteY49" fmla="*/ 1566333 h 1862667"/>
              <a:gd name="connsiteX50" fmla="*/ 448733 w 785474"/>
              <a:gd name="connsiteY50" fmla="*/ 1549400 h 1862667"/>
              <a:gd name="connsiteX51" fmla="*/ 423333 w 785474"/>
              <a:gd name="connsiteY51" fmla="*/ 1540933 h 1862667"/>
              <a:gd name="connsiteX52" fmla="*/ 372533 w 785474"/>
              <a:gd name="connsiteY52" fmla="*/ 1507067 h 1862667"/>
              <a:gd name="connsiteX53" fmla="*/ 338666 w 785474"/>
              <a:gd name="connsiteY53" fmla="*/ 1464733 h 1862667"/>
              <a:gd name="connsiteX54" fmla="*/ 313266 w 785474"/>
              <a:gd name="connsiteY54" fmla="*/ 1456267 h 1862667"/>
              <a:gd name="connsiteX55" fmla="*/ 287866 w 785474"/>
              <a:gd name="connsiteY55" fmla="*/ 1439333 h 1862667"/>
              <a:gd name="connsiteX56" fmla="*/ 127000 w 785474"/>
              <a:gd name="connsiteY56" fmla="*/ 1405467 h 1862667"/>
              <a:gd name="connsiteX57" fmla="*/ 110066 w 785474"/>
              <a:gd name="connsiteY57" fmla="*/ 1388533 h 1862667"/>
              <a:gd name="connsiteX58" fmla="*/ 101600 w 785474"/>
              <a:gd name="connsiteY58" fmla="*/ 1354667 h 1862667"/>
              <a:gd name="connsiteX59" fmla="*/ 84666 w 785474"/>
              <a:gd name="connsiteY59" fmla="*/ 1278467 h 1862667"/>
              <a:gd name="connsiteX60" fmla="*/ 93133 w 785474"/>
              <a:gd name="connsiteY60" fmla="*/ 1219200 h 1862667"/>
              <a:gd name="connsiteX61" fmla="*/ 101600 w 785474"/>
              <a:gd name="connsiteY61" fmla="*/ 1193800 h 1862667"/>
              <a:gd name="connsiteX62" fmla="*/ 127000 w 785474"/>
              <a:gd name="connsiteY62" fmla="*/ 1176867 h 1862667"/>
              <a:gd name="connsiteX63" fmla="*/ 152400 w 785474"/>
              <a:gd name="connsiteY63" fmla="*/ 1151467 h 1862667"/>
              <a:gd name="connsiteX64" fmla="*/ 143933 w 785474"/>
              <a:gd name="connsiteY64" fmla="*/ 982133 h 1862667"/>
              <a:gd name="connsiteX65" fmla="*/ 127000 w 785474"/>
              <a:gd name="connsiteY65" fmla="*/ 931333 h 1862667"/>
              <a:gd name="connsiteX66" fmla="*/ 135466 w 785474"/>
              <a:gd name="connsiteY66" fmla="*/ 821267 h 1862667"/>
              <a:gd name="connsiteX67" fmla="*/ 177800 w 785474"/>
              <a:gd name="connsiteY67" fmla="*/ 778933 h 1862667"/>
              <a:gd name="connsiteX68" fmla="*/ 228600 w 785474"/>
              <a:gd name="connsiteY68" fmla="*/ 736600 h 1862667"/>
              <a:gd name="connsiteX69" fmla="*/ 245533 w 785474"/>
              <a:gd name="connsiteY69" fmla="*/ 626533 h 1862667"/>
              <a:gd name="connsiteX70" fmla="*/ 262466 w 785474"/>
              <a:gd name="connsiteY70" fmla="*/ 567267 h 1862667"/>
              <a:gd name="connsiteX71" fmla="*/ 270933 w 785474"/>
              <a:gd name="connsiteY71" fmla="*/ 541867 h 1862667"/>
              <a:gd name="connsiteX72" fmla="*/ 287866 w 785474"/>
              <a:gd name="connsiteY72" fmla="*/ 508000 h 1862667"/>
              <a:gd name="connsiteX73" fmla="*/ 321733 w 785474"/>
              <a:gd name="connsiteY73" fmla="*/ 321733 h 1862667"/>
              <a:gd name="connsiteX74" fmla="*/ 372533 w 785474"/>
              <a:gd name="connsiteY74" fmla="*/ 262467 h 1862667"/>
              <a:gd name="connsiteX75" fmla="*/ 414866 w 785474"/>
              <a:gd name="connsiteY75" fmla="*/ 220133 h 1862667"/>
              <a:gd name="connsiteX76" fmla="*/ 440266 w 785474"/>
              <a:gd name="connsiteY76" fmla="*/ 118533 h 1862667"/>
              <a:gd name="connsiteX77" fmla="*/ 423333 w 785474"/>
              <a:gd name="connsiteY77" fmla="*/ 50800 h 1862667"/>
              <a:gd name="connsiteX78" fmla="*/ 414866 w 785474"/>
              <a:gd name="connsiteY78" fmla="*/ 25400 h 1862667"/>
              <a:gd name="connsiteX79" fmla="*/ 389466 w 785474"/>
              <a:gd name="connsiteY79" fmla="*/ 0 h 1862667"/>
              <a:gd name="connsiteX80" fmla="*/ 254000 w 785474"/>
              <a:gd name="connsiteY80" fmla="*/ 16933 h 1862667"/>
              <a:gd name="connsiteX81" fmla="*/ 228600 w 785474"/>
              <a:gd name="connsiteY81" fmla="*/ 25400 h 1862667"/>
              <a:gd name="connsiteX82" fmla="*/ 194733 w 785474"/>
              <a:gd name="connsiteY82" fmla="*/ 50800 h 186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85474" h="1862667">
                <a:moveTo>
                  <a:pt x="296333" y="25400"/>
                </a:moveTo>
                <a:cubicBezTo>
                  <a:pt x="254000" y="31044"/>
                  <a:pt x="211460" y="35312"/>
                  <a:pt x="169333" y="42333"/>
                </a:cubicBezTo>
                <a:cubicBezTo>
                  <a:pt x="137414" y="47653"/>
                  <a:pt x="147786" y="53107"/>
                  <a:pt x="118533" y="67733"/>
                </a:cubicBezTo>
                <a:cubicBezTo>
                  <a:pt x="110551" y="71724"/>
                  <a:pt x="101600" y="73378"/>
                  <a:pt x="93133" y="76200"/>
                </a:cubicBezTo>
                <a:cubicBezTo>
                  <a:pt x="84666" y="84667"/>
                  <a:pt x="77696" y="94958"/>
                  <a:pt x="67733" y="101600"/>
                </a:cubicBezTo>
                <a:cubicBezTo>
                  <a:pt x="60307" y="106551"/>
                  <a:pt x="49302" y="104492"/>
                  <a:pt x="42333" y="110067"/>
                </a:cubicBezTo>
                <a:cubicBezTo>
                  <a:pt x="34387" y="116424"/>
                  <a:pt x="31044" y="127000"/>
                  <a:pt x="25400" y="135467"/>
                </a:cubicBezTo>
                <a:cubicBezTo>
                  <a:pt x="40162" y="246187"/>
                  <a:pt x="7635" y="245059"/>
                  <a:pt x="67733" y="279400"/>
                </a:cubicBezTo>
                <a:cubicBezTo>
                  <a:pt x="78692" y="285662"/>
                  <a:pt x="90311" y="290689"/>
                  <a:pt x="101600" y="296333"/>
                </a:cubicBezTo>
                <a:cubicBezTo>
                  <a:pt x="98778" y="313266"/>
                  <a:pt x="101650" y="332228"/>
                  <a:pt x="93133" y="347133"/>
                </a:cubicBezTo>
                <a:cubicBezTo>
                  <a:pt x="88705" y="354882"/>
                  <a:pt x="74702" y="350025"/>
                  <a:pt x="67733" y="355600"/>
                </a:cubicBezTo>
                <a:cubicBezTo>
                  <a:pt x="59787" y="361957"/>
                  <a:pt x="57314" y="373183"/>
                  <a:pt x="50800" y="381000"/>
                </a:cubicBezTo>
                <a:cubicBezTo>
                  <a:pt x="43135" y="390198"/>
                  <a:pt x="33867" y="397933"/>
                  <a:pt x="25400" y="406400"/>
                </a:cubicBezTo>
                <a:cubicBezTo>
                  <a:pt x="32816" y="436063"/>
                  <a:pt x="29806" y="473391"/>
                  <a:pt x="59266" y="491067"/>
                </a:cubicBezTo>
                <a:cubicBezTo>
                  <a:pt x="66919" y="495659"/>
                  <a:pt x="76199" y="496711"/>
                  <a:pt x="84666" y="499533"/>
                </a:cubicBezTo>
                <a:cubicBezTo>
                  <a:pt x="117886" y="599190"/>
                  <a:pt x="104628" y="538778"/>
                  <a:pt x="93133" y="711200"/>
                </a:cubicBezTo>
                <a:cubicBezTo>
                  <a:pt x="91059" y="742303"/>
                  <a:pt x="89791" y="773585"/>
                  <a:pt x="84666" y="804333"/>
                </a:cubicBezTo>
                <a:cubicBezTo>
                  <a:pt x="81288" y="824600"/>
                  <a:pt x="72353" y="843580"/>
                  <a:pt x="67733" y="863600"/>
                </a:cubicBezTo>
                <a:cubicBezTo>
                  <a:pt x="63873" y="880327"/>
                  <a:pt x="62990" y="897642"/>
                  <a:pt x="59266" y="914400"/>
                </a:cubicBezTo>
                <a:cubicBezTo>
                  <a:pt x="53155" y="941899"/>
                  <a:pt x="45816" y="945783"/>
                  <a:pt x="33866" y="973667"/>
                </a:cubicBezTo>
                <a:cubicBezTo>
                  <a:pt x="30350" y="981870"/>
                  <a:pt x="27964" y="990519"/>
                  <a:pt x="25400" y="999067"/>
                </a:cubicBezTo>
                <a:cubicBezTo>
                  <a:pt x="19496" y="1018746"/>
                  <a:pt x="14111" y="1038578"/>
                  <a:pt x="8466" y="1058333"/>
                </a:cubicBezTo>
                <a:cubicBezTo>
                  <a:pt x="11288" y="1075266"/>
                  <a:pt x="16933" y="1091966"/>
                  <a:pt x="16933" y="1109133"/>
                </a:cubicBezTo>
                <a:cubicBezTo>
                  <a:pt x="16933" y="1209258"/>
                  <a:pt x="18941" y="1196241"/>
                  <a:pt x="0" y="1253067"/>
                </a:cubicBezTo>
                <a:cubicBezTo>
                  <a:pt x="2822" y="1309511"/>
                  <a:pt x="1156" y="1366360"/>
                  <a:pt x="8466" y="1422400"/>
                </a:cubicBezTo>
                <a:cubicBezTo>
                  <a:pt x="9782" y="1432490"/>
                  <a:pt x="20849" y="1438699"/>
                  <a:pt x="25400" y="1447800"/>
                </a:cubicBezTo>
                <a:cubicBezTo>
                  <a:pt x="57471" y="1511942"/>
                  <a:pt x="23163" y="1470963"/>
                  <a:pt x="67733" y="1515533"/>
                </a:cubicBezTo>
                <a:cubicBezTo>
                  <a:pt x="91719" y="1587487"/>
                  <a:pt x="58267" y="1499756"/>
                  <a:pt x="93133" y="1557867"/>
                </a:cubicBezTo>
                <a:cubicBezTo>
                  <a:pt x="120396" y="1603305"/>
                  <a:pt x="76413" y="1566476"/>
                  <a:pt x="127000" y="1600200"/>
                </a:cubicBezTo>
                <a:cubicBezTo>
                  <a:pt x="135467" y="1625600"/>
                  <a:pt x="137549" y="1654123"/>
                  <a:pt x="152400" y="1676400"/>
                </a:cubicBezTo>
                <a:cubicBezTo>
                  <a:pt x="163689" y="1693333"/>
                  <a:pt x="179830" y="1707893"/>
                  <a:pt x="186266" y="1727200"/>
                </a:cubicBezTo>
                <a:cubicBezTo>
                  <a:pt x="197951" y="1762253"/>
                  <a:pt x="187307" y="1747650"/>
                  <a:pt x="220133" y="1769533"/>
                </a:cubicBezTo>
                <a:cubicBezTo>
                  <a:pt x="238457" y="1797019"/>
                  <a:pt x="247443" y="1817692"/>
                  <a:pt x="270933" y="1837267"/>
                </a:cubicBezTo>
                <a:cubicBezTo>
                  <a:pt x="281773" y="1846301"/>
                  <a:pt x="293511" y="1854200"/>
                  <a:pt x="304800" y="1862667"/>
                </a:cubicBezTo>
                <a:cubicBezTo>
                  <a:pt x="324314" y="1859415"/>
                  <a:pt x="360156" y="1856155"/>
                  <a:pt x="381000" y="1845733"/>
                </a:cubicBezTo>
                <a:cubicBezTo>
                  <a:pt x="390101" y="1841182"/>
                  <a:pt x="397299" y="1833351"/>
                  <a:pt x="406400" y="1828800"/>
                </a:cubicBezTo>
                <a:cubicBezTo>
                  <a:pt x="414382" y="1824809"/>
                  <a:pt x="423818" y="1824324"/>
                  <a:pt x="431800" y="1820333"/>
                </a:cubicBezTo>
                <a:cubicBezTo>
                  <a:pt x="440901" y="1815782"/>
                  <a:pt x="447901" y="1807533"/>
                  <a:pt x="457200" y="1803400"/>
                </a:cubicBezTo>
                <a:cubicBezTo>
                  <a:pt x="473511" y="1796151"/>
                  <a:pt x="508000" y="1786467"/>
                  <a:pt x="508000" y="1786467"/>
                </a:cubicBezTo>
                <a:cubicBezTo>
                  <a:pt x="550905" y="1743560"/>
                  <a:pt x="495379" y="1794040"/>
                  <a:pt x="550333" y="1761067"/>
                </a:cubicBezTo>
                <a:cubicBezTo>
                  <a:pt x="604251" y="1728716"/>
                  <a:pt x="517602" y="1756548"/>
                  <a:pt x="601133" y="1735667"/>
                </a:cubicBezTo>
                <a:cubicBezTo>
                  <a:pt x="662435" y="1694799"/>
                  <a:pt x="633730" y="1710901"/>
                  <a:pt x="685800" y="1684867"/>
                </a:cubicBezTo>
                <a:lnTo>
                  <a:pt x="736600" y="1634067"/>
                </a:lnTo>
                <a:lnTo>
                  <a:pt x="762000" y="1608667"/>
                </a:lnTo>
                <a:cubicBezTo>
                  <a:pt x="781201" y="1531855"/>
                  <a:pt x="785474" y="1528709"/>
                  <a:pt x="762000" y="1405467"/>
                </a:cubicBezTo>
                <a:cubicBezTo>
                  <a:pt x="760330" y="1396700"/>
                  <a:pt x="745067" y="1399822"/>
                  <a:pt x="736600" y="1397000"/>
                </a:cubicBezTo>
                <a:cubicBezTo>
                  <a:pt x="699911" y="1402644"/>
                  <a:pt x="658529" y="1395112"/>
                  <a:pt x="626533" y="1413933"/>
                </a:cubicBezTo>
                <a:cubicBezTo>
                  <a:pt x="570747" y="1446748"/>
                  <a:pt x="606986" y="1472887"/>
                  <a:pt x="584200" y="1507067"/>
                </a:cubicBezTo>
                <a:cubicBezTo>
                  <a:pt x="566080" y="1534248"/>
                  <a:pt x="560030" y="1532057"/>
                  <a:pt x="533400" y="1540933"/>
                </a:cubicBezTo>
                <a:cubicBezTo>
                  <a:pt x="524933" y="1549400"/>
                  <a:pt x="519914" y="1565142"/>
                  <a:pt x="508000" y="1566333"/>
                </a:cubicBezTo>
                <a:cubicBezTo>
                  <a:pt x="487556" y="1568377"/>
                  <a:pt x="468413" y="1555304"/>
                  <a:pt x="448733" y="1549400"/>
                </a:cubicBezTo>
                <a:cubicBezTo>
                  <a:pt x="440185" y="1546836"/>
                  <a:pt x="431135" y="1545267"/>
                  <a:pt x="423333" y="1540933"/>
                </a:cubicBezTo>
                <a:cubicBezTo>
                  <a:pt x="405543" y="1531050"/>
                  <a:pt x="372533" y="1507067"/>
                  <a:pt x="372533" y="1507067"/>
                </a:cubicBezTo>
                <a:cubicBezTo>
                  <a:pt x="364842" y="1495530"/>
                  <a:pt x="352071" y="1472776"/>
                  <a:pt x="338666" y="1464733"/>
                </a:cubicBezTo>
                <a:cubicBezTo>
                  <a:pt x="331013" y="1460141"/>
                  <a:pt x="321733" y="1459089"/>
                  <a:pt x="313266" y="1456267"/>
                </a:cubicBezTo>
                <a:cubicBezTo>
                  <a:pt x="304799" y="1450622"/>
                  <a:pt x="297259" y="1443247"/>
                  <a:pt x="287866" y="1439333"/>
                </a:cubicBezTo>
                <a:cubicBezTo>
                  <a:pt x="211893" y="1407677"/>
                  <a:pt x="209562" y="1413723"/>
                  <a:pt x="127000" y="1405467"/>
                </a:cubicBezTo>
                <a:cubicBezTo>
                  <a:pt x="121355" y="1399822"/>
                  <a:pt x="113636" y="1395673"/>
                  <a:pt x="110066" y="1388533"/>
                </a:cubicBezTo>
                <a:cubicBezTo>
                  <a:pt x="104862" y="1378125"/>
                  <a:pt x="104216" y="1366005"/>
                  <a:pt x="101600" y="1354667"/>
                </a:cubicBezTo>
                <a:cubicBezTo>
                  <a:pt x="95749" y="1329314"/>
                  <a:pt x="90311" y="1303867"/>
                  <a:pt x="84666" y="1278467"/>
                </a:cubicBezTo>
                <a:cubicBezTo>
                  <a:pt x="87488" y="1258711"/>
                  <a:pt x="89219" y="1238769"/>
                  <a:pt x="93133" y="1219200"/>
                </a:cubicBezTo>
                <a:cubicBezTo>
                  <a:pt x="94883" y="1210449"/>
                  <a:pt x="96025" y="1200769"/>
                  <a:pt x="101600" y="1193800"/>
                </a:cubicBezTo>
                <a:cubicBezTo>
                  <a:pt x="107957" y="1185854"/>
                  <a:pt x="119183" y="1183381"/>
                  <a:pt x="127000" y="1176867"/>
                </a:cubicBezTo>
                <a:cubicBezTo>
                  <a:pt x="136198" y="1169202"/>
                  <a:pt x="143933" y="1159934"/>
                  <a:pt x="152400" y="1151467"/>
                </a:cubicBezTo>
                <a:cubicBezTo>
                  <a:pt x="170666" y="1078398"/>
                  <a:pt x="167145" y="1109802"/>
                  <a:pt x="143933" y="982133"/>
                </a:cubicBezTo>
                <a:cubicBezTo>
                  <a:pt x="140740" y="964572"/>
                  <a:pt x="127000" y="931333"/>
                  <a:pt x="127000" y="931333"/>
                </a:cubicBezTo>
                <a:cubicBezTo>
                  <a:pt x="129822" y="894644"/>
                  <a:pt x="128685" y="857434"/>
                  <a:pt x="135466" y="821267"/>
                </a:cubicBezTo>
                <a:cubicBezTo>
                  <a:pt x="139655" y="798923"/>
                  <a:pt x="162323" y="789989"/>
                  <a:pt x="177800" y="778933"/>
                </a:cubicBezTo>
                <a:cubicBezTo>
                  <a:pt x="213020" y="753775"/>
                  <a:pt x="204534" y="760664"/>
                  <a:pt x="228600" y="736600"/>
                </a:cubicBezTo>
                <a:cubicBezTo>
                  <a:pt x="250818" y="669941"/>
                  <a:pt x="220976" y="765690"/>
                  <a:pt x="245533" y="626533"/>
                </a:cubicBezTo>
                <a:cubicBezTo>
                  <a:pt x="249104" y="606300"/>
                  <a:pt x="256562" y="586946"/>
                  <a:pt x="262466" y="567267"/>
                </a:cubicBezTo>
                <a:cubicBezTo>
                  <a:pt x="265031" y="558719"/>
                  <a:pt x="267417" y="550070"/>
                  <a:pt x="270933" y="541867"/>
                </a:cubicBezTo>
                <a:cubicBezTo>
                  <a:pt x="275905" y="530266"/>
                  <a:pt x="282222" y="519289"/>
                  <a:pt x="287866" y="508000"/>
                </a:cubicBezTo>
                <a:cubicBezTo>
                  <a:pt x="293670" y="467371"/>
                  <a:pt x="311388" y="335526"/>
                  <a:pt x="321733" y="321733"/>
                </a:cubicBezTo>
                <a:cubicBezTo>
                  <a:pt x="416876" y="194878"/>
                  <a:pt x="284071" y="368622"/>
                  <a:pt x="372533" y="262467"/>
                </a:cubicBezTo>
                <a:cubicBezTo>
                  <a:pt x="407811" y="220132"/>
                  <a:pt x="368298" y="251179"/>
                  <a:pt x="414866" y="220133"/>
                </a:cubicBezTo>
                <a:cubicBezTo>
                  <a:pt x="429048" y="184679"/>
                  <a:pt x="442996" y="159484"/>
                  <a:pt x="440266" y="118533"/>
                </a:cubicBezTo>
                <a:cubicBezTo>
                  <a:pt x="438718" y="95312"/>
                  <a:pt x="429456" y="73252"/>
                  <a:pt x="423333" y="50800"/>
                </a:cubicBezTo>
                <a:cubicBezTo>
                  <a:pt x="420985" y="42190"/>
                  <a:pt x="419817" y="32826"/>
                  <a:pt x="414866" y="25400"/>
                </a:cubicBezTo>
                <a:cubicBezTo>
                  <a:pt x="408224" y="15437"/>
                  <a:pt x="397933" y="8467"/>
                  <a:pt x="389466" y="0"/>
                </a:cubicBezTo>
                <a:cubicBezTo>
                  <a:pt x="344311" y="5644"/>
                  <a:pt x="298950" y="9836"/>
                  <a:pt x="254000" y="16933"/>
                </a:cubicBezTo>
                <a:cubicBezTo>
                  <a:pt x="245185" y="18325"/>
                  <a:pt x="236253" y="20808"/>
                  <a:pt x="228600" y="25400"/>
                </a:cubicBezTo>
                <a:cubicBezTo>
                  <a:pt x="121595" y="89602"/>
                  <a:pt x="286484" y="4922"/>
                  <a:pt x="194733" y="50800"/>
                </a:cubicBezTo>
              </a:path>
            </a:pathLst>
          </a:cu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>
            <a:off x="5000628" y="1785926"/>
            <a:ext cx="2786082" cy="71438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flipV="1">
            <a:off x="5429256" y="2928934"/>
            <a:ext cx="2428892" cy="64294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7500958" y="2500306"/>
            <a:ext cx="124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κυψελίδες </a:t>
            </a:r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0" y="2214554"/>
            <a:ext cx="124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κυψελίδες </a:t>
            </a:r>
            <a:endParaRPr lang="el-GR" dirty="0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rot="10800000" flipV="1">
            <a:off x="500034" y="1928802"/>
            <a:ext cx="2786082" cy="35719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10800000">
            <a:off x="652434" y="2438392"/>
            <a:ext cx="2205054" cy="99060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/>
      <p:bldP spid="17" grpId="0" animBg="1"/>
      <p:bldP spid="18" grpId="0" animBg="1"/>
      <p:bldP spid="19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4919991" cy="499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3152013" y="1491343"/>
            <a:ext cx="2195369" cy="1711037"/>
          </a:xfrm>
          <a:custGeom>
            <a:avLst/>
            <a:gdLst>
              <a:gd name="connsiteX0" fmla="*/ 962787 w 2195369"/>
              <a:gd name="connsiteY0" fmla="*/ 10886 h 1711037"/>
              <a:gd name="connsiteX1" fmla="*/ 755958 w 2195369"/>
              <a:gd name="connsiteY1" fmla="*/ 21771 h 1711037"/>
              <a:gd name="connsiteX2" fmla="*/ 657987 w 2195369"/>
              <a:gd name="connsiteY2" fmla="*/ 32657 h 1711037"/>
              <a:gd name="connsiteX3" fmla="*/ 625330 w 2195369"/>
              <a:gd name="connsiteY3" fmla="*/ 54428 h 1711037"/>
              <a:gd name="connsiteX4" fmla="*/ 592673 w 2195369"/>
              <a:gd name="connsiteY4" fmla="*/ 65314 h 1711037"/>
              <a:gd name="connsiteX5" fmla="*/ 527358 w 2195369"/>
              <a:gd name="connsiteY5" fmla="*/ 97971 h 1711037"/>
              <a:gd name="connsiteX6" fmla="*/ 429387 w 2195369"/>
              <a:gd name="connsiteY6" fmla="*/ 163286 h 1711037"/>
              <a:gd name="connsiteX7" fmla="*/ 407616 w 2195369"/>
              <a:gd name="connsiteY7" fmla="*/ 195943 h 1711037"/>
              <a:gd name="connsiteX8" fmla="*/ 309644 w 2195369"/>
              <a:gd name="connsiteY8" fmla="*/ 283028 h 1711037"/>
              <a:gd name="connsiteX9" fmla="*/ 298758 w 2195369"/>
              <a:gd name="connsiteY9" fmla="*/ 337457 h 1711037"/>
              <a:gd name="connsiteX10" fmla="*/ 276987 w 2195369"/>
              <a:gd name="connsiteY10" fmla="*/ 381000 h 1711037"/>
              <a:gd name="connsiteX11" fmla="*/ 244330 w 2195369"/>
              <a:gd name="connsiteY11" fmla="*/ 446314 h 1711037"/>
              <a:gd name="connsiteX12" fmla="*/ 222558 w 2195369"/>
              <a:gd name="connsiteY12" fmla="*/ 533400 h 1711037"/>
              <a:gd name="connsiteX13" fmla="*/ 200787 w 2195369"/>
              <a:gd name="connsiteY13" fmla="*/ 566057 h 1711037"/>
              <a:gd name="connsiteX14" fmla="*/ 168130 w 2195369"/>
              <a:gd name="connsiteY14" fmla="*/ 620486 h 1711037"/>
              <a:gd name="connsiteX15" fmla="*/ 135473 w 2195369"/>
              <a:gd name="connsiteY15" fmla="*/ 653143 h 1711037"/>
              <a:gd name="connsiteX16" fmla="*/ 91930 w 2195369"/>
              <a:gd name="connsiteY16" fmla="*/ 762000 h 1711037"/>
              <a:gd name="connsiteX17" fmla="*/ 70158 w 2195369"/>
              <a:gd name="connsiteY17" fmla="*/ 805543 h 1711037"/>
              <a:gd name="connsiteX18" fmla="*/ 81044 w 2195369"/>
              <a:gd name="connsiteY18" fmla="*/ 1012371 h 1711037"/>
              <a:gd name="connsiteX19" fmla="*/ 59273 w 2195369"/>
              <a:gd name="connsiteY19" fmla="*/ 1197428 h 1711037"/>
              <a:gd name="connsiteX20" fmla="*/ 48387 w 2195369"/>
              <a:gd name="connsiteY20" fmla="*/ 1306286 h 1711037"/>
              <a:gd name="connsiteX21" fmla="*/ 15730 w 2195369"/>
              <a:gd name="connsiteY21" fmla="*/ 1524000 h 1711037"/>
              <a:gd name="connsiteX22" fmla="*/ 37501 w 2195369"/>
              <a:gd name="connsiteY22" fmla="*/ 1676400 h 1711037"/>
              <a:gd name="connsiteX23" fmla="*/ 157244 w 2195369"/>
              <a:gd name="connsiteY23" fmla="*/ 1665514 h 1711037"/>
              <a:gd name="connsiteX24" fmla="*/ 222558 w 2195369"/>
              <a:gd name="connsiteY24" fmla="*/ 1621971 h 1711037"/>
              <a:gd name="connsiteX25" fmla="*/ 276987 w 2195369"/>
              <a:gd name="connsiteY25" fmla="*/ 1534886 h 1711037"/>
              <a:gd name="connsiteX26" fmla="*/ 287873 w 2195369"/>
              <a:gd name="connsiteY26" fmla="*/ 1502228 h 1711037"/>
              <a:gd name="connsiteX27" fmla="*/ 320530 w 2195369"/>
              <a:gd name="connsiteY27" fmla="*/ 1480457 h 1711037"/>
              <a:gd name="connsiteX28" fmla="*/ 353187 w 2195369"/>
              <a:gd name="connsiteY28" fmla="*/ 1447800 h 1711037"/>
              <a:gd name="connsiteX29" fmla="*/ 462044 w 2195369"/>
              <a:gd name="connsiteY29" fmla="*/ 1415143 h 1711037"/>
              <a:gd name="connsiteX30" fmla="*/ 505587 w 2195369"/>
              <a:gd name="connsiteY30" fmla="*/ 1393371 h 1711037"/>
              <a:gd name="connsiteX31" fmla="*/ 614444 w 2195369"/>
              <a:gd name="connsiteY31" fmla="*/ 1371600 h 1711037"/>
              <a:gd name="connsiteX32" fmla="*/ 668873 w 2195369"/>
              <a:gd name="connsiteY32" fmla="*/ 1349828 h 1711037"/>
              <a:gd name="connsiteX33" fmla="*/ 701530 w 2195369"/>
              <a:gd name="connsiteY33" fmla="*/ 1338943 h 1711037"/>
              <a:gd name="connsiteX34" fmla="*/ 1147844 w 2195369"/>
              <a:gd name="connsiteY34" fmla="*/ 1317171 h 1711037"/>
              <a:gd name="connsiteX35" fmla="*/ 1267587 w 2195369"/>
              <a:gd name="connsiteY35" fmla="*/ 1306286 h 1711037"/>
              <a:gd name="connsiteX36" fmla="*/ 1517958 w 2195369"/>
              <a:gd name="connsiteY36" fmla="*/ 1328057 h 1711037"/>
              <a:gd name="connsiteX37" fmla="*/ 1583273 w 2195369"/>
              <a:gd name="connsiteY37" fmla="*/ 1338943 h 1711037"/>
              <a:gd name="connsiteX38" fmla="*/ 1637701 w 2195369"/>
              <a:gd name="connsiteY38" fmla="*/ 1360714 h 1711037"/>
              <a:gd name="connsiteX39" fmla="*/ 1681244 w 2195369"/>
              <a:gd name="connsiteY39" fmla="*/ 1371600 h 1711037"/>
              <a:gd name="connsiteX40" fmla="*/ 1724787 w 2195369"/>
              <a:gd name="connsiteY40" fmla="*/ 1393371 h 1711037"/>
              <a:gd name="connsiteX41" fmla="*/ 1790101 w 2195369"/>
              <a:gd name="connsiteY41" fmla="*/ 1404257 h 1711037"/>
              <a:gd name="connsiteX42" fmla="*/ 1844530 w 2195369"/>
              <a:gd name="connsiteY42" fmla="*/ 1426028 h 1711037"/>
              <a:gd name="connsiteX43" fmla="*/ 1888073 w 2195369"/>
              <a:gd name="connsiteY43" fmla="*/ 1436914 h 1711037"/>
              <a:gd name="connsiteX44" fmla="*/ 1953387 w 2195369"/>
              <a:gd name="connsiteY44" fmla="*/ 1480457 h 1711037"/>
              <a:gd name="connsiteX45" fmla="*/ 1975158 w 2195369"/>
              <a:gd name="connsiteY45" fmla="*/ 1534886 h 1711037"/>
              <a:gd name="connsiteX46" fmla="*/ 2029587 w 2195369"/>
              <a:gd name="connsiteY46" fmla="*/ 1611086 h 1711037"/>
              <a:gd name="connsiteX47" fmla="*/ 2062244 w 2195369"/>
              <a:gd name="connsiteY47" fmla="*/ 1621971 h 1711037"/>
              <a:gd name="connsiteX48" fmla="*/ 2181987 w 2195369"/>
              <a:gd name="connsiteY48" fmla="*/ 1600200 h 1711037"/>
              <a:gd name="connsiteX49" fmla="*/ 2192873 w 2195369"/>
              <a:gd name="connsiteY49" fmla="*/ 1556657 h 1711037"/>
              <a:gd name="connsiteX50" fmla="*/ 2171101 w 2195369"/>
              <a:gd name="connsiteY50" fmla="*/ 1251857 h 1711037"/>
              <a:gd name="connsiteX51" fmla="*/ 2138444 w 2195369"/>
              <a:gd name="connsiteY51" fmla="*/ 870857 h 1711037"/>
              <a:gd name="connsiteX52" fmla="*/ 2116673 w 2195369"/>
              <a:gd name="connsiteY52" fmla="*/ 729343 h 1711037"/>
              <a:gd name="connsiteX53" fmla="*/ 2094901 w 2195369"/>
              <a:gd name="connsiteY53" fmla="*/ 707571 h 1711037"/>
              <a:gd name="connsiteX54" fmla="*/ 2084016 w 2195369"/>
              <a:gd name="connsiteY54" fmla="*/ 653143 h 1711037"/>
              <a:gd name="connsiteX55" fmla="*/ 2062244 w 2195369"/>
              <a:gd name="connsiteY55" fmla="*/ 609600 h 1711037"/>
              <a:gd name="connsiteX56" fmla="*/ 2051358 w 2195369"/>
              <a:gd name="connsiteY56" fmla="*/ 544286 h 1711037"/>
              <a:gd name="connsiteX57" fmla="*/ 2029587 w 2195369"/>
              <a:gd name="connsiteY57" fmla="*/ 511628 h 1711037"/>
              <a:gd name="connsiteX58" fmla="*/ 2018701 w 2195369"/>
              <a:gd name="connsiteY58" fmla="*/ 478971 h 1711037"/>
              <a:gd name="connsiteX59" fmla="*/ 1975158 w 2195369"/>
              <a:gd name="connsiteY59" fmla="*/ 402771 h 1711037"/>
              <a:gd name="connsiteX60" fmla="*/ 1942501 w 2195369"/>
              <a:gd name="connsiteY60" fmla="*/ 348343 h 1711037"/>
              <a:gd name="connsiteX61" fmla="*/ 1909844 w 2195369"/>
              <a:gd name="connsiteY61" fmla="*/ 326571 h 1711037"/>
              <a:gd name="connsiteX62" fmla="*/ 1888073 w 2195369"/>
              <a:gd name="connsiteY62" fmla="*/ 293914 h 1711037"/>
              <a:gd name="connsiteX63" fmla="*/ 1855416 w 2195369"/>
              <a:gd name="connsiteY63" fmla="*/ 239486 h 1711037"/>
              <a:gd name="connsiteX64" fmla="*/ 1779216 w 2195369"/>
              <a:gd name="connsiteY64" fmla="*/ 174171 h 1711037"/>
              <a:gd name="connsiteX65" fmla="*/ 1746558 w 2195369"/>
              <a:gd name="connsiteY65" fmla="*/ 141514 h 1711037"/>
              <a:gd name="connsiteX66" fmla="*/ 1713901 w 2195369"/>
              <a:gd name="connsiteY66" fmla="*/ 130628 h 1711037"/>
              <a:gd name="connsiteX67" fmla="*/ 1648587 w 2195369"/>
              <a:gd name="connsiteY67" fmla="*/ 76200 h 1711037"/>
              <a:gd name="connsiteX68" fmla="*/ 1615930 w 2195369"/>
              <a:gd name="connsiteY68" fmla="*/ 65314 h 1711037"/>
              <a:gd name="connsiteX69" fmla="*/ 1572387 w 2195369"/>
              <a:gd name="connsiteY69" fmla="*/ 43543 h 1711037"/>
              <a:gd name="connsiteX70" fmla="*/ 1539730 w 2195369"/>
              <a:gd name="connsiteY70" fmla="*/ 32657 h 1711037"/>
              <a:gd name="connsiteX71" fmla="*/ 1485301 w 2195369"/>
              <a:gd name="connsiteY71" fmla="*/ 10886 h 1711037"/>
              <a:gd name="connsiteX72" fmla="*/ 1419987 w 2195369"/>
              <a:gd name="connsiteY72" fmla="*/ 0 h 1711037"/>
              <a:gd name="connsiteX73" fmla="*/ 1060758 w 2195369"/>
              <a:gd name="connsiteY73" fmla="*/ 21771 h 1711037"/>
              <a:gd name="connsiteX74" fmla="*/ 962787 w 2195369"/>
              <a:gd name="connsiteY74" fmla="*/ 10886 h 171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195369" h="1711037">
                <a:moveTo>
                  <a:pt x="962787" y="10886"/>
                </a:moveTo>
                <a:cubicBezTo>
                  <a:pt x="911987" y="10886"/>
                  <a:pt x="824821" y="16852"/>
                  <a:pt x="755958" y="21771"/>
                </a:cubicBezTo>
                <a:cubicBezTo>
                  <a:pt x="723184" y="24112"/>
                  <a:pt x="689864" y="24688"/>
                  <a:pt x="657987" y="32657"/>
                </a:cubicBezTo>
                <a:cubicBezTo>
                  <a:pt x="645295" y="35830"/>
                  <a:pt x="637032" y="48577"/>
                  <a:pt x="625330" y="54428"/>
                </a:cubicBezTo>
                <a:cubicBezTo>
                  <a:pt x="615067" y="59560"/>
                  <a:pt x="602936" y="60182"/>
                  <a:pt x="592673" y="65314"/>
                </a:cubicBezTo>
                <a:cubicBezTo>
                  <a:pt x="508274" y="107515"/>
                  <a:pt x="609435" y="70615"/>
                  <a:pt x="527358" y="97971"/>
                </a:cubicBezTo>
                <a:cubicBezTo>
                  <a:pt x="494701" y="119743"/>
                  <a:pt x="451158" y="130629"/>
                  <a:pt x="429387" y="163286"/>
                </a:cubicBezTo>
                <a:cubicBezTo>
                  <a:pt x="422130" y="174172"/>
                  <a:pt x="416308" y="186165"/>
                  <a:pt x="407616" y="195943"/>
                </a:cubicBezTo>
                <a:cubicBezTo>
                  <a:pt x="353387" y="256950"/>
                  <a:pt x="359278" y="249939"/>
                  <a:pt x="309644" y="283028"/>
                </a:cubicBezTo>
                <a:cubicBezTo>
                  <a:pt x="306015" y="301171"/>
                  <a:pt x="304609" y="319904"/>
                  <a:pt x="298758" y="337457"/>
                </a:cubicBezTo>
                <a:cubicBezTo>
                  <a:pt x="293626" y="352852"/>
                  <a:pt x="283379" y="366085"/>
                  <a:pt x="276987" y="381000"/>
                </a:cubicBezTo>
                <a:cubicBezTo>
                  <a:pt x="249947" y="444094"/>
                  <a:pt x="286167" y="383557"/>
                  <a:pt x="244330" y="446314"/>
                </a:cubicBezTo>
                <a:cubicBezTo>
                  <a:pt x="240189" y="467018"/>
                  <a:pt x="233716" y="511083"/>
                  <a:pt x="222558" y="533400"/>
                </a:cubicBezTo>
                <a:cubicBezTo>
                  <a:pt x="216707" y="545102"/>
                  <a:pt x="207721" y="554963"/>
                  <a:pt x="200787" y="566057"/>
                </a:cubicBezTo>
                <a:cubicBezTo>
                  <a:pt x="189573" y="583999"/>
                  <a:pt x="180825" y="603559"/>
                  <a:pt x="168130" y="620486"/>
                </a:cubicBezTo>
                <a:cubicBezTo>
                  <a:pt x="158893" y="632802"/>
                  <a:pt x="144012" y="640334"/>
                  <a:pt x="135473" y="653143"/>
                </a:cubicBezTo>
                <a:cubicBezTo>
                  <a:pt x="81770" y="733698"/>
                  <a:pt x="117543" y="693700"/>
                  <a:pt x="91930" y="762000"/>
                </a:cubicBezTo>
                <a:cubicBezTo>
                  <a:pt x="86232" y="777194"/>
                  <a:pt x="77415" y="791029"/>
                  <a:pt x="70158" y="805543"/>
                </a:cubicBezTo>
                <a:cubicBezTo>
                  <a:pt x="73787" y="874486"/>
                  <a:pt x="81044" y="943333"/>
                  <a:pt x="81044" y="1012371"/>
                </a:cubicBezTo>
                <a:cubicBezTo>
                  <a:pt x="81044" y="1029165"/>
                  <a:pt x="61665" y="1175899"/>
                  <a:pt x="59273" y="1197428"/>
                </a:cubicBezTo>
                <a:cubicBezTo>
                  <a:pt x="55246" y="1233672"/>
                  <a:pt x="53544" y="1270186"/>
                  <a:pt x="48387" y="1306286"/>
                </a:cubicBezTo>
                <a:cubicBezTo>
                  <a:pt x="0" y="1644997"/>
                  <a:pt x="47893" y="1234538"/>
                  <a:pt x="15730" y="1524000"/>
                </a:cubicBezTo>
                <a:cubicBezTo>
                  <a:pt x="22987" y="1574800"/>
                  <a:pt x="15800" y="1629899"/>
                  <a:pt x="37501" y="1676400"/>
                </a:cubicBezTo>
                <a:cubicBezTo>
                  <a:pt x="53665" y="1711037"/>
                  <a:pt x="149751" y="1669261"/>
                  <a:pt x="157244" y="1665514"/>
                </a:cubicBezTo>
                <a:cubicBezTo>
                  <a:pt x="180647" y="1653812"/>
                  <a:pt x="222558" y="1621971"/>
                  <a:pt x="222558" y="1621971"/>
                </a:cubicBezTo>
                <a:cubicBezTo>
                  <a:pt x="240701" y="1592943"/>
                  <a:pt x="266162" y="1567361"/>
                  <a:pt x="276987" y="1534886"/>
                </a:cubicBezTo>
                <a:cubicBezTo>
                  <a:pt x="280616" y="1524000"/>
                  <a:pt x="280705" y="1511188"/>
                  <a:pt x="287873" y="1502228"/>
                </a:cubicBezTo>
                <a:cubicBezTo>
                  <a:pt x="296046" y="1492012"/>
                  <a:pt x="310479" y="1488832"/>
                  <a:pt x="320530" y="1480457"/>
                </a:cubicBezTo>
                <a:cubicBezTo>
                  <a:pt x="332357" y="1470602"/>
                  <a:pt x="340660" y="1456748"/>
                  <a:pt x="353187" y="1447800"/>
                </a:cubicBezTo>
                <a:cubicBezTo>
                  <a:pt x="391709" y="1420284"/>
                  <a:pt x="414403" y="1423083"/>
                  <a:pt x="462044" y="1415143"/>
                </a:cubicBezTo>
                <a:cubicBezTo>
                  <a:pt x="476558" y="1407886"/>
                  <a:pt x="490044" y="1398034"/>
                  <a:pt x="505587" y="1393371"/>
                </a:cubicBezTo>
                <a:cubicBezTo>
                  <a:pt x="666377" y="1345134"/>
                  <a:pt x="494774" y="1411491"/>
                  <a:pt x="614444" y="1371600"/>
                </a:cubicBezTo>
                <a:cubicBezTo>
                  <a:pt x="632982" y="1365421"/>
                  <a:pt x="650576" y="1356689"/>
                  <a:pt x="668873" y="1349828"/>
                </a:cubicBezTo>
                <a:cubicBezTo>
                  <a:pt x="679617" y="1345799"/>
                  <a:pt x="690082" y="1339724"/>
                  <a:pt x="701530" y="1338943"/>
                </a:cubicBezTo>
                <a:cubicBezTo>
                  <a:pt x="850133" y="1328811"/>
                  <a:pt x="999143" y="1325750"/>
                  <a:pt x="1147844" y="1317171"/>
                </a:cubicBezTo>
                <a:cubicBezTo>
                  <a:pt x="1187856" y="1314863"/>
                  <a:pt x="1227673" y="1309914"/>
                  <a:pt x="1267587" y="1306286"/>
                </a:cubicBezTo>
                <a:lnTo>
                  <a:pt x="1517958" y="1328057"/>
                </a:lnTo>
                <a:cubicBezTo>
                  <a:pt x="1539913" y="1330328"/>
                  <a:pt x="1561979" y="1333136"/>
                  <a:pt x="1583273" y="1338943"/>
                </a:cubicBezTo>
                <a:cubicBezTo>
                  <a:pt x="1602125" y="1344084"/>
                  <a:pt x="1619164" y="1354535"/>
                  <a:pt x="1637701" y="1360714"/>
                </a:cubicBezTo>
                <a:cubicBezTo>
                  <a:pt x="1651894" y="1365445"/>
                  <a:pt x="1667236" y="1366347"/>
                  <a:pt x="1681244" y="1371600"/>
                </a:cubicBezTo>
                <a:cubicBezTo>
                  <a:pt x="1696438" y="1377298"/>
                  <a:pt x="1709244" y="1388708"/>
                  <a:pt x="1724787" y="1393371"/>
                </a:cubicBezTo>
                <a:cubicBezTo>
                  <a:pt x="1745928" y="1399713"/>
                  <a:pt x="1768330" y="1400628"/>
                  <a:pt x="1790101" y="1404257"/>
                </a:cubicBezTo>
                <a:cubicBezTo>
                  <a:pt x="1808244" y="1411514"/>
                  <a:pt x="1825992" y="1419849"/>
                  <a:pt x="1844530" y="1426028"/>
                </a:cubicBezTo>
                <a:cubicBezTo>
                  <a:pt x="1858723" y="1430759"/>
                  <a:pt x="1875083" y="1429491"/>
                  <a:pt x="1888073" y="1436914"/>
                </a:cubicBezTo>
                <a:cubicBezTo>
                  <a:pt x="2002233" y="1502149"/>
                  <a:pt x="1851424" y="1446468"/>
                  <a:pt x="1953387" y="1480457"/>
                </a:cubicBezTo>
                <a:cubicBezTo>
                  <a:pt x="1960644" y="1498600"/>
                  <a:pt x="1968297" y="1516590"/>
                  <a:pt x="1975158" y="1534886"/>
                </a:cubicBezTo>
                <a:cubicBezTo>
                  <a:pt x="1986766" y="1565841"/>
                  <a:pt x="1988250" y="1597308"/>
                  <a:pt x="2029587" y="1611086"/>
                </a:cubicBezTo>
                <a:lnTo>
                  <a:pt x="2062244" y="1621971"/>
                </a:lnTo>
                <a:cubicBezTo>
                  <a:pt x="2102158" y="1614714"/>
                  <a:pt x="2145701" y="1618343"/>
                  <a:pt x="2181987" y="1600200"/>
                </a:cubicBezTo>
                <a:cubicBezTo>
                  <a:pt x="2195369" y="1593509"/>
                  <a:pt x="2193340" y="1571611"/>
                  <a:pt x="2192873" y="1556657"/>
                </a:cubicBezTo>
                <a:cubicBezTo>
                  <a:pt x="2189691" y="1454848"/>
                  <a:pt x="2179160" y="1353397"/>
                  <a:pt x="2171101" y="1251857"/>
                </a:cubicBezTo>
                <a:cubicBezTo>
                  <a:pt x="2161016" y="1124791"/>
                  <a:pt x="2151128" y="997690"/>
                  <a:pt x="2138444" y="870857"/>
                </a:cubicBezTo>
                <a:cubicBezTo>
                  <a:pt x="2137816" y="864582"/>
                  <a:pt x="2135502" y="760725"/>
                  <a:pt x="2116673" y="729343"/>
                </a:cubicBezTo>
                <a:cubicBezTo>
                  <a:pt x="2111393" y="720542"/>
                  <a:pt x="2102158" y="714828"/>
                  <a:pt x="2094901" y="707571"/>
                </a:cubicBezTo>
                <a:cubicBezTo>
                  <a:pt x="2091273" y="689428"/>
                  <a:pt x="2089867" y="670695"/>
                  <a:pt x="2084016" y="653143"/>
                </a:cubicBezTo>
                <a:cubicBezTo>
                  <a:pt x="2078884" y="637748"/>
                  <a:pt x="2066907" y="625143"/>
                  <a:pt x="2062244" y="609600"/>
                </a:cubicBezTo>
                <a:cubicBezTo>
                  <a:pt x="2055902" y="588459"/>
                  <a:pt x="2058338" y="565225"/>
                  <a:pt x="2051358" y="544286"/>
                </a:cubicBezTo>
                <a:cubicBezTo>
                  <a:pt x="2047221" y="531874"/>
                  <a:pt x="2035438" y="523330"/>
                  <a:pt x="2029587" y="511628"/>
                </a:cubicBezTo>
                <a:cubicBezTo>
                  <a:pt x="2024455" y="501365"/>
                  <a:pt x="2023221" y="489518"/>
                  <a:pt x="2018701" y="478971"/>
                </a:cubicBezTo>
                <a:cubicBezTo>
                  <a:pt x="1998427" y="431664"/>
                  <a:pt x="2000008" y="442530"/>
                  <a:pt x="1975158" y="402771"/>
                </a:cubicBezTo>
                <a:cubicBezTo>
                  <a:pt x="1963944" y="384829"/>
                  <a:pt x="1956270" y="364407"/>
                  <a:pt x="1942501" y="348343"/>
                </a:cubicBezTo>
                <a:cubicBezTo>
                  <a:pt x="1933987" y="338410"/>
                  <a:pt x="1920730" y="333828"/>
                  <a:pt x="1909844" y="326571"/>
                </a:cubicBezTo>
                <a:cubicBezTo>
                  <a:pt x="1902587" y="315685"/>
                  <a:pt x="1895007" y="305008"/>
                  <a:pt x="1888073" y="293914"/>
                </a:cubicBezTo>
                <a:cubicBezTo>
                  <a:pt x="1876859" y="275972"/>
                  <a:pt x="1868111" y="256412"/>
                  <a:pt x="1855416" y="239486"/>
                </a:cubicBezTo>
                <a:cubicBezTo>
                  <a:pt x="1831106" y="207073"/>
                  <a:pt x="1810118" y="200658"/>
                  <a:pt x="1779216" y="174171"/>
                </a:cubicBezTo>
                <a:cubicBezTo>
                  <a:pt x="1767527" y="164152"/>
                  <a:pt x="1759367" y="150054"/>
                  <a:pt x="1746558" y="141514"/>
                </a:cubicBezTo>
                <a:cubicBezTo>
                  <a:pt x="1737011" y="135149"/>
                  <a:pt x="1724164" y="135760"/>
                  <a:pt x="1713901" y="130628"/>
                </a:cubicBezTo>
                <a:cubicBezTo>
                  <a:pt x="1642671" y="95013"/>
                  <a:pt x="1720812" y="124350"/>
                  <a:pt x="1648587" y="76200"/>
                </a:cubicBezTo>
                <a:cubicBezTo>
                  <a:pt x="1639040" y="69835"/>
                  <a:pt x="1626477" y="69834"/>
                  <a:pt x="1615930" y="65314"/>
                </a:cubicBezTo>
                <a:cubicBezTo>
                  <a:pt x="1601015" y="58922"/>
                  <a:pt x="1587302" y="49935"/>
                  <a:pt x="1572387" y="43543"/>
                </a:cubicBezTo>
                <a:cubicBezTo>
                  <a:pt x="1561840" y="39023"/>
                  <a:pt x="1550474" y="36686"/>
                  <a:pt x="1539730" y="32657"/>
                </a:cubicBezTo>
                <a:cubicBezTo>
                  <a:pt x="1521434" y="25796"/>
                  <a:pt x="1504153" y="16027"/>
                  <a:pt x="1485301" y="10886"/>
                </a:cubicBezTo>
                <a:cubicBezTo>
                  <a:pt x="1464007" y="5079"/>
                  <a:pt x="1441758" y="3629"/>
                  <a:pt x="1419987" y="0"/>
                </a:cubicBezTo>
                <a:lnTo>
                  <a:pt x="1060758" y="21771"/>
                </a:lnTo>
                <a:cubicBezTo>
                  <a:pt x="889199" y="33740"/>
                  <a:pt x="1013587" y="10886"/>
                  <a:pt x="962787" y="10886"/>
                </a:cubicBezTo>
                <a:close/>
              </a:path>
            </a:pathLst>
          </a:cu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5143504" y="71435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θωρακική   κοιλότητα </a:t>
            </a:r>
            <a:r>
              <a:rPr lang="el-GR" dirty="0" smtClean="0"/>
              <a:t>(περιέχει καρδιά, πνεύμονες…)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929322" y="4857760"/>
            <a:ext cx="3025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 κοιλιακή κοιλότητα </a:t>
            </a:r>
            <a:r>
              <a:rPr lang="el-GR" dirty="0" smtClean="0">
                <a:solidFill>
                  <a:srgbClr val="FF0000"/>
                </a:solidFill>
              </a:rPr>
              <a:t>(περιέχει στομάχι, έντερα …)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214810" y="1071546"/>
            <a:ext cx="1857388" cy="12874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Ελεύθερη σχεδίαση"/>
          <p:cNvSpPr/>
          <p:nvPr/>
        </p:nvSpPr>
        <p:spPr>
          <a:xfrm>
            <a:off x="3396343" y="3472543"/>
            <a:ext cx="1763486" cy="1483233"/>
          </a:xfrm>
          <a:custGeom>
            <a:avLst/>
            <a:gdLst>
              <a:gd name="connsiteX0" fmla="*/ 413657 w 1763486"/>
              <a:gd name="connsiteY0" fmla="*/ 0 h 1483233"/>
              <a:gd name="connsiteX1" fmla="*/ 359228 w 1763486"/>
              <a:gd name="connsiteY1" fmla="*/ 32657 h 1483233"/>
              <a:gd name="connsiteX2" fmla="*/ 293914 w 1763486"/>
              <a:gd name="connsiteY2" fmla="*/ 97971 h 1483233"/>
              <a:gd name="connsiteX3" fmla="*/ 217714 w 1763486"/>
              <a:gd name="connsiteY3" fmla="*/ 152400 h 1483233"/>
              <a:gd name="connsiteX4" fmla="*/ 141514 w 1763486"/>
              <a:gd name="connsiteY4" fmla="*/ 239486 h 1483233"/>
              <a:gd name="connsiteX5" fmla="*/ 76200 w 1763486"/>
              <a:gd name="connsiteY5" fmla="*/ 283028 h 1483233"/>
              <a:gd name="connsiteX6" fmla="*/ 65314 w 1763486"/>
              <a:gd name="connsiteY6" fmla="*/ 315686 h 1483233"/>
              <a:gd name="connsiteX7" fmla="*/ 43543 w 1763486"/>
              <a:gd name="connsiteY7" fmla="*/ 348343 h 1483233"/>
              <a:gd name="connsiteX8" fmla="*/ 32657 w 1763486"/>
              <a:gd name="connsiteY8" fmla="*/ 424543 h 1483233"/>
              <a:gd name="connsiteX9" fmla="*/ 10886 w 1763486"/>
              <a:gd name="connsiteY9" fmla="*/ 500743 h 1483233"/>
              <a:gd name="connsiteX10" fmla="*/ 0 w 1763486"/>
              <a:gd name="connsiteY10" fmla="*/ 609600 h 1483233"/>
              <a:gd name="connsiteX11" fmla="*/ 21771 w 1763486"/>
              <a:gd name="connsiteY11" fmla="*/ 936171 h 1483233"/>
              <a:gd name="connsiteX12" fmla="*/ 32657 w 1763486"/>
              <a:gd name="connsiteY12" fmla="*/ 1034143 h 1483233"/>
              <a:gd name="connsiteX13" fmla="*/ 76200 w 1763486"/>
              <a:gd name="connsiteY13" fmla="*/ 1153886 h 1483233"/>
              <a:gd name="connsiteX14" fmla="*/ 87086 w 1763486"/>
              <a:gd name="connsiteY14" fmla="*/ 1273628 h 1483233"/>
              <a:gd name="connsiteX15" fmla="*/ 152400 w 1763486"/>
              <a:gd name="connsiteY15" fmla="*/ 1338943 h 1483233"/>
              <a:gd name="connsiteX16" fmla="*/ 185057 w 1763486"/>
              <a:gd name="connsiteY16" fmla="*/ 1360714 h 1483233"/>
              <a:gd name="connsiteX17" fmla="*/ 293914 w 1763486"/>
              <a:gd name="connsiteY17" fmla="*/ 1382486 h 1483233"/>
              <a:gd name="connsiteX18" fmla="*/ 326571 w 1763486"/>
              <a:gd name="connsiteY18" fmla="*/ 1404257 h 1483233"/>
              <a:gd name="connsiteX19" fmla="*/ 533400 w 1763486"/>
              <a:gd name="connsiteY19" fmla="*/ 1436914 h 1483233"/>
              <a:gd name="connsiteX20" fmla="*/ 859971 w 1763486"/>
              <a:gd name="connsiteY20" fmla="*/ 1426028 h 1483233"/>
              <a:gd name="connsiteX21" fmla="*/ 1132114 w 1763486"/>
              <a:gd name="connsiteY21" fmla="*/ 1447800 h 1483233"/>
              <a:gd name="connsiteX22" fmla="*/ 1404257 w 1763486"/>
              <a:gd name="connsiteY22" fmla="*/ 1458686 h 1483233"/>
              <a:gd name="connsiteX23" fmla="*/ 1469571 w 1763486"/>
              <a:gd name="connsiteY23" fmla="*/ 1404257 h 1483233"/>
              <a:gd name="connsiteX24" fmla="*/ 1513114 w 1763486"/>
              <a:gd name="connsiteY24" fmla="*/ 1382486 h 1483233"/>
              <a:gd name="connsiteX25" fmla="*/ 1545771 w 1763486"/>
              <a:gd name="connsiteY25" fmla="*/ 1349828 h 1483233"/>
              <a:gd name="connsiteX26" fmla="*/ 1567543 w 1763486"/>
              <a:gd name="connsiteY26" fmla="*/ 1317171 h 1483233"/>
              <a:gd name="connsiteX27" fmla="*/ 1676400 w 1763486"/>
              <a:gd name="connsiteY27" fmla="*/ 1219200 h 1483233"/>
              <a:gd name="connsiteX28" fmla="*/ 1752600 w 1763486"/>
              <a:gd name="connsiteY28" fmla="*/ 1099457 h 1483233"/>
              <a:gd name="connsiteX29" fmla="*/ 1763486 w 1763486"/>
              <a:gd name="connsiteY29" fmla="*/ 1066800 h 1483233"/>
              <a:gd name="connsiteX30" fmla="*/ 1730828 w 1763486"/>
              <a:gd name="connsiteY30" fmla="*/ 664028 h 1483233"/>
              <a:gd name="connsiteX31" fmla="*/ 1687286 w 1763486"/>
              <a:gd name="connsiteY31" fmla="*/ 391886 h 1483233"/>
              <a:gd name="connsiteX32" fmla="*/ 1665514 w 1763486"/>
              <a:gd name="connsiteY32" fmla="*/ 348343 h 1483233"/>
              <a:gd name="connsiteX33" fmla="*/ 1600200 w 1763486"/>
              <a:gd name="connsiteY33" fmla="*/ 293914 h 1483233"/>
              <a:gd name="connsiteX34" fmla="*/ 1545771 w 1763486"/>
              <a:gd name="connsiteY34" fmla="*/ 228600 h 1483233"/>
              <a:gd name="connsiteX35" fmla="*/ 1491343 w 1763486"/>
              <a:gd name="connsiteY35" fmla="*/ 163286 h 1483233"/>
              <a:gd name="connsiteX36" fmla="*/ 1436914 w 1763486"/>
              <a:gd name="connsiteY36" fmla="*/ 152400 h 1483233"/>
              <a:gd name="connsiteX37" fmla="*/ 925286 w 1763486"/>
              <a:gd name="connsiteY37" fmla="*/ 174171 h 1483233"/>
              <a:gd name="connsiteX38" fmla="*/ 816428 w 1763486"/>
              <a:gd name="connsiteY38" fmla="*/ 195943 h 1483233"/>
              <a:gd name="connsiteX39" fmla="*/ 729343 w 1763486"/>
              <a:gd name="connsiteY39" fmla="*/ 206828 h 1483233"/>
              <a:gd name="connsiteX40" fmla="*/ 489857 w 1763486"/>
              <a:gd name="connsiteY40" fmla="*/ 195943 h 1483233"/>
              <a:gd name="connsiteX41" fmla="*/ 457200 w 1763486"/>
              <a:gd name="connsiteY41" fmla="*/ 141514 h 1483233"/>
              <a:gd name="connsiteX42" fmla="*/ 402771 w 1763486"/>
              <a:gd name="connsiteY42" fmla="*/ 87086 h 1483233"/>
              <a:gd name="connsiteX43" fmla="*/ 391886 w 1763486"/>
              <a:gd name="connsiteY43" fmla="*/ 54428 h 1483233"/>
              <a:gd name="connsiteX44" fmla="*/ 359228 w 1763486"/>
              <a:gd name="connsiteY44" fmla="*/ 21771 h 148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63486" h="1483233">
                <a:moveTo>
                  <a:pt x="413657" y="0"/>
                </a:moveTo>
                <a:cubicBezTo>
                  <a:pt x="395514" y="10886"/>
                  <a:pt x="375604" y="19259"/>
                  <a:pt x="359228" y="32657"/>
                </a:cubicBezTo>
                <a:cubicBezTo>
                  <a:pt x="335398" y="52154"/>
                  <a:pt x="318546" y="79498"/>
                  <a:pt x="293914" y="97971"/>
                </a:cubicBezTo>
                <a:cubicBezTo>
                  <a:pt x="239905" y="138478"/>
                  <a:pt x="265467" y="120564"/>
                  <a:pt x="217714" y="152400"/>
                </a:cubicBezTo>
                <a:cubicBezTo>
                  <a:pt x="181711" y="206406"/>
                  <a:pt x="205194" y="175806"/>
                  <a:pt x="141514" y="239486"/>
                </a:cubicBezTo>
                <a:cubicBezTo>
                  <a:pt x="100743" y="280257"/>
                  <a:pt x="123462" y="267275"/>
                  <a:pt x="76200" y="283028"/>
                </a:cubicBezTo>
                <a:cubicBezTo>
                  <a:pt x="72571" y="293914"/>
                  <a:pt x="70446" y="305423"/>
                  <a:pt x="65314" y="315686"/>
                </a:cubicBezTo>
                <a:cubicBezTo>
                  <a:pt x="59463" y="327388"/>
                  <a:pt x="47302" y="335812"/>
                  <a:pt x="43543" y="348343"/>
                </a:cubicBezTo>
                <a:cubicBezTo>
                  <a:pt x="36170" y="372919"/>
                  <a:pt x="38033" y="399455"/>
                  <a:pt x="32657" y="424543"/>
                </a:cubicBezTo>
                <a:cubicBezTo>
                  <a:pt x="27122" y="450373"/>
                  <a:pt x="18143" y="475343"/>
                  <a:pt x="10886" y="500743"/>
                </a:cubicBezTo>
                <a:cubicBezTo>
                  <a:pt x="7257" y="537029"/>
                  <a:pt x="0" y="573133"/>
                  <a:pt x="0" y="609600"/>
                </a:cubicBezTo>
                <a:cubicBezTo>
                  <a:pt x="0" y="802872"/>
                  <a:pt x="5446" y="797409"/>
                  <a:pt x="21771" y="936171"/>
                </a:cubicBezTo>
                <a:cubicBezTo>
                  <a:pt x="25610" y="968804"/>
                  <a:pt x="24688" y="1002266"/>
                  <a:pt x="32657" y="1034143"/>
                </a:cubicBezTo>
                <a:cubicBezTo>
                  <a:pt x="42958" y="1075346"/>
                  <a:pt x="61686" y="1113972"/>
                  <a:pt x="76200" y="1153886"/>
                </a:cubicBezTo>
                <a:cubicBezTo>
                  <a:pt x="79829" y="1193800"/>
                  <a:pt x="71826" y="1236568"/>
                  <a:pt x="87086" y="1273628"/>
                </a:cubicBezTo>
                <a:cubicBezTo>
                  <a:pt x="98809" y="1302098"/>
                  <a:pt x="126781" y="1321864"/>
                  <a:pt x="152400" y="1338943"/>
                </a:cubicBezTo>
                <a:cubicBezTo>
                  <a:pt x="163286" y="1346200"/>
                  <a:pt x="173032" y="1355560"/>
                  <a:pt x="185057" y="1360714"/>
                </a:cubicBezTo>
                <a:cubicBezTo>
                  <a:pt x="205725" y="1369572"/>
                  <a:pt x="279178" y="1380030"/>
                  <a:pt x="293914" y="1382486"/>
                </a:cubicBezTo>
                <a:cubicBezTo>
                  <a:pt x="304800" y="1389743"/>
                  <a:pt x="313813" y="1401358"/>
                  <a:pt x="326571" y="1404257"/>
                </a:cubicBezTo>
                <a:cubicBezTo>
                  <a:pt x="394632" y="1419725"/>
                  <a:pt x="533400" y="1436914"/>
                  <a:pt x="533400" y="1436914"/>
                </a:cubicBezTo>
                <a:cubicBezTo>
                  <a:pt x="642257" y="1433285"/>
                  <a:pt x="751072" y="1424048"/>
                  <a:pt x="859971" y="1426028"/>
                </a:cubicBezTo>
                <a:cubicBezTo>
                  <a:pt x="950960" y="1427682"/>
                  <a:pt x="1132114" y="1447800"/>
                  <a:pt x="1132114" y="1447800"/>
                </a:cubicBezTo>
                <a:cubicBezTo>
                  <a:pt x="1256913" y="1475532"/>
                  <a:pt x="1248790" y="1483233"/>
                  <a:pt x="1404257" y="1458686"/>
                </a:cubicBezTo>
                <a:cubicBezTo>
                  <a:pt x="1426436" y="1455184"/>
                  <a:pt x="1455065" y="1414619"/>
                  <a:pt x="1469571" y="1404257"/>
                </a:cubicBezTo>
                <a:cubicBezTo>
                  <a:pt x="1482776" y="1394825"/>
                  <a:pt x="1498600" y="1389743"/>
                  <a:pt x="1513114" y="1382486"/>
                </a:cubicBezTo>
                <a:cubicBezTo>
                  <a:pt x="1524000" y="1371600"/>
                  <a:pt x="1535915" y="1361655"/>
                  <a:pt x="1545771" y="1349828"/>
                </a:cubicBezTo>
                <a:cubicBezTo>
                  <a:pt x="1554147" y="1339777"/>
                  <a:pt x="1558791" y="1326896"/>
                  <a:pt x="1567543" y="1317171"/>
                </a:cubicBezTo>
                <a:cubicBezTo>
                  <a:pt x="1631633" y="1245961"/>
                  <a:pt x="1621635" y="1255710"/>
                  <a:pt x="1676400" y="1219200"/>
                </a:cubicBezTo>
                <a:cubicBezTo>
                  <a:pt x="1693659" y="1193311"/>
                  <a:pt x="1737224" y="1130208"/>
                  <a:pt x="1752600" y="1099457"/>
                </a:cubicBezTo>
                <a:cubicBezTo>
                  <a:pt x="1757732" y="1089194"/>
                  <a:pt x="1759857" y="1077686"/>
                  <a:pt x="1763486" y="1066800"/>
                </a:cubicBezTo>
                <a:cubicBezTo>
                  <a:pt x="1752600" y="932543"/>
                  <a:pt x="1742202" y="798245"/>
                  <a:pt x="1730828" y="664028"/>
                </a:cubicBezTo>
                <a:cubicBezTo>
                  <a:pt x="1699606" y="295606"/>
                  <a:pt x="1754869" y="510156"/>
                  <a:pt x="1687286" y="391886"/>
                </a:cubicBezTo>
                <a:cubicBezTo>
                  <a:pt x="1679235" y="377797"/>
                  <a:pt x="1674946" y="361548"/>
                  <a:pt x="1665514" y="348343"/>
                </a:cubicBezTo>
                <a:cubicBezTo>
                  <a:pt x="1646465" y="321675"/>
                  <a:pt x="1626239" y="311274"/>
                  <a:pt x="1600200" y="293914"/>
                </a:cubicBezTo>
                <a:cubicBezTo>
                  <a:pt x="1546140" y="212826"/>
                  <a:pt x="1615624" y="312424"/>
                  <a:pt x="1545771" y="228600"/>
                </a:cubicBezTo>
                <a:cubicBezTo>
                  <a:pt x="1527909" y="207165"/>
                  <a:pt x="1518603" y="176916"/>
                  <a:pt x="1491343" y="163286"/>
                </a:cubicBezTo>
                <a:cubicBezTo>
                  <a:pt x="1474794" y="155012"/>
                  <a:pt x="1455057" y="156029"/>
                  <a:pt x="1436914" y="152400"/>
                </a:cubicBezTo>
                <a:cubicBezTo>
                  <a:pt x="1266371" y="159657"/>
                  <a:pt x="1095564" y="162222"/>
                  <a:pt x="925286" y="174171"/>
                </a:cubicBezTo>
                <a:cubicBezTo>
                  <a:pt x="888372" y="176761"/>
                  <a:pt x="852929" y="189860"/>
                  <a:pt x="816428" y="195943"/>
                </a:cubicBezTo>
                <a:cubicBezTo>
                  <a:pt x="787572" y="200752"/>
                  <a:pt x="758371" y="203200"/>
                  <a:pt x="729343" y="206828"/>
                </a:cubicBezTo>
                <a:cubicBezTo>
                  <a:pt x="649514" y="203200"/>
                  <a:pt x="569151" y="205855"/>
                  <a:pt x="489857" y="195943"/>
                </a:cubicBezTo>
                <a:cubicBezTo>
                  <a:pt x="467179" y="193108"/>
                  <a:pt x="463275" y="153664"/>
                  <a:pt x="457200" y="141514"/>
                </a:cubicBezTo>
                <a:cubicBezTo>
                  <a:pt x="439057" y="105229"/>
                  <a:pt x="435428" y="108857"/>
                  <a:pt x="402771" y="87086"/>
                </a:cubicBezTo>
                <a:cubicBezTo>
                  <a:pt x="399143" y="76200"/>
                  <a:pt x="398251" y="63976"/>
                  <a:pt x="391886" y="54428"/>
                </a:cubicBezTo>
                <a:cubicBezTo>
                  <a:pt x="383346" y="41619"/>
                  <a:pt x="359228" y="21771"/>
                  <a:pt x="359228" y="21771"/>
                </a:cubicBezTo>
              </a:path>
            </a:pathLst>
          </a:cu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4214810" y="4359282"/>
            <a:ext cx="2214578" cy="6413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10800000" flipV="1">
            <a:off x="1000100" y="3071810"/>
            <a:ext cx="2928958" cy="107157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Ορθογώνιο"/>
          <p:cNvSpPr/>
          <p:nvPr/>
        </p:nvSpPr>
        <p:spPr>
          <a:xfrm>
            <a:off x="142844" y="4000504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διάφραγμα</a:t>
            </a:r>
            <a:r>
              <a:rPr lang="el-GR" dirty="0" smtClean="0">
                <a:solidFill>
                  <a:srgbClr val="00B050"/>
                </a:solidFill>
              </a:rPr>
              <a:t> είναι  μυς ο οποίος χωρίζει τη θωρακική από την κοιλιακή κοιλότητα 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32" y="589859"/>
            <a:ext cx="3676668" cy="62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0"/>
            <a:ext cx="1428727" cy="117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ΕΙΣΠΝΟΗ</a:t>
            </a:r>
            <a:endParaRPr lang="el-GR" sz="1200" b="1" dirty="0"/>
          </a:p>
        </p:txBody>
      </p:sp>
      <p:sp>
        <p:nvSpPr>
          <p:cNvPr id="7" name="6 - Δεξιό βέλος"/>
          <p:cNvSpPr/>
          <p:nvPr/>
        </p:nvSpPr>
        <p:spPr>
          <a:xfrm rot="5400000">
            <a:off x="5645959" y="3554560"/>
            <a:ext cx="2428892" cy="78581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 rot="5400000">
            <a:off x="5759187" y="372708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pc="600" dirty="0" smtClean="0"/>
              <a:t>ΟΞΥΓΟΝΟ</a:t>
            </a:r>
            <a:endParaRPr lang="el-GR" b="1" spc="600" dirty="0"/>
          </a:p>
        </p:txBody>
      </p:sp>
      <p:sp>
        <p:nvSpPr>
          <p:cNvPr id="12" name="11 - Δεξιό βέλος"/>
          <p:cNvSpPr/>
          <p:nvPr/>
        </p:nvSpPr>
        <p:spPr>
          <a:xfrm rot="16200000">
            <a:off x="6592512" y="3608137"/>
            <a:ext cx="2607487" cy="114300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 rot="5400000">
            <a:off x="6751553" y="387433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ΔΙΟΞΕΙΔΙΟ ΤΟΥ ΑΝΘΡΑΚΑ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1000100" y="642918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την  </a:t>
            </a:r>
            <a:r>
              <a:rPr lang="el-GR" b="1" dirty="0" smtClean="0"/>
              <a:t>εισπνοή</a:t>
            </a:r>
            <a:r>
              <a:rPr lang="el-GR" dirty="0" smtClean="0"/>
              <a:t> </a:t>
            </a:r>
            <a:r>
              <a:rPr lang="el-GR" u="sng" dirty="0" smtClean="0"/>
              <a:t>εισέρχεται</a:t>
            </a:r>
            <a:r>
              <a:rPr lang="el-GR" dirty="0" smtClean="0"/>
              <a:t> στον οργανισμό μας αέρας που περιέχει </a:t>
            </a:r>
            <a:r>
              <a:rPr lang="el-GR" u="sng" dirty="0" smtClean="0"/>
              <a:t>οξυγόνο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6715140" y="285728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Αναπνοή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214414" y="4572008"/>
            <a:ext cx="2714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ενώ  κατά την </a:t>
            </a:r>
            <a:r>
              <a:rPr lang="el-GR" b="1" dirty="0" smtClean="0"/>
              <a:t>εκπνοή</a:t>
            </a:r>
            <a:r>
              <a:rPr lang="el-GR" dirty="0" smtClean="0"/>
              <a:t> </a:t>
            </a:r>
            <a:r>
              <a:rPr lang="el-GR" u="sng" dirty="0" smtClean="0"/>
              <a:t>εξέρχεται</a:t>
            </a:r>
            <a:r>
              <a:rPr lang="el-GR" dirty="0" smtClean="0"/>
              <a:t> από τον οργανισμό μας  αέρας,  που περιέχει </a:t>
            </a:r>
            <a:r>
              <a:rPr lang="el-GR" u="sng" dirty="0" smtClean="0"/>
              <a:t>διοξείδιο του άνθρακα .</a:t>
            </a:r>
            <a:endParaRPr lang="el-GR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12731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142844" y="400050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ΕΚΠΝΟΗ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2" grpId="0" animBg="1"/>
      <p:bldP spid="13" grpId="0"/>
      <p:bldP spid="14" grpId="0"/>
      <p:bldP spid="10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156" y="571480"/>
            <a:ext cx="4467248" cy="38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00694" y="385762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00" dirty="0" smtClean="0"/>
              <a:t>ΔΙΑΦΡΑΓΜΑ</a:t>
            </a:r>
            <a:endParaRPr lang="el-GR" b="1" spc="300" dirty="0"/>
          </a:p>
        </p:txBody>
      </p:sp>
      <p:sp>
        <p:nvSpPr>
          <p:cNvPr id="6" name="5 - Ορθογώνιο"/>
          <p:cNvSpPr/>
          <p:nvPr/>
        </p:nvSpPr>
        <p:spPr>
          <a:xfrm>
            <a:off x="285720" y="714356"/>
            <a:ext cx="347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Για να πραγματοποιηθεί η εκπνοή: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214282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το διάφραγμα διαστέλλεται (μεγαλώνει)  και ανεβαίνει  προς τα πάνω.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2928934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οι μεσοπλεύριοι μύες (είναι μυς που υπάρχουν γύρω από την θωρακική κοιλότητα) διαστέλλονται (μεγαλώνουν) 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500034" y="521495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Έτσι, </a:t>
            </a:r>
            <a:r>
              <a:rPr lang="el-GR" u="sng" dirty="0" smtClean="0"/>
              <a:t>μειώνεται ο όγκος (χώρος) της θωρακικής κοιλότητας και οι πνεύμονες πιέζονται,  και έτσι ο αέρας σπρώχνεται προς τα έξω</a:t>
            </a:r>
            <a:endParaRPr lang="el-GR" u="sng" dirty="0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5357818" y="1785926"/>
            <a:ext cx="2196868" cy="1730160"/>
          </a:xfrm>
          <a:custGeom>
            <a:avLst/>
            <a:gdLst>
              <a:gd name="connsiteX0" fmla="*/ 1687286 w 2264229"/>
              <a:gd name="connsiteY0" fmla="*/ 228600 h 2057400"/>
              <a:gd name="connsiteX1" fmla="*/ 1621972 w 2264229"/>
              <a:gd name="connsiteY1" fmla="*/ 163285 h 2057400"/>
              <a:gd name="connsiteX2" fmla="*/ 1589314 w 2264229"/>
              <a:gd name="connsiteY2" fmla="*/ 130628 h 2057400"/>
              <a:gd name="connsiteX3" fmla="*/ 1578429 w 2264229"/>
              <a:gd name="connsiteY3" fmla="*/ 97971 h 2057400"/>
              <a:gd name="connsiteX4" fmla="*/ 1545772 w 2264229"/>
              <a:gd name="connsiteY4" fmla="*/ 87085 h 2057400"/>
              <a:gd name="connsiteX5" fmla="*/ 1480457 w 2264229"/>
              <a:gd name="connsiteY5" fmla="*/ 54428 h 2057400"/>
              <a:gd name="connsiteX6" fmla="*/ 1240972 w 2264229"/>
              <a:gd name="connsiteY6" fmla="*/ 21771 h 2057400"/>
              <a:gd name="connsiteX7" fmla="*/ 1121229 w 2264229"/>
              <a:gd name="connsiteY7" fmla="*/ 0 h 2057400"/>
              <a:gd name="connsiteX8" fmla="*/ 664029 w 2264229"/>
              <a:gd name="connsiteY8" fmla="*/ 32657 h 2057400"/>
              <a:gd name="connsiteX9" fmla="*/ 544286 w 2264229"/>
              <a:gd name="connsiteY9" fmla="*/ 54428 h 2057400"/>
              <a:gd name="connsiteX10" fmla="*/ 511629 w 2264229"/>
              <a:gd name="connsiteY10" fmla="*/ 76200 h 2057400"/>
              <a:gd name="connsiteX11" fmla="*/ 435429 w 2264229"/>
              <a:gd name="connsiteY11" fmla="*/ 108857 h 2057400"/>
              <a:gd name="connsiteX12" fmla="*/ 370114 w 2264229"/>
              <a:gd name="connsiteY12" fmla="*/ 174171 h 2057400"/>
              <a:gd name="connsiteX13" fmla="*/ 348343 w 2264229"/>
              <a:gd name="connsiteY13" fmla="*/ 195943 h 2057400"/>
              <a:gd name="connsiteX14" fmla="*/ 304800 w 2264229"/>
              <a:gd name="connsiteY14" fmla="*/ 283028 h 2057400"/>
              <a:gd name="connsiteX15" fmla="*/ 293914 w 2264229"/>
              <a:gd name="connsiteY15" fmla="*/ 315685 h 2057400"/>
              <a:gd name="connsiteX16" fmla="*/ 239486 w 2264229"/>
              <a:gd name="connsiteY16" fmla="*/ 370114 h 2057400"/>
              <a:gd name="connsiteX17" fmla="*/ 228600 w 2264229"/>
              <a:gd name="connsiteY17" fmla="*/ 402771 h 2057400"/>
              <a:gd name="connsiteX18" fmla="*/ 206829 w 2264229"/>
              <a:gd name="connsiteY18" fmla="*/ 424543 h 2057400"/>
              <a:gd name="connsiteX19" fmla="*/ 185057 w 2264229"/>
              <a:gd name="connsiteY19" fmla="*/ 489857 h 2057400"/>
              <a:gd name="connsiteX20" fmla="*/ 163286 w 2264229"/>
              <a:gd name="connsiteY20" fmla="*/ 533400 h 2057400"/>
              <a:gd name="connsiteX21" fmla="*/ 152400 w 2264229"/>
              <a:gd name="connsiteY21" fmla="*/ 566057 h 2057400"/>
              <a:gd name="connsiteX22" fmla="*/ 130629 w 2264229"/>
              <a:gd name="connsiteY22" fmla="*/ 598714 h 2057400"/>
              <a:gd name="connsiteX23" fmla="*/ 119743 w 2264229"/>
              <a:gd name="connsiteY23" fmla="*/ 707571 h 2057400"/>
              <a:gd name="connsiteX24" fmla="*/ 97972 w 2264229"/>
              <a:gd name="connsiteY24" fmla="*/ 762000 h 2057400"/>
              <a:gd name="connsiteX25" fmla="*/ 87086 w 2264229"/>
              <a:gd name="connsiteY25" fmla="*/ 859971 h 2057400"/>
              <a:gd name="connsiteX26" fmla="*/ 65314 w 2264229"/>
              <a:gd name="connsiteY26" fmla="*/ 979714 h 2057400"/>
              <a:gd name="connsiteX27" fmla="*/ 32657 w 2264229"/>
              <a:gd name="connsiteY27" fmla="*/ 1175657 h 2057400"/>
              <a:gd name="connsiteX28" fmla="*/ 10886 w 2264229"/>
              <a:gd name="connsiteY28" fmla="*/ 1273628 h 2057400"/>
              <a:gd name="connsiteX29" fmla="*/ 0 w 2264229"/>
              <a:gd name="connsiteY29" fmla="*/ 1328057 h 2057400"/>
              <a:gd name="connsiteX30" fmla="*/ 21772 w 2264229"/>
              <a:gd name="connsiteY30" fmla="*/ 1839685 h 2057400"/>
              <a:gd name="connsiteX31" fmla="*/ 32657 w 2264229"/>
              <a:gd name="connsiteY31" fmla="*/ 1872343 h 2057400"/>
              <a:gd name="connsiteX32" fmla="*/ 54429 w 2264229"/>
              <a:gd name="connsiteY32" fmla="*/ 1905000 h 2057400"/>
              <a:gd name="connsiteX33" fmla="*/ 87086 w 2264229"/>
              <a:gd name="connsiteY33" fmla="*/ 1959428 h 2057400"/>
              <a:gd name="connsiteX34" fmla="*/ 130629 w 2264229"/>
              <a:gd name="connsiteY34" fmla="*/ 2046514 h 2057400"/>
              <a:gd name="connsiteX35" fmla="*/ 163286 w 2264229"/>
              <a:gd name="connsiteY35" fmla="*/ 2057400 h 2057400"/>
              <a:gd name="connsiteX36" fmla="*/ 337457 w 2264229"/>
              <a:gd name="connsiteY36" fmla="*/ 2035628 h 2057400"/>
              <a:gd name="connsiteX37" fmla="*/ 381000 w 2264229"/>
              <a:gd name="connsiteY37" fmla="*/ 2024743 h 2057400"/>
              <a:gd name="connsiteX38" fmla="*/ 489857 w 2264229"/>
              <a:gd name="connsiteY38" fmla="*/ 2002971 h 2057400"/>
              <a:gd name="connsiteX39" fmla="*/ 653143 w 2264229"/>
              <a:gd name="connsiteY39" fmla="*/ 1992085 h 2057400"/>
              <a:gd name="connsiteX40" fmla="*/ 729343 w 2264229"/>
              <a:gd name="connsiteY40" fmla="*/ 1970314 h 2057400"/>
              <a:gd name="connsiteX41" fmla="*/ 1121229 w 2264229"/>
              <a:gd name="connsiteY41" fmla="*/ 1992085 h 2057400"/>
              <a:gd name="connsiteX42" fmla="*/ 1284514 w 2264229"/>
              <a:gd name="connsiteY42" fmla="*/ 2013857 h 2057400"/>
              <a:gd name="connsiteX43" fmla="*/ 1654629 w 2264229"/>
              <a:gd name="connsiteY43" fmla="*/ 2046514 h 2057400"/>
              <a:gd name="connsiteX44" fmla="*/ 1807029 w 2264229"/>
              <a:gd name="connsiteY44" fmla="*/ 2035628 h 2057400"/>
              <a:gd name="connsiteX45" fmla="*/ 1970314 w 2264229"/>
              <a:gd name="connsiteY45" fmla="*/ 2002971 h 2057400"/>
              <a:gd name="connsiteX46" fmla="*/ 2079172 w 2264229"/>
              <a:gd name="connsiteY46" fmla="*/ 2013857 h 2057400"/>
              <a:gd name="connsiteX47" fmla="*/ 2155372 w 2264229"/>
              <a:gd name="connsiteY47" fmla="*/ 2046514 h 2057400"/>
              <a:gd name="connsiteX48" fmla="*/ 2188029 w 2264229"/>
              <a:gd name="connsiteY48" fmla="*/ 2057400 h 2057400"/>
              <a:gd name="connsiteX49" fmla="*/ 2220686 w 2264229"/>
              <a:gd name="connsiteY49" fmla="*/ 2035628 h 2057400"/>
              <a:gd name="connsiteX50" fmla="*/ 2231572 w 2264229"/>
              <a:gd name="connsiteY50" fmla="*/ 2002971 h 2057400"/>
              <a:gd name="connsiteX51" fmla="*/ 2264229 w 2264229"/>
              <a:gd name="connsiteY51" fmla="*/ 1894114 h 2057400"/>
              <a:gd name="connsiteX52" fmla="*/ 2242457 w 2264229"/>
              <a:gd name="connsiteY52" fmla="*/ 1600200 h 2057400"/>
              <a:gd name="connsiteX53" fmla="*/ 2198914 w 2264229"/>
              <a:gd name="connsiteY53" fmla="*/ 1153885 h 2057400"/>
              <a:gd name="connsiteX54" fmla="*/ 2166257 w 2264229"/>
              <a:gd name="connsiteY54" fmla="*/ 1045028 h 2057400"/>
              <a:gd name="connsiteX55" fmla="*/ 2133600 w 2264229"/>
              <a:gd name="connsiteY55" fmla="*/ 849085 h 2057400"/>
              <a:gd name="connsiteX56" fmla="*/ 2122714 w 2264229"/>
              <a:gd name="connsiteY56" fmla="*/ 762000 h 2057400"/>
              <a:gd name="connsiteX57" fmla="*/ 2100943 w 2264229"/>
              <a:gd name="connsiteY57" fmla="*/ 740228 h 2057400"/>
              <a:gd name="connsiteX58" fmla="*/ 2090057 w 2264229"/>
              <a:gd name="connsiteY58" fmla="*/ 674914 h 2057400"/>
              <a:gd name="connsiteX59" fmla="*/ 2068286 w 2264229"/>
              <a:gd name="connsiteY59" fmla="*/ 642257 h 2057400"/>
              <a:gd name="connsiteX60" fmla="*/ 2057400 w 2264229"/>
              <a:gd name="connsiteY60" fmla="*/ 609600 h 2057400"/>
              <a:gd name="connsiteX61" fmla="*/ 2002972 w 2264229"/>
              <a:gd name="connsiteY61" fmla="*/ 533400 h 2057400"/>
              <a:gd name="connsiteX62" fmla="*/ 1981200 w 2264229"/>
              <a:gd name="connsiteY62" fmla="*/ 500743 h 2057400"/>
              <a:gd name="connsiteX63" fmla="*/ 1937657 w 2264229"/>
              <a:gd name="connsiteY63" fmla="*/ 457200 h 2057400"/>
              <a:gd name="connsiteX64" fmla="*/ 1905000 w 2264229"/>
              <a:gd name="connsiteY64" fmla="*/ 391885 h 2057400"/>
              <a:gd name="connsiteX65" fmla="*/ 1894114 w 2264229"/>
              <a:gd name="connsiteY65" fmla="*/ 359228 h 2057400"/>
              <a:gd name="connsiteX66" fmla="*/ 1861457 w 2264229"/>
              <a:gd name="connsiteY66" fmla="*/ 337457 h 2057400"/>
              <a:gd name="connsiteX67" fmla="*/ 1839686 w 2264229"/>
              <a:gd name="connsiteY67" fmla="*/ 315685 h 2057400"/>
              <a:gd name="connsiteX68" fmla="*/ 1785257 w 2264229"/>
              <a:gd name="connsiteY68" fmla="*/ 250371 h 2057400"/>
              <a:gd name="connsiteX69" fmla="*/ 1752600 w 2264229"/>
              <a:gd name="connsiteY69" fmla="*/ 239485 h 2057400"/>
              <a:gd name="connsiteX70" fmla="*/ 1654629 w 2264229"/>
              <a:gd name="connsiteY70" fmla="*/ 195943 h 2057400"/>
              <a:gd name="connsiteX71" fmla="*/ 1578429 w 2264229"/>
              <a:gd name="connsiteY71" fmla="*/ 174171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264229" h="2057400">
                <a:moveTo>
                  <a:pt x="1687286" y="228600"/>
                </a:moveTo>
                <a:lnTo>
                  <a:pt x="1621972" y="163285"/>
                </a:lnTo>
                <a:lnTo>
                  <a:pt x="1589314" y="130628"/>
                </a:lnTo>
                <a:cubicBezTo>
                  <a:pt x="1585686" y="119742"/>
                  <a:pt x="1586543" y="106085"/>
                  <a:pt x="1578429" y="97971"/>
                </a:cubicBezTo>
                <a:cubicBezTo>
                  <a:pt x="1570315" y="89857"/>
                  <a:pt x="1556035" y="92217"/>
                  <a:pt x="1545772" y="87085"/>
                </a:cubicBezTo>
                <a:cubicBezTo>
                  <a:pt x="1502963" y="65681"/>
                  <a:pt x="1526055" y="63548"/>
                  <a:pt x="1480457" y="54428"/>
                </a:cubicBezTo>
                <a:cubicBezTo>
                  <a:pt x="1272352" y="12807"/>
                  <a:pt x="1428041" y="48495"/>
                  <a:pt x="1240972" y="21771"/>
                </a:cubicBezTo>
                <a:cubicBezTo>
                  <a:pt x="1200811" y="16034"/>
                  <a:pt x="1161143" y="7257"/>
                  <a:pt x="1121229" y="0"/>
                </a:cubicBezTo>
                <a:cubicBezTo>
                  <a:pt x="821823" y="11975"/>
                  <a:pt x="915444" y="1229"/>
                  <a:pt x="664029" y="32657"/>
                </a:cubicBezTo>
                <a:cubicBezTo>
                  <a:pt x="586022" y="42408"/>
                  <a:pt x="605138" y="39216"/>
                  <a:pt x="544286" y="54428"/>
                </a:cubicBezTo>
                <a:cubicBezTo>
                  <a:pt x="533400" y="61685"/>
                  <a:pt x="523331" y="70349"/>
                  <a:pt x="511629" y="76200"/>
                </a:cubicBezTo>
                <a:cubicBezTo>
                  <a:pt x="474922" y="94553"/>
                  <a:pt x="473190" y="78648"/>
                  <a:pt x="435429" y="108857"/>
                </a:cubicBezTo>
                <a:cubicBezTo>
                  <a:pt x="411386" y="128091"/>
                  <a:pt x="391886" y="152399"/>
                  <a:pt x="370114" y="174171"/>
                </a:cubicBezTo>
                <a:lnTo>
                  <a:pt x="348343" y="195943"/>
                </a:lnTo>
                <a:cubicBezTo>
                  <a:pt x="323795" y="269585"/>
                  <a:pt x="356215" y="180200"/>
                  <a:pt x="304800" y="283028"/>
                </a:cubicBezTo>
                <a:cubicBezTo>
                  <a:pt x="299668" y="293291"/>
                  <a:pt x="300799" y="306505"/>
                  <a:pt x="293914" y="315685"/>
                </a:cubicBezTo>
                <a:cubicBezTo>
                  <a:pt x="278519" y="336211"/>
                  <a:pt x="239486" y="370114"/>
                  <a:pt x="239486" y="370114"/>
                </a:cubicBezTo>
                <a:cubicBezTo>
                  <a:pt x="235857" y="381000"/>
                  <a:pt x="234504" y="392932"/>
                  <a:pt x="228600" y="402771"/>
                </a:cubicBezTo>
                <a:cubicBezTo>
                  <a:pt x="223320" y="411572"/>
                  <a:pt x="211419" y="415363"/>
                  <a:pt x="206829" y="424543"/>
                </a:cubicBezTo>
                <a:cubicBezTo>
                  <a:pt x="196566" y="445069"/>
                  <a:pt x="195320" y="469331"/>
                  <a:pt x="185057" y="489857"/>
                </a:cubicBezTo>
                <a:cubicBezTo>
                  <a:pt x="177800" y="504371"/>
                  <a:pt x="169678" y="518485"/>
                  <a:pt x="163286" y="533400"/>
                </a:cubicBezTo>
                <a:cubicBezTo>
                  <a:pt x="158766" y="543947"/>
                  <a:pt x="157532" y="555794"/>
                  <a:pt x="152400" y="566057"/>
                </a:cubicBezTo>
                <a:cubicBezTo>
                  <a:pt x="146549" y="577759"/>
                  <a:pt x="137886" y="587828"/>
                  <a:pt x="130629" y="598714"/>
                </a:cubicBezTo>
                <a:cubicBezTo>
                  <a:pt x="127000" y="635000"/>
                  <a:pt x="126895" y="671812"/>
                  <a:pt x="119743" y="707571"/>
                </a:cubicBezTo>
                <a:cubicBezTo>
                  <a:pt x="115911" y="726732"/>
                  <a:pt x="102066" y="742893"/>
                  <a:pt x="97972" y="762000"/>
                </a:cubicBezTo>
                <a:cubicBezTo>
                  <a:pt x="91087" y="794129"/>
                  <a:pt x="91960" y="827477"/>
                  <a:pt x="87086" y="859971"/>
                </a:cubicBezTo>
                <a:cubicBezTo>
                  <a:pt x="81068" y="900091"/>
                  <a:pt x="71983" y="939697"/>
                  <a:pt x="65314" y="979714"/>
                </a:cubicBezTo>
                <a:cubicBezTo>
                  <a:pt x="40398" y="1129211"/>
                  <a:pt x="72133" y="978277"/>
                  <a:pt x="32657" y="1175657"/>
                </a:cubicBezTo>
                <a:cubicBezTo>
                  <a:pt x="26096" y="1208461"/>
                  <a:pt x="17895" y="1240917"/>
                  <a:pt x="10886" y="1273628"/>
                </a:cubicBezTo>
                <a:cubicBezTo>
                  <a:pt x="7009" y="1291720"/>
                  <a:pt x="3629" y="1309914"/>
                  <a:pt x="0" y="1328057"/>
                </a:cubicBezTo>
                <a:cubicBezTo>
                  <a:pt x="7257" y="1498600"/>
                  <a:pt x="11549" y="1669294"/>
                  <a:pt x="21772" y="1839685"/>
                </a:cubicBezTo>
                <a:cubicBezTo>
                  <a:pt x="22459" y="1851139"/>
                  <a:pt x="27525" y="1862080"/>
                  <a:pt x="32657" y="1872343"/>
                </a:cubicBezTo>
                <a:cubicBezTo>
                  <a:pt x="38508" y="1884045"/>
                  <a:pt x="47172" y="1894114"/>
                  <a:pt x="54429" y="1905000"/>
                </a:cubicBezTo>
                <a:cubicBezTo>
                  <a:pt x="85262" y="1997506"/>
                  <a:pt x="42260" y="1884721"/>
                  <a:pt x="87086" y="1959428"/>
                </a:cubicBezTo>
                <a:cubicBezTo>
                  <a:pt x="118905" y="2012458"/>
                  <a:pt x="65807" y="1981691"/>
                  <a:pt x="130629" y="2046514"/>
                </a:cubicBezTo>
                <a:cubicBezTo>
                  <a:pt x="138743" y="2054628"/>
                  <a:pt x="152400" y="2053771"/>
                  <a:pt x="163286" y="2057400"/>
                </a:cubicBezTo>
                <a:cubicBezTo>
                  <a:pt x="221343" y="2050143"/>
                  <a:pt x="279595" y="2044307"/>
                  <a:pt x="337457" y="2035628"/>
                </a:cubicBezTo>
                <a:cubicBezTo>
                  <a:pt x="352252" y="2033409"/>
                  <a:pt x="366371" y="2027878"/>
                  <a:pt x="381000" y="2024743"/>
                </a:cubicBezTo>
                <a:cubicBezTo>
                  <a:pt x="417183" y="2016990"/>
                  <a:pt x="453116" y="2007380"/>
                  <a:pt x="489857" y="2002971"/>
                </a:cubicBezTo>
                <a:cubicBezTo>
                  <a:pt x="544018" y="1996472"/>
                  <a:pt x="598714" y="1995714"/>
                  <a:pt x="653143" y="1992085"/>
                </a:cubicBezTo>
                <a:cubicBezTo>
                  <a:pt x="678543" y="1984828"/>
                  <a:pt x="702943" y="1971257"/>
                  <a:pt x="729343" y="1970314"/>
                </a:cubicBezTo>
                <a:cubicBezTo>
                  <a:pt x="781998" y="1968434"/>
                  <a:pt x="1046599" y="1987110"/>
                  <a:pt x="1121229" y="1992085"/>
                </a:cubicBezTo>
                <a:cubicBezTo>
                  <a:pt x="1175657" y="1999342"/>
                  <a:pt x="1229816" y="2009031"/>
                  <a:pt x="1284514" y="2013857"/>
                </a:cubicBezTo>
                <a:cubicBezTo>
                  <a:pt x="1752784" y="2055176"/>
                  <a:pt x="1258584" y="1993709"/>
                  <a:pt x="1654629" y="2046514"/>
                </a:cubicBezTo>
                <a:cubicBezTo>
                  <a:pt x="1705429" y="2042885"/>
                  <a:pt x="1756577" y="2042587"/>
                  <a:pt x="1807029" y="2035628"/>
                </a:cubicBezTo>
                <a:cubicBezTo>
                  <a:pt x="1862015" y="2028044"/>
                  <a:pt x="1970314" y="2002971"/>
                  <a:pt x="1970314" y="2002971"/>
                </a:cubicBezTo>
                <a:cubicBezTo>
                  <a:pt x="2006600" y="2006600"/>
                  <a:pt x="2043129" y="2008312"/>
                  <a:pt x="2079172" y="2013857"/>
                </a:cubicBezTo>
                <a:cubicBezTo>
                  <a:pt x="2105719" y="2017941"/>
                  <a:pt x="2131978" y="2036488"/>
                  <a:pt x="2155372" y="2046514"/>
                </a:cubicBezTo>
                <a:cubicBezTo>
                  <a:pt x="2165919" y="2051034"/>
                  <a:pt x="2177143" y="2053771"/>
                  <a:pt x="2188029" y="2057400"/>
                </a:cubicBezTo>
                <a:cubicBezTo>
                  <a:pt x="2198915" y="2050143"/>
                  <a:pt x="2212513" y="2045844"/>
                  <a:pt x="2220686" y="2035628"/>
                </a:cubicBezTo>
                <a:cubicBezTo>
                  <a:pt x="2227854" y="2026668"/>
                  <a:pt x="2227543" y="2013715"/>
                  <a:pt x="2231572" y="2002971"/>
                </a:cubicBezTo>
                <a:cubicBezTo>
                  <a:pt x="2262260" y="1921136"/>
                  <a:pt x="2247574" y="1977388"/>
                  <a:pt x="2264229" y="1894114"/>
                </a:cubicBezTo>
                <a:cubicBezTo>
                  <a:pt x="2256972" y="1796143"/>
                  <a:pt x="2249216" y="1698207"/>
                  <a:pt x="2242457" y="1600200"/>
                </a:cubicBezTo>
                <a:cubicBezTo>
                  <a:pt x="2210805" y="1141254"/>
                  <a:pt x="2245254" y="1401034"/>
                  <a:pt x="2198914" y="1153885"/>
                </a:cubicBezTo>
                <a:cubicBezTo>
                  <a:pt x="2182650" y="1067141"/>
                  <a:pt x="2199894" y="1112300"/>
                  <a:pt x="2166257" y="1045028"/>
                </a:cubicBezTo>
                <a:cubicBezTo>
                  <a:pt x="2155371" y="979714"/>
                  <a:pt x="2141813" y="914789"/>
                  <a:pt x="2133600" y="849085"/>
                </a:cubicBezTo>
                <a:cubicBezTo>
                  <a:pt x="2129971" y="820057"/>
                  <a:pt x="2131120" y="790021"/>
                  <a:pt x="2122714" y="762000"/>
                </a:cubicBezTo>
                <a:cubicBezTo>
                  <a:pt x="2119765" y="752170"/>
                  <a:pt x="2108200" y="747485"/>
                  <a:pt x="2100943" y="740228"/>
                </a:cubicBezTo>
                <a:cubicBezTo>
                  <a:pt x="2097314" y="718457"/>
                  <a:pt x="2097037" y="695853"/>
                  <a:pt x="2090057" y="674914"/>
                </a:cubicBezTo>
                <a:cubicBezTo>
                  <a:pt x="2085920" y="662502"/>
                  <a:pt x="2074137" y="653959"/>
                  <a:pt x="2068286" y="642257"/>
                </a:cubicBezTo>
                <a:cubicBezTo>
                  <a:pt x="2063154" y="631994"/>
                  <a:pt x="2062532" y="619863"/>
                  <a:pt x="2057400" y="609600"/>
                </a:cubicBezTo>
                <a:cubicBezTo>
                  <a:pt x="2048848" y="592496"/>
                  <a:pt x="2011191" y="544906"/>
                  <a:pt x="2002972" y="533400"/>
                </a:cubicBezTo>
                <a:cubicBezTo>
                  <a:pt x="1995368" y="522754"/>
                  <a:pt x="1989714" y="510676"/>
                  <a:pt x="1981200" y="500743"/>
                </a:cubicBezTo>
                <a:cubicBezTo>
                  <a:pt x="1967842" y="485158"/>
                  <a:pt x="1937657" y="457200"/>
                  <a:pt x="1937657" y="457200"/>
                </a:cubicBezTo>
                <a:cubicBezTo>
                  <a:pt x="1910300" y="375124"/>
                  <a:pt x="1947201" y="476287"/>
                  <a:pt x="1905000" y="391885"/>
                </a:cubicBezTo>
                <a:cubicBezTo>
                  <a:pt x="1899868" y="381622"/>
                  <a:pt x="1901282" y="368188"/>
                  <a:pt x="1894114" y="359228"/>
                </a:cubicBezTo>
                <a:cubicBezTo>
                  <a:pt x="1885941" y="349012"/>
                  <a:pt x="1871673" y="345630"/>
                  <a:pt x="1861457" y="337457"/>
                </a:cubicBezTo>
                <a:cubicBezTo>
                  <a:pt x="1853443" y="331046"/>
                  <a:pt x="1846097" y="323699"/>
                  <a:pt x="1839686" y="315685"/>
                </a:cubicBezTo>
                <a:cubicBezTo>
                  <a:pt x="1816738" y="287000"/>
                  <a:pt x="1818501" y="272534"/>
                  <a:pt x="1785257" y="250371"/>
                </a:cubicBezTo>
                <a:cubicBezTo>
                  <a:pt x="1775710" y="244006"/>
                  <a:pt x="1762863" y="244617"/>
                  <a:pt x="1752600" y="239485"/>
                </a:cubicBezTo>
                <a:cubicBezTo>
                  <a:pt x="1646685" y="186527"/>
                  <a:pt x="1746034" y="220871"/>
                  <a:pt x="1654629" y="195943"/>
                </a:cubicBezTo>
                <a:cubicBezTo>
                  <a:pt x="1629143" y="188992"/>
                  <a:pt x="1578429" y="174171"/>
                  <a:pt x="1578429" y="174171"/>
                </a:cubicBezTo>
              </a:path>
            </a:pathLst>
          </a:cu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6072198" y="2716208"/>
            <a:ext cx="2143140" cy="1855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>
            <a:off x="7715241" y="4500570"/>
            <a:ext cx="1428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θωρακική   κοιλότητα 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571472" y="607220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l-GR" b="1" dirty="0" smtClean="0"/>
              <a:t>  Το αποτέλεσμα </a:t>
            </a:r>
            <a:r>
              <a:rPr lang="el-GR" dirty="0" smtClean="0"/>
              <a:t>είναι η </a:t>
            </a:r>
            <a:r>
              <a:rPr lang="el-GR" u="sng" dirty="0" smtClean="0"/>
              <a:t>έξοδος</a:t>
            </a:r>
            <a:r>
              <a:rPr lang="el-GR" dirty="0" smtClean="0"/>
              <a:t>  </a:t>
            </a:r>
            <a:r>
              <a:rPr lang="el-GR" u="sng" dirty="0" smtClean="0"/>
              <a:t>αέρα</a:t>
            </a:r>
            <a:r>
              <a:rPr lang="el-GR" dirty="0" smtClean="0"/>
              <a:t> που περιέχει διοξείδιο του άνθρακα από τους πνεύμονες </a:t>
            </a:r>
            <a:endParaRPr lang="el-GR" dirty="0"/>
          </a:p>
        </p:txBody>
      </p:sp>
      <p:sp>
        <p:nvSpPr>
          <p:cNvPr id="18" name="17 - Δεξιό βέλος"/>
          <p:cNvSpPr/>
          <p:nvPr/>
        </p:nvSpPr>
        <p:spPr>
          <a:xfrm rot="16200000">
            <a:off x="5179223" y="1321579"/>
            <a:ext cx="2428892" cy="785818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 rot="5400000">
            <a:off x="5506765" y="1779855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ΑΕΡΑΣ</a:t>
            </a:r>
            <a:endParaRPr lang="el-GR" b="1" spc="600" dirty="0"/>
          </a:p>
        </p:txBody>
      </p:sp>
      <p:sp>
        <p:nvSpPr>
          <p:cNvPr id="20" name="19 - Ορθογώνιο"/>
          <p:cNvSpPr/>
          <p:nvPr/>
        </p:nvSpPr>
        <p:spPr>
          <a:xfrm>
            <a:off x="2786050" y="0"/>
            <a:ext cx="1603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/>
              <a:t>εκπνοή</a:t>
            </a:r>
            <a:endParaRPr lang="el-GR" sz="3600" b="1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8057" y="0"/>
            <a:ext cx="925943" cy="15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 animBg="1"/>
      <p:bldP spid="15" grpId="0"/>
      <p:bldP spid="17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642918"/>
            <a:ext cx="4683896" cy="35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00694" y="35004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00" dirty="0" smtClean="0"/>
              <a:t>ΔΙΑΦΡΑΓΜΑ</a:t>
            </a:r>
            <a:endParaRPr lang="el-GR" b="1" spc="300" dirty="0"/>
          </a:p>
        </p:txBody>
      </p:sp>
      <p:sp>
        <p:nvSpPr>
          <p:cNvPr id="6" name="5 - Ορθογώνιο"/>
          <p:cNvSpPr/>
          <p:nvPr/>
        </p:nvSpPr>
        <p:spPr>
          <a:xfrm>
            <a:off x="285720" y="714356"/>
            <a:ext cx="3552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Για να πραγματοποιηθεί η εισπνοή:</a:t>
            </a: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3" y="0"/>
            <a:ext cx="1428727" cy="117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6786578" y="0"/>
            <a:ext cx="97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εισπνοή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285720" y="185736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το </a:t>
            </a:r>
            <a:r>
              <a:rPr lang="el-GR" b="1" dirty="0" smtClean="0"/>
              <a:t>διάφραγμα</a:t>
            </a:r>
            <a:r>
              <a:rPr lang="el-GR" dirty="0" smtClean="0"/>
              <a:t> συστέλλεται (μικραίνει) και κατεβαίνει προς τα κάτω.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3214686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οι </a:t>
            </a:r>
            <a:r>
              <a:rPr lang="el-GR" b="1" dirty="0" smtClean="0"/>
              <a:t>μεσοπλεύριοι μύες </a:t>
            </a:r>
            <a:r>
              <a:rPr lang="el-GR" dirty="0" smtClean="0"/>
              <a:t>(είναι μυς που υπάρχουν γύρω από την θωρακική κοιλότητα) συστέλλονται (μικραίνουν) 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642910" y="5143512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Έτσι, </a:t>
            </a:r>
            <a:r>
              <a:rPr lang="el-GR" u="sng" dirty="0" smtClean="0"/>
              <a:t>αυξάνεται ο όγκος (χώρος) της θωρακικής κοιλότητας</a:t>
            </a:r>
            <a:endParaRPr lang="el-GR" u="sng" dirty="0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5290457" y="1458686"/>
            <a:ext cx="2264229" cy="2057400"/>
          </a:xfrm>
          <a:custGeom>
            <a:avLst/>
            <a:gdLst>
              <a:gd name="connsiteX0" fmla="*/ 1687286 w 2264229"/>
              <a:gd name="connsiteY0" fmla="*/ 228600 h 2057400"/>
              <a:gd name="connsiteX1" fmla="*/ 1621972 w 2264229"/>
              <a:gd name="connsiteY1" fmla="*/ 163285 h 2057400"/>
              <a:gd name="connsiteX2" fmla="*/ 1589314 w 2264229"/>
              <a:gd name="connsiteY2" fmla="*/ 130628 h 2057400"/>
              <a:gd name="connsiteX3" fmla="*/ 1578429 w 2264229"/>
              <a:gd name="connsiteY3" fmla="*/ 97971 h 2057400"/>
              <a:gd name="connsiteX4" fmla="*/ 1545772 w 2264229"/>
              <a:gd name="connsiteY4" fmla="*/ 87085 h 2057400"/>
              <a:gd name="connsiteX5" fmla="*/ 1480457 w 2264229"/>
              <a:gd name="connsiteY5" fmla="*/ 54428 h 2057400"/>
              <a:gd name="connsiteX6" fmla="*/ 1240972 w 2264229"/>
              <a:gd name="connsiteY6" fmla="*/ 21771 h 2057400"/>
              <a:gd name="connsiteX7" fmla="*/ 1121229 w 2264229"/>
              <a:gd name="connsiteY7" fmla="*/ 0 h 2057400"/>
              <a:gd name="connsiteX8" fmla="*/ 664029 w 2264229"/>
              <a:gd name="connsiteY8" fmla="*/ 32657 h 2057400"/>
              <a:gd name="connsiteX9" fmla="*/ 544286 w 2264229"/>
              <a:gd name="connsiteY9" fmla="*/ 54428 h 2057400"/>
              <a:gd name="connsiteX10" fmla="*/ 511629 w 2264229"/>
              <a:gd name="connsiteY10" fmla="*/ 76200 h 2057400"/>
              <a:gd name="connsiteX11" fmla="*/ 435429 w 2264229"/>
              <a:gd name="connsiteY11" fmla="*/ 108857 h 2057400"/>
              <a:gd name="connsiteX12" fmla="*/ 370114 w 2264229"/>
              <a:gd name="connsiteY12" fmla="*/ 174171 h 2057400"/>
              <a:gd name="connsiteX13" fmla="*/ 348343 w 2264229"/>
              <a:gd name="connsiteY13" fmla="*/ 195943 h 2057400"/>
              <a:gd name="connsiteX14" fmla="*/ 304800 w 2264229"/>
              <a:gd name="connsiteY14" fmla="*/ 283028 h 2057400"/>
              <a:gd name="connsiteX15" fmla="*/ 293914 w 2264229"/>
              <a:gd name="connsiteY15" fmla="*/ 315685 h 2057400"/>
              <a:gd name="connsiteX16" fmla="*/ 239486 w 2264229"/>
              <a:gd name="connsiteY16" fmla="*/ 370114 h 2057400"/>
              <a:gd name="connsiteX17" fmla="*/ 228600 w 2264229"/>
              <a:gd name="connsiteY17" fmla="*/ 402771 h 2057400"/>
              <a:gd name="connsiteX18" fmla="*/ 206829 w 2264229"/>
              <a:gd name="connsiteY18" fmla="*/ 424543 h 2057400"/>
              <a:gd name="connsiteX19" fmla="*/ 185057 w 2264229"/>
              <a:gd name="connsiteY19" fmla="*/ 489857 h 2057400"/>
              <a:gd name="connsiteX20" fmla="*/ 163286 w 2264229"/>
              <a:gd name="connsiteY20" fmla="*/ 533400 h 2057400"/>
              <a:gd name="connsiteX21" fmla="*/ 152400 w 2264229"/>
              <a:gd name="connsiteY21" fmla="*/ 566057 h 2057400"/>
              <a:gd name="connsiteX22" fmla="*/ 130629 w 2264229"/>
              <a:gd name="connsiteY22" fmla="*/ 598714 h 2057400"/>
              <a:gd name="connsiteX23" fmla="*/ 119743 w 2264229"/>
              <a:gd name="connsiteY23" fmla="*/ 707571 h 2057400"/>
              <a:gd name="connsiteX24" fmla="*/ 97972 w 2264229"/>
              <a:gd name="connsiteY24" fmla="*/ 762000 h 2057400"/>
              <a:gd name="connsiteX25" fmla="*/ 87086 w 2264229"/>
              <a:gd name="connsiteY25" fmla="*/ 859971 h 2057400"/>
              <a:gd name="connsiteX26" fmla="*/ 65314 w 2264229"/>
              <a:gd name="connsiteY26" fmla="*/ 979714 h 2057400"/>
              <a:gd name="connsiteX27" fmla="*/ 32657 w 2264229"/>
              <a:gd name="connsiteY27" fmla="*/ 1175657 h 2057400"/>
              <a:gd name="connsiteX28" fmla="*/ 10886 w 2264229"/>
              <a:gd name="connsiteY28" fmla="*/ 1273628 h 2057400"/>
              <a:gd name="connsiteX29" fmla="*/ 0 w 2264229"/>
              <a:gd name="connsiteY29" fmla="*/ 1328057 h 2057400"/>
              <a:gd name="connsiteX30" fmla="*/ 21772 w 2264229"/>
              <a:gd name="connsiteY30" fmla="*/ 1839685 h 2057400"/>
              <a:gd name="connsiteX31" fmla="*/ 32657 w 2264229"/>
              <a:gd name="connsiteY31" fmla="*/ 1872343 h 2057400"/>
              <a:gd name="connsiteX32" fmla="*/ 54429 w 2264229"/>
              <a:gd name="connsiteY32" fmla="*/ 1905000 h 2057400"/>
              <a:gd name="connsiteX33" fmla="*/ 87086 w 2264229"/>
              <a:gd name="connsiteY33" fmla="*/ 1959428 h 2057400"/>
              <a:gd name="connsiteX34" fmla="*/ 130629 w 2264229"/>
              <a:gd name="connsiteY34" fmla="*/ 2046514 h 2057400"/>
              <a:gd name="connsiteX35" fmla="*/ 163286 w 2264229"/>
              <a:gd name="connsiteY35" fmla="*/ 2057400 h 2057400"/>
              <a:gd name="connsiteX36" fmla="*/ 337457 w 2264229"/>
              <a:gd name="connsiteY36" fmla="*/ 2035628 h 2057400"/>
              <a:gd name="connsiteX37" fmla="*/ 381000 w 2264229"/>
              <a:gd name="connsiteY37" fmla="*/ 2024743 h 2057400"/>
              <a:gd name="connsiteX38" fmla="*/ 489857 w 2264229"/>
              <a:gd name="connsiteY38" fmla="*/ 2002971 h 2057400"/>
              <a:gd name="connsiteX39" fmla="*/ 653143 w 2264229"/>
              <a:gd name="connsiteY39" fmla="*/ 1992085 h 2057400"/>
              <a:gd name="connsiteX40" fmla="*/ 729343 w 2264229"/>
              <a:gd name="connsiteY40" fmla="*/ 1970314 h 2057400"/>
              <a:gd name="connsiteX41" fmla="*/ 1121229 w 2264229"/>
              <a:gd name="connsiteY41" fmla="*/ 1992085 h 2057400"/>
              <a:gd name="connsiteX42" fmla="*/ 1284514 w 2264229"/>
              <a:gd name="connsiteY42" fmla="*/ 2013857 h 2057400"/>
              <a:gd name="connsiteX43" fmla="*/ 1654629 w 2264229"/>
              <a:gd name="connsiteY43" fmla="*/ 2046514 h 2057400"/>
              <a:gd name="connsiteX44" fmla="*/ 1807029 w 2264229"/>
              <a:gd name="connsiteY44" fmla="*/ 2035628 h 2057400"/>
              <a:gd name="connsiteX45" fmla="*/ 1970314 w 2264229"/>
              <a:gd name="connsiteY45" fmla="*/ 2002971 h 2057400"/>
              <a:gd name="connsiteX46" fmla="*/ 2079172 w 2264229"/>
              <a:gd name="connsiteY46" fmla="*/ 2013857 h 2057400"/>
              <a:gd name="connsiteX47" fmla="*/ 2155372 w 2264229"/>
              <a:gd name="connsiteY47" fmla="*/ 2046514 h 2057400"/>
              <a:gd name="connsiteX48" fmla="*/ 2188029 w 2264229"/>
              <a:gd name="connsiteY48" fmla="*/ 2057400 h 2057400"/>
              <a:gd name="connsiteX49" fmla="*/ 2220686 w 2264229"/>
              <a:gd name="connsiteY49" fmla="*/ 2035628 h 2057400"/>
              <a:gd name="connsiteX50" fmla="*/ 2231572 w 2264229"/>
              <a:gd name="connsiteY50" fmla="*/ 2002971 h 2057400"/>
              <a:gd name="connsiteX51" fmla="*/ 2264229 w 2264229"/>
              <a:gd name="connsiteY51" fmla="*/ 1894114 h 2057400"/>
              <a:gd name="connsiteX52" fmla="*/ 2242457 w 2264229"/>
              <a:gd name="connsiteY52" fmla="*/ 1600200 h 2057400"/>
              <a:gd name="connsiteX53" fmla="*/ 2198914 w 2264229"/>
              <a:gd name="connsiteY53" fmla="*/ 1153885 h 2057400"/>
              <a:gd name="connsiteX54" fmla="*/ 2166257 w 2264229"/>
              <a:gd name="connsiteY54" fmla="*/ 1045028 h 2057400"/>
              <a:gd name="connsiteX55" fmla="*/ 2133600 w 2264229"/>
              <a:gd name="connsiteY55" fmla="*/ 849085 h 2057400"/>
              <a:gd name="connsiteX56" fmla="*/ 2122714 w 2264229"/>
              <a:gd name="connsiteY56" fmla="*/ 762000 h 2057400"/>
              <a:gd name="connsiteX57" fmla="*/ 2100943 w 2264229"/>
              <a:gd name="connsiteY57" fmla="*/ 740228 h 2057400"/>
              <a:gd name="connsiteX58" fmla="*/ 2090057 w 2264229"/>
              <a:gd name="connsiteY58" fmla="*/ 674914 h 2057400"/>
              <a:gd name="connsiteX59" fmla="*/ 2068286 w 2264229"/>
              <a:gd name="connsiteY59" fmla="*/ 642257 h 2057400"/>
              <a:gd name="connsiteX60" fmla="*/ 2057400 w 2264229"/>
              <a:gd name="connsiteY60" fmla="*/ 609600 h 2057400"/>
              <a:gd name="connsiteX61" fmla="*/ 2002972 w 2264229"/>
              <a:gd name="connsiteY61" fmla="*/ 533400 h 2057400"/>
              <a:gd name="connsiteX62" fmla="*/ 1981200 w 2264229"/>
              <a:gd name="connsiteY62" fmla="*/ 500743 h 2057400"/>
              <a:gd name="connsiteX63" fmla="*/ 1937657 w 2264229"/>
              <a:gd name="connsiteY63" fmla="*/ 457200 h 2057400"/>
              <a:gd name="connsiteX64" fmla="*/ 1905000 w 2264229"/>
              <a:gd name="connsiteY64" fmla="*/ 391885 h 2057400"/>
              <a:gd name="connsiteX65" fmla="*/ 1894114 w 2264229"/>
              <a:gd name="connsiteY65" fmla="*/ 359228 h 2057400"/>
              <a:gd name="connsiteX66" fmla="*/ 1861457 w 2264229"/>
              <a:gd name="connsiteY66" fmla="*/ 337457 h 2057400"/>
              <a:gd name="connsiteX67" fmla="*/ 1839686 w 2264229"/>
              <a:gd name="connsiteY67" fmla="*/ 315685 h 2057400"/>
              <a:gd name="connsiteX68" fmla="*/ 1785257 w 2264229"/>
              <a:gd name="connsiteY68" fmla="*/ 250371 h 2057400"/>
              <a:gd name="connsiteX69" fmla="*/ 1752600 w 2264229"/>
              <a:gd name="connsiteY69" fmla="*/ 239485 h 2057400"/>
              <a:gd name="connsiteX70" fmla="*/ 1654629 w 2264229"/>
              <a:gd name="connsiteY70" fmla="*/ 195943 h 2057400"/>
              <a:gd name="connsiteX71" fmla="*/ 1578429 w 2264229"/>
              <a:gd name="connsiteY71" fmla="*/ 174171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264229" h="2057400">
                <a:moveTo>
                  <a:pt x="1687286" y="228600"/>
                </a:moveTo>
                <a:lnTo>
                  <a:pt x="1621972" y="163285"/>
                </a:lnTo>
                <a:lnTo>
                  <a:pt x="1589314" y="130628"/>
                </a:lnTo>
                <a:cubicBezTo>
                  <a:pt x="1585686" y="119742"/>
                  <a:pt x="1586543" y="106085"/>
                  <a:pt x="1578429" y="97971"/>
                </a:cubicBezTo>
                <a:cubicBezTo>
                  <a:pt x="1570315" y="89857"/>
                  <a:pt x="1556035" y="92217"/>
                  <a:pt x="1545772" y="87085"/>
                </a:cubicBezTo>
                <a:cubicBezTo>
                  <a:pt x="1502963" y="65681"/>
                  <a:pt x="1526055" y="63548"/>
                  <a:pt x="1480457" y="54428"/>
                </a:cubicBezTo>
                <a:cubicBezTo>
                  <a:pt x="1272352" y="12807"/>
                  <a:pt x="1428041" y="48495"/>
                  <a:pt x="1240972" y="21771"/>
                </a:cubicBezTo>
                <a:cubicBezTo>
                  <a:pt x="1200811" y="16034"/>
                  <a:pt x="1161143" y="7257"/>
                  <a:pt x="1121229" y="0"/>
                </a:cubicBezTo>
                <a:cubicBezTo>
                  <a:pt x="821823" y="11975"/>
                  <a:pt x="915444" y="1229"/>
                  <a:pt x="664029" y="32657"/>
                </a:cubicBezTo>
                <a:cubicBezTo>
                  <a:pt x="586022" y="42408"/>
                  <a:pt x="605138" y="39216"/>
                  <a:pt x="544286" y="54428"/>
                </a:cubicBezTo>
                <a:cubicBezTo>
                  <a:pt x="533400" y="61685"/>
                  <a:pt x="523331" y="70349"/>
                  <a:pt x="511629" y="76200"/>
                </a:cubicBezTo>
                <a:cubicBezTo>
                  <a:pt x="474922" y="94553"/>
                  <a:pt x="473190" y="78648"/>
                  <a:pt x="435429" y="108857"/>
                </a:cubicBezTo>
                <a:cubicBezTo>
                  <a:pt x="411386" y="128091"/>
                  <a:pt x="391886" y="152399"/>
                  <a:pt x="370114" y="174171"/>
                </a:cubicBezTo>
                <a:lnTo>
                  <a:pt x="348343" y="195943"/>
                </a:lnTo>
                <a:cubicBezTo>
                  <a:pt x="323795" y="269585"/>
                  <a:pt x="356215" y="180200"/>
                  <a:pt x="304800" y="283028"/>
                </a:cubicBezTo>
                <a:cubicBezTo>
                  <a:pt x="299668" y="293291"/>
                  <a:pt x="300799" y="306505"/>
                  <a:pt x="293914" y="315685"/>
                </a:cubicBezTo>
                <a:cubicBezTo>
                  <a:pt x="278519" y="336211"/>
                  <a:pt x="239486" y="370114"/>
                  <a:pt x="239486" y="370114"/>
                </a:cubicBezTo>
                <a:cubicBezTo>
                  <a:pt x="235857" y="381000"/>
                  <a:pt x="234504" y="392932"/>
                  <a:pt x="228600" y="402771"/>
                </a:cubicBezTo>
                <a:cubicBezTo>
                  <a:pt x="223320" y="411572"/>
                  <a:pt x="211419" y="415363"/>
                  <a:pt x="206829" y="424543"/>
                </a:cubicBezTo>
                <a:cubicBezTo>
                  <a:pt x="196566" y="445069"/>
                  <a:pt x="195320" y="469331"/>
                  <a:pt x="185057" y="489857"/>
                </a:cubicBezTo>
                <a:cubicBezTo>
                  <a:pt x="177800" y="504371"/>
                  <a:pt x="169678" y="518485"/>
                  <a:pt x="163286" y="533400"/>
                </a:cubicBezTo>
                <a:cubicBezTo>
                  <a:pt x="158766" y="543947"/>
                  <a:pt x="157532" y="555794"/>
                  <a:pt x="152400" y="566057"/>
                </a:cubicBezTo>
                <a:cubicBezTo>
                  <a:pt x="146549" y="577759"/>
                  <a:pt x="137886" y="587828"/>
                  <a:pt x="130629" y="598714"/>
                </a:cubicBezTo>
                <a:cubicBezTo>
                  <a:pt x="127000" y="635000"/>
                  <a:pt x="126895" y="671812"/>
                  <a:pt x="119743" y="707571"/>
                </a:cubicBezTo>
                <a:cubicBezTo>
                  <a:pt x="115911" y="726732"/>
                  <a:pt x="102066" y="742893"/>
                  <a:pt x="97972" y="762000"/>
                </a:cubicBezTo>
                <a:cubicBezTo>
                  <a:pt x="91087" y="794129"/>
                  <a:pt x="91960" y="827477"/>
                  <a:pt x="87086" y="859971"/>
                </a:cubicBezTo>
                <a:cubicBezTo>
                  <a:pt x="81068" y="900091"/>
                  <a:pt x="71983" y="939697"/>
                  <a:pt x="65314" y="979714"/>
                </a:cubicBezTo>
                <a:cubicBezTo>
                  <a:pt x="40398" y="1129211"/>
                  <a:pt x="72133" y="978277"/>
                  <a:pt x="32657" y="1175657"/>
                </a:cubicBezTo>
                <a:cubicBezTo>
                  <a:pt x="26096" y="1208461"/>
                  <a:pt x="17895" y="1240917"/>
                  <a:pt x="10886" y="1273628"/>
                </a:cubicBezTo>
                <a:cubicBezTo>
                  <a:pt x="7009" y="1291720"/>
                  <a:pt x="3629" y="1309914"/>
                  <a:pt x="0" y="1328057"/>
                </a:cubicBezTo>
                <a:cubicBezTo>
                  <a:pt x="7257" y="1498600"/>
                  <a:pt x="11549" y="1669294"/>
                  <a:pt x="21772" y="1839685"/>
                </a:cubicBezTo>
                <a:cubicBezTo>
                  <a:pt x="22459" y="1851139"/>
                  <a:pt x="27525" y="1862080"/>
                  <a:pt x="32657" y="1872343"/>
                </a:cubicBezTo>
                <a:cubicBezTo>
                  <a:pt x="38508" y="1884045"/>
                  <a:pt x="47172" y="1894114"/>
                  <a:pt x="54429" y="1905000"/>
                </a:cubicBezTo>
                <a:cubicBezTo>
                  <a:pt x="85262" y="1997506"/>
                  <a:pt x="42260" y="1884721"/>
                  <a:pt x="87086" y="1959428"/>
                </a:cubicBezTo>
                <a:cubicBezTo>
                  <a:pt x="118905" y="2012458"/>
                  <a:pt x="65807" y="1981691"/>
                  <a:pt x="130629" y="2046514"/>
                </a:cubicBezTo>
                <a:cubicBezTo>
                  <a:pt x="138743" y="2054628"/>
                  <a:pt x="152400" y="2053771"/>
                  <a:pt x="163286" y="2057400"/>
                </a:cubicBezTo>
                <a:cubicBezTo>
                  <a:pt x="221343" y="2050143"/>
                  <a:pt x="279595" y="2044307"/>
                  <a:pt x="337457" y="2035628"/>
                </a:cubicBezTo>
                <a:cubicBezTo>
                  <a:pt x="352252" y="2033409"/>
                  <a:pt x="366371" y="2027878"/>
                  <a:pt x="381000" y="2024743"/>
                </a:cubicBezTo>
                <a:cubicBezTo>
                  <a:pt x="417183" y="2016990"/>
                  <a:pt x="453116" y="2007380"/>
                  <a:pt x="489857" y="2002971"/>
                </a:cubicBezTo>
                <a:cubicBezTo>
                  <a:pt x="544018" y="1996472"/>
                  <a:pt x="598714" y="1995714"/>
                  <a:pt x="653143" y="1992085"/>
                </a:cubicBezTo>
                <a:cubicBezTo>
                  <a:pt x="678543" y="1984828"/>
                  <a:pt x="702943" y="1971257"/>
                  <a:pt x="729343" y="1970314"/>
                </a:cubicBezTo>
                <a:cubicBezTo>
                  <a:pt x="781998" y="1968434"/>
                  <a:pt x="1046599" y="1987110"/>
                  <a:pt x="1121229" y="1992085"/>
                </a:cubicBezTo>
                <a:cubicBezTo>
                  <a:pt x="1175657" y="1999342"/>
                  <a:pt x="1229816" y="2009031"/>
                  <a:pt x="1284514" y="2013857"/>
                </a:cubicBezTo>
                <a:cubicBezTo>
                  <a:pt x="1752784" y="2055176"/>
                  <a:pt x="1258584" y="1993709"/>
                  <a:pt x="1654629" y="2046514"/>
                </a:cubicBezTo>
                <a:cubicBezTo>
                  <a:pt x="1705429" y="2042885"/>
                  <a:pt x="1756577" y="2042587"/>
                  <a:pt x="1807029" y="2035628"/>
                </a:cubicBezTo>
                <a:cubicBezTo>
                  <a:pt x="1862015" y="2028044"/>
                  <a:pt x="1970314" y="2002971"/>
                  <a:pt x="1970314" y="2002971"/>
                </a:cubicBezTo>
                <a:cubicBezTo>
                  <a:pt x="2006600" y="2006600"/>
                  <a:pt x="2043129" y="2008312"/>
                  <a:pt x="2079172" y="2013857"/>
                </a:cubicBezTo>
                <a:cubicBezTo>
                  <a:pt x="2105719" y="2017941"/>
                  <a:pt x="2131978" y="2036488"/>
                  <a:pt x="2155372" y="2046514"/>
                </a:cubicBezTo>
                <a:cubicBezTo>
                  <a:pt x="2165919" y="2051034"/>
                  <a:pt x="2177143" y="2053771"/>
                  <a:pt x="2188029" y="2057400"/>
                </a:cubicBezTo>
                <a:cubicBezTo>
                  <a:pt x="2198915" y="2050143"/>
                  <a:pt x="2212513" y="2045844"/>
                  <a:pt x="2220686" y="2035628"/>
                </a:cubicBezTo>
                <a:cubicBezTo>
                  <a:pt x="2227854" y="2026668"/>
                  <a:pt x="2227543" y="2013715"/>
                  <a:pt x="2231572" y="2002971"/>
                </a:cubicBezTo>
                <a:cubicBezTo>
                  <a:pt x="2262260" y="1921136"/>
                  <a:pt x="2247574" y="1977388"/>
                  <a:pt x="2264229" y="1894114"/>
                </a:cubicBezTo>
                <a:cubicBezTo>
                  <a:pt x="2256972" y="1796143"/>
                  <a:pt x="2249216" y="1698207"/>
                  <a:pt x="2242457" y="1600200"/>
                </a:cubicBezTo>
                <a:cubicBezTo>
                  <a:pt x="2210805" y="1141254"/>
                  <a:pt x="2245254" y="1401034"/>
                  <a:pt x="2198914" y="1153885"/>
                </a:cubicBezTo>
                <a:cubicBezTo>
                  <a:pt x="2182650" y="1067141"/>
                  <a:pt x="2199894" y="1112300"/>
                  <a:pt x="2166257" y="1045028"/>
                </a:cubicBezTo>
                <a:cubicBezTo>
                  <a:pt x="2155371" y="979714"/>
                  <a:pt x="2141813" y="914789"/>
                  <a:pt x="2133600" y="849085"/>
                </a:cubicBezTo>
                <a:cubicBezTo>
                  <a:pt x="2129971" y="820057"/>
                  <a:pt x="2131120" y="790021"/>
                  <a:pt x="2122714" y="762000"/>
                </a:cubicBezTo>
                <a:cubicBezTo>
                  <a:pt x="2119765" y="752170"/>
                  <a:pt x="2108200" y="747485"/>
                  <a:pt x="2100943" y="740228"/>
                </a:cubicBezTo>
                <a:cubicBezTo>
                  <a:pt x="2097314" y="718457"/>
                  <a:pt x="2097037" y="695853"/>
                  <a:pt x="2090057" y="674914"/>
                </a:cubicBezTo>
                <a:cubicBezTo>
                  <a:pt x="2085920" y="662502"/>
                  <a:pt x="2074137" y="653959"/>
                  <a:pt x="2068286" y="642257"/>
                </a:cubicBezTo>
                <a:cubicBezTo>
                  <a:pt x="2063154" y="631994"/>
                  <a:pt x="2062532" y="619863"/>
                  <a:pt x="2057400" y="609600"/>
                </a:cubicBezTo>
                <a:cubicBezTo>
                  <a:pt x="2048848" y="592496"/>
                  <a:pt x="2011191" y="544906"/>
                  <a:pt x="2002972" y="533400"/>
                </a:cubicBezTo>
                <a:cubicBezTo>
                  <a:pt x="1995368" y="522754"/>
                  <a:pt x="1989714" y="510676"/>
                  <a:pt x="1981200" y="500743"/>
                </a:cubicBezTo>
                <a:cubicBezTo>
                  <a:pt x="1967842" y="485158"/>
                  <a:pt x="1937657" y="457200"/>
                  <a:pt x="1937657" y="457200"/>
                </a:cubicBezTo>
                <a:cubicBezTo>
                  <a:pt x="1910300" y="375124"/>
                  <a:pt x="1947201" y="476287"/>
                  <a:pt x="1905000" y="391885"/>
                </a:cubicBezTo>
                <a:cubicBezTo>
                  <a:pt x="1899868" y="381622"/>
                  <a:pt x="1901282" y="368188"/>
                  <a:pt x="1894114" y="359228"/>
                </a:cubicBezTo>
                <a:cubicBezTo>
                  <a:pt x="1885941" y="349012"/>
                  <a:pt x="1871673" y="345630"/>
                  <a:pt x="1861457" y="337457"/>
                </a:cubicBezTo>
                <a:cubicBezTo>
                  <a:pt x="1853443" y="331046"/>
                  <a:pt x="1846097" y="323699"/>
                  <a:pt x="1839686" y="315685"/>
                </a:cubicBezTo>
                <a:cubicBezTo>
                  <a:pt x="1816738" y="287000"/>
                  <a:pt x="1818501" y="272534"/>
                  <a:pt x="1785257" y="250371"/>
                </a:cubicBezTo>
                <a:cubicBezTo>
                  <a:pt x="1775710" y="244006"/>
                  <a:pt x="1762863" y="244617"/>
                  <a:pt x="1752600" y="239485"/>
                </a:cubicBezTo>
                <a:cubicBezTo>
                  <a:pt x="1646685" y="186527"/>
                  <a:pt x="1746034" y="220871"/>
                  <a:pt x="1654629" y="195943"/>
                </a:cubicBezTo>
                <a:cubicBezTo>
                  <a:pt x="1629143" y="188992"/>
                  <a:pt x="1578429" y="174171"/>
                  <a:pt x="1578429" y="174171"/>
                </a:cubicBezTo>
              </a:path>
            </a:pathLst>
          </a:cu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6072198" y="2716208"/>
            <a:ext cx="2143140" cy="1855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>
            <a:off x="7715241" y="4500570"/>
            <a:ext cx="1428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θωρακική   κοιλότητα 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642910" y="607220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b="1" dirty="0" smtClean="0"/>
              <a:t> Το αποτέλεσμα </a:t>
            </a:r>
            <a:r>
              <a:rPr lang="el-GR" dirty="0" smtClean="0"/>
              <a:t>είναι η </a:t>
            </a:r>
            <a:r>
              <a:rPr lang="el-GR" u="sng" dirty="0" smtClean="0"/>
              <a:t>είσοδος</a:t>
            </a:r>
            <a:r>
              <a:rPr lang="el-GR" dirty="0" smtClean="0"/>
              <a:t> ατμοσφαιρικού </a:t>
            </a:r>
            <a:r>
              <a:rPr lang="el-GR" u="sng" dirty="0" smtClean="0"/>
              <a:t>αέρα με οξυγόνο </a:t>
            </a:r>
            <a:r>
              <a:rPr lang="el-GR" dirty="0" smtClean="0"/>
              <a:t> στους πνεύμονες </a:t>
            </a:r>
            <a:endParaRPr lang="el-GR" dirty="0"/>
          </a:p>
        </p:txBody>
      </p:sp>
      <p:sp>
        <p:nvSpPr>
          <p:cNvPr id="18" name="17 - Δεξιό βέλος"/>
          <p:cNvSpPr/>
          <p:nvPr/>
        </p:nvSpPr>
        <p:spPr>
          <a:xfrm rot="5400000">
            <a:off x="5250661" y="1321579"/>
            <a:ext cx="2428892" cy="785818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 rot="5400000">
            <a:off x="5578203" y="1565541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ΑΕΡΑΣ</a:t>
            </a:r>
            <a:endParaRPr lang="el-GR" b="1" spc="600" dirty="0">
              <a:solidFill>
                <a:srgbClr val="FF0000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786050" y="0"/>
            <a:ext cx="176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/>
              <a:t>εισπνοή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 animBg="1"/>
      <p:bldP spid="15" grpId="0"/>
      <p:bldP spid="17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0" y="714356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Το εσωτερικό της μύτης  καλύπτεται από </a:t>
            </a:r>
            <a:r>
              <a:rPr lang="el-GR" b="1" dirty="0" smtClean="0"/>
              <a:t>βλεννογόνο</a:t>
            </a:r>
            <a:r>
              <a:rPr lang="el-GR" dirty="0" smtClean="0"/>
              <a:t>. Πρόκειται για έναν τύπο επιθηλιακού ιστού, του οποίου τα κύτταρα παράγουν μια ουσία την  </a:t>
            </a:r>
            <a:r>
              <a:rPr lang="el-GR" b="1" dirty="0" smtClean="0"/>
              <a:t>βλέννα</a:t>
            </a:r>
            <a:r>
              <a:rPr lang="el-GR" dirty="0" smtClean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887" y="3382963"/>
            <a:ext cx="471011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199969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>
            <a:off x="1857356" y="3929066"/>
            <a:ext cx="357190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 rot="21172522">
            <a:off x="5594956" y="5016365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600" dirty="0" smtClean="0"/>
              <a:t>βλεννογόνος</a:t>
            </a:r>
            <a:endParaRPr lang="el-GR" spc="600" dirty="0"/>
          </a:p>
        </p:txBody>
      </p:sp>
      <p:sp>
        <p:nvSpPr>
          <p:cNvPr id="9" name="8 - Ορθογώνιο"/>
          <p:cNvSpPr/>
          <p:nvPr/>
        </p:nvSpPr>
        <p:spPr>
          <a:xfrm>
            <a:off x="7072330" y="2928934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βλέννα</a:t>
            </a:r>
            <a:endParaRPr lang="el-GR" dirty="0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5450546" y="3782291"/>
            <a:ext cx="2997263" cy="751432"/>
          </a:xfrm>
          <a:custGeom>
            <a:avLst/>
            <a:gdLst>
              <a:gd name="connsiteX0" fmla="*/ 2695927 w 2997263"/>
              <a:gd name="connsiteY0" fmla="*/ 654627 h 751432"/>
              <a:gd name="connsiteX1" fmla="*/ 2716709 w 2997263"/>
              <a:gd name="connsiteY1" fmla="*/ 592282 h 751432"/>
              <a:gd name="connsiteX2" fmla="*/ 2779054 w 2997263"/>
              <a:gd name="connsiteY2" fmla="*/ 561109 h 751432"/>
              <a:gd name="connsiteX3" fmla="*/ 2841399 w 2997263"/>
              <a:gd name="connsiteY3" fmla="*/ 529936 h 751432"/>
              <a:gd name="connsiteX4" fmla="*/ 2862181 w 2997263"/>
              <a:gd name="connsiteY4" fmla="*/ 498764 h 751432"/>
              <a:gd name="connsiteX5" fmla="*/ 2924527 w 2997263"/>
              <a:gd name="connsiteY5" fmla="*/ 436418 h 751432"/>
              <a:gd name="connsiteX6" fmla="*/ 2976481 w 2997263"/>
              <a:gd name="connsiteY6" fmla="*/ 374073 h 751432"/>
              <a:gd name="connsiteX7" fmla="*/ 2986872 w 2997263"/>
              <a:gd name="connsiteY7" fmla="*/ 332509 h 751432"/>
              <a:gd name="connsiteX8" fmla="*/ 2997263 w 2997263"/>
              <a:gd name="connsiteY8" fmla="*/ 301336 h 751432"/>
              <a:gd name="connsiteX9" fmla="*/ 2955699 w 2997263"/>
              <a:gd name="connsiteY9" fmla="*/ 228600 h 751432"/>
              <a:gd name="connsiteX10" fmla="*/ 2924527 w 2997263"/>
              <a:gd name="connsiteY10" fmla="*/ 218209 h 751432"/>
              <a:gd name="connsiteX11" fmla="*/ 2862181 w 2997263"/>
              <a:gd name="connsiteY11" fmla="*/ 176645 h 751432"/>
              <a:gd name="connsiteX12" fmla="*/ 2831009 w 2997263"/>
              <a:gd name="connsiteY12" fmla="*/ 155864 h 751432"/>
              <a:gd name="connsiteX13" fmla="*/ 2789445 w 2997263"/>
              <a:gd name="connsiteY13" fmla="*/ 145473 h 751432"/>
              <a:gd name="connsiteX14" fmla="*/ 2747881 w 2997263"/>
              <a:gd name="connsiteY14" fmla="*/ 124691 h 751432"/>
              <a:gd name="connsiteX15" fmla="*/ 2716709 w 2997263"/>
              <a:gd name="connsiteY15" fmla="*/ 103909 h 751432"/>
              <a:gd name="connsiteX16" fmla="*/ 2643972 w 2997263"/>
              <a:gd name="connsiteY16" fmla="*/ 83127 h 751432"/>
              <a:gd name="connsiteX17" fmla="*/ 2612799 w 2997263"/>
              <a:gd name="connsiteY17" fmla="*/ 62345 h 751432"/>
              <a:gd name="connsiteX18" fmla="*/ 2342636 w 2997263"/>
              <a:gd name="connsiteY18" fmla="*/ 72736 h 751432"/>
              <a:gd name="connsiteX19" fmla="*/ 2114036 w 2997263"/>
              <a:gd name="connsiteY19" fmla="*/ 51954 h 751432"/>
              <a:gd name="connsiteX20" fmla="*/ 1947781 w 2997263"/>
              <a:gd name="connsiteY20" fmla="*/ 20782 h 751432"/>
              <a:gd name="connsiteX21" fmla="*/ 1864654 w 2997263"/>
              <a:gd name="connsiteY21" fmla="*/ 0 h 751432"/>
              <a:gd name="connsiteX22" fmla="*/ 1791918 w 2997263"/>
              <a:gd name="connsiteY22" fmla="*/ 10391 h 751432"/>
              <a:gd name="connsiteX23" fmla="*/ 1760745 w 2997263"/>
              <a:gd name="connsiteY23" fmla="*/ 20782 h 751432"/>
              <a:gd name="connsiteX24" fmla="*/ 1667227 w 2997263"/>
              <a:gd name="connsiteY24" fmla="*/ 62345 h 751432"/>
              <a:gd name="connsiteX25" fmla="*/ 1594490 w 2997263"/>
              <a:gd name="connsiteY25" fmla="*/ 114300 h 751432"/>
              <a:gd name="connsiteX26" fmla="*/ 1563318 w 2997263"/>
              <a:gd name="connsiteY26" fmla="*/ 145473 h 751432"/>
              <a:gd name="connsiteX27" fmla="*/ 1490581 w 2997263"/>
              <a:gd name="connsiteY27" fmla="*/ 166254 h 751432"/>
              <a:gd name="connsiteX28" fmla="*/ 1459409 w 2997263"/>
              <a:gd name="connsiteY28" fmla="*/ 187036 h 751432"/>
              <a:gd name="connsiteX29" fmla="*/ 1428236 w 2997263"/>
              <a:gd name="connsiteY29" fmla="*/ 197427 h 751432"/>
              <a:gd name="connsiteX30" fmla="*/ 1386672 w 2997263"/>
              <a:gd name="connsiteY30" fmla="*/ 218209 h 751432"/>
              <a:gd name="connsiteX31" fmla="*/ 1168463 w 2997263"/>
              <a:gd name="connsiteY31" fmla="*/ 197427 h 751432"/>
              <a:gd name="connsiteX32" fmla="*/ 1116509 w 2997263"/>
              <a:gd name="connsiteY32" fmla="*/ 176645 h 751432"/>
              <a:gd name="connsiteX33" fmla="*/ 1074945 w 2997263"/>
              <a:gd name="connsiteY33" fmla="*/ 166254 h 751432"/>
              <a:gd name="connsiteX34" fmla="*/ 1012599 w 2997263"/>
              <a:gd name="connsiteY34" fmla="*/ 135082 h 751432"/>
              <a:gd name="connsiteX35" fmla="*/ 971036 w 2997263"/>
              <a:gd name="connsiteY35" fmla="*/ 114300 h 751432"/>
              <a:gd name="connsiteX36" fmla="*/ 908690 w 2997263"/>
              <a:gd name="connsiteY36" fmla="*/ 103909 h 751432"/>
              <a:gd name="connsiteX37" fmla="*/ 856736 w 2997263"/>
              <a:gd name="connsiteY37" fmla="*/ 93518 h 751432"/>
              <a:gd name="connsiteX38" fmla="*/ 628136 w 2997263"/>
              <a:gd name="connsiteY38" fmla="*/ 51954 h 751432"/>
              <a:gd name="connsiteX39" fmla="*/ 565790 w 2997263"/>
              <a:gd name="connsiteY39" fmla="*/ 62345 h 751432"/>
              <a:gd name="connsiteX40" fmla="*/ 513836 w 2997263"/>
              <a:gd name="connsiteY40" fmla="*/ 72736 h 751432"/>
              <a:gd name="connsiteX41" fmla="*/ 389145 w 2997263"/>
              <a:gd name="connsiteY41" fmla="*/ 93518 h 751432"/>
              <a:gd name="connsiteX42" fmla="*/ 56636 w 2997263"/>
              <a:gd name="connsiteY42" fmla="*/ 93518 h 751432"/>
              <a:gd name="connsiteX43" fmla="*/ 25463 w 2997263"/>
              <a:gd name="connsiteY43" fmla="*/ 103909 h 751432"/>
              <a:gd name="connsiteX44" fmla="*/ 15072 w 2997263"/>
              <a:gd name="connsiteY44" fmla="*/ 135082 h 751432"/>
              <a:gd name="connsiteX45" fmla="*/ 15072 w 2997263"/>
              <a:gd name="connsiteY45" fmla="*/ 332509 h 751432"/>
              <a:gd name="connsiteX46" fmla="*/ 35854 w 2997263"/>
              <a:gd name="connsiteY46" fmla="*/ 374073 h 751432"/>
              <a:gd name="connsiteX47" fmla="*/ 46245 w 2997263"/>
              <a:gd name="connsiteY47" fmla="*/ 405245 h 751432"/>
              <a:gd name="connsiteX48" fmla="*/ 67027 w 2997263"/>
              <a:gd name="connsiteY48" fmla="*/ 436418 h 751432"/>
              <a:gd name="connsiteX49" fmla="*/ 77418 w 2997263"/>
              <a:gd name="connsiteY49" fmla="*/ 467591 h 751432"/>
              <a:gd name="connsiteX50" fmla="*/ 87809 w 2997263"/>
              <a:gd name="connsiteY50" fmla="*/ 509154 h 751432"/>
              <a:gd name="connsiteX51" fmla="*/ 118981 w 2997263"/>
              <a:gd name="connsiteY51" fmla="*/ 540327 h 751432"/>
              <a:gd name="connsiteX52" fmla="*/ 150154 w 2997263"/>
              <a:gd name="connsiteY52" fmla="*/ 550718 h 751432"/>
              <a:gd name="connsiteX53" fmla="*/ 306018 w 2997263"/>
              <a:gd name="connsiteY53" fmla="*/ 519545 h 751432"/>
              <a:gd name="connsiteX54" fmla="*/ 409927 w 2997263"/>
              <a:gd name="connsiteY54" fmla="*/ 467591 h 751432"/>
              <a:gd name="connsiteX55" fmla="*/ 493054 w 2997263"/>
              <a:gd name="connsiteY55" fmla="*/ 477982 h 751432"/>
              <a:gd name="connsiteX56" fmla="*/ 524227 w 2997263"/>
              <a:gd name="connsiteY56" fmla="*/ 488373 h 751432"/>
              <a:gd name="connsiteX57" fmla="*/ 586572 w 2997263"/>
              <a:gd name="connsiteY57" fmla="*/ 550718 h 751432"/>
              <a:gd name="connsiteX58" fmla="*/ 596963 w 2997263"/>
              <a:gd name="connsiteY58" fmla="*/ 581891 h 751432"/>
              <a:gd name="connsiteX59" fmla="*/ 628136 w 2997263"/>
              <a:gd name="connsiteY59" fmla="*/ 613064 h 751432"/>
              <a:gd name="connsiteX60" fmla="*/ 659309 w 2997263"/>
              <a:gd name="connsiteY60" fmla="*/ 654627 h 751432"/>
              <a:gd name="connsiteX61" fmla="*/ 711263 w 2997263"/>
              <a:gd name="connsiteY61" fmla="*/ 696191 h 751432"/>
              <a:gd name="connsiteX62" fmla="*/ 732045 w 2997263"/>
              <a:gd name="connsiteY62" fmla="*/ 727364 h 751432"/>
              <a:gd name="connsiteX63" fmla="*/ 825563 w 2997263"/>
              <a:gd name="connsiteY63" fmla="*/ 748145 h 751432"/>
              <a:gd name="connsiteX64" fmla="*/ 1074945 w 2997263"/>
              <a:gd name="connsiteY64" fmla="*/ 737754 h 751432"/>
              <a:gd name="connsiteX65" fmla="*/ 1137290 w 2997263"/>
              <a:gd name="connsiteY65" fmla="*/ 696191 h 751432"/>
              <a:gd name="connsiteX66" fmla="*/ 1199636 w 2997263"/>
              <a:gd name="connsiteY66" fmla="*/ 633845 h 751432"/>
              <a:gd name="connsiteX67" fmla="*/ 1282763 w 2997263"/>
              <a:gd name="connsiteY67" fmla="*/ 540327 h 751432"/>
              <a:gd name="connsiteX68" fmla="*/ 1313936 w 2997263"/>
              <a:gd name="connsiteY68" fmla="*/ 529936 h 751432"/>
              <a:gd name="connsiteX69" fmla="*/ 1345109 w 2997263"/>
              <a:gd name="connsiteY69" fmla="*/ 498764 h 751432"/>
              <a:gd name="connsiteX70" fmla="*/ 1438627 w 2997263"/>
              <a:gd name="connsiteY70" fmla="*/ 488373 h 751432"/>
              <a:gd name="connsiteX71" fmla="*/ 1490581 w 2997263"/>
              <a:gd name="connsiteY71" fmla="*/ 467591 h 751432"/>
              <a:gd name="connsiteX72" fmla="*/ 1594490 w 2997263"/>
              <a:gd name="connsiteY72" fmla="*/ 477982 h 751432"/>
              <a:gd name="connsiteX73" fmla="*/ 1615272 w 2997263"/>
              <a:gd name="connsiteY73" fmla="*/ 519545 h 751432"/>
              <a:gd name="connsiteX74" fmla="*/ 1636054 w 2997263"/>
              <a:gd name="connsiteY74" fmla="*/ 550718 h 751432"/>
              <a:gd name="connsiteX75" fmla="*/ 1646445 w 2997263"/>
              <a:gd name="connsiteY75" fmla="*/ 602673 h 751432"/>
              <a:gd name="connsiteX76" fmla="*/ 1791918 w 2997263"/>
              <a:gd name="connsiteY76" fmla="*/ 550718 h 751432"/>
              <a:gd name="connsiteX77" fmla="*/ 1823090 w 2997263"/>
              <a:gd name="connsiteY77" fmla="*/ 519545 h 751432"/>
              <a:gd name="connsiteX78" fmla="*/ 1833481 w 2997263"/>
              <a:gd name="connsiteY78" fmla="*/ 488373 h 751432"/>
              <a:gd name="connsiteX79" fmla="*/ 1895827 w 2997263"/>
              <a:gd name="connsiteY79" fmla="*/ 446809 h 751432"/>
              <a:gd name="connsiteX80" fmla="*/ 2093254 w 2997263"/>
              <a:gd name="connsiteY80" fmla="*/ 457200 h 751432"/>
              <a:gd name="connsiteX81" fmla="*/ 2353027 w 2997263"/>
              <a:gd name="connsiteY81" fmla="*/ 467591 h 751432"/>
              <a:gd name="connsiteX82" fmla="*/ 2498499 w 2997263"/>
              <a:gd name="connsiteY82" fmla="*/ 488373 h 751432"/>
              <a:gd name="connsiteX83" fmla="*/ 2623190 w 2997263"/>
              <a:gd name="connsiteY83" fmla="*/ 498764 h 751432"/>
              <a:gd name="connsiteX84" fmla="*/ 2654363 w 2997263"/>
              <a:gd name="connsiteY84" fmla="*/ 519545 h 751432"/>
              <a:gd name="connsiteX85" fmla="*/ 2695927 w 2997263"/>
              <a:gd name="connsiteY85" fmla="*/ 529936 h 751432"/>
              <a:gd name="connsiteX86" fmla="*/ 2727099 w 2997263"/>
              <a:gd name="connsiteY86" fmla="*/ 561109 h 751432"/>
              <a:gd name="connsiteX87" fmla="*/ 2799836 w 2997263"/>
              <a:gd name="connsiteY87" fmla="*/ 571500 h 75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997263" h="751432">
                <a:moveTo>
                  <a:pt x="2695927" y="654627"/>
                </a:moveTo>
                <a:cubicBezTo>
                  <a:pt x="2702854" y="633845"/>
                  <a:pt x="2705099" y="610858"/>
                  <a:pt x="2716709" y="592282"/>
                </a:cubicBezTo>
                <a:cubicBezTo>
                  <a:pt x="2730245" y="570624"/>
                  <a:pt x="2759495" y="570889"/>
                  <a:pt x="2779054" y="561109"/>
                </a:cubicBezTo>
                <a:cubicBezTo>
                  <a:pt x="2859629" y="520821"/>
                  <a:pt x="2763045" y="556055"/>
                  <a:pt x="2841399" y="529936"/>
                </a:cubicBezTo>
                <a:cubicBezTo>
                  <a:pt x="2848326" y="519545"/>
                  <a:pt x="2853884" y="508098"/>
                  <a:pt x="2862181" y="498764"/>
                </a:cubicBezTo>
                <a:cubicBezTo>
                  <a:pt x="2881707" y="476798"/>
                  <a:pt x="2908224" y="460872"/>
                  <a:pt x="2924527" y="436418"/>
                </a:cubicBezTo>
                <a:cubicBezTo>
                  <a:pt x="2953460" y="393018"/>
                  <a:pt x="2936478" y="414076"/>
                  <a:pt x="2976481" y="374073"/>
                </a:cubicBezTo>
                <a:cubicBezTo>
                  <a:pt x="2979945" y="360218"/>
                  <a:pt x="2982949" y="346241"/>
                  <a:pt x="2986872" y="332509"/>
                </a:cubicBezTo>
                <a:cubicBezTo>
                  <a:pt x="2989881" y="321977"/>
                  <a:pt x="2997263" y="312289"/>
                  <a:pt x="2997263" y="301336"/>
                </a:cubicBezTo>
                <a:cubicBezTo>
                  <a:pt x="2997263" y="268189"/>
                  <a:pt x="2982610" y="246541"/>
                  <a:pt x="2955699" y="228600"/>
                </a:cubicBezTo>
                <a:cubicBezTo>
                  <a:pt x="2946586" y="222524"/>
                  <a:pt x="2934918" y="221673"/>
                  <a:pt x="2924527" y="218209"/>
                </a:cubicBezTo>
                <a:cubicBezTo>
                  <a:pt x="2865435" y="159117"/>
                  <a:pt x="2922332" y="206720"/>
                  <a:pt x="2862181" y="176645"/>
                </a:cubicBezTo>
                <a:cubicBezTo>
                  <a:pt x="2851011" y="171060"/>
                  <a:pt x="2842487" y="160783"/>
                  <a:pt x="2831009" y="155864"/>
                </a:cubicBezTo>
                <a:cubicBezTo>
                  <a:pt x="2817883" y="150239"/>
                  <a:pt x="2802817" y="150487"/>
                  <a:pt x="2789445" y="145473"/>
                </a:cubicBezTo>
                <a:cubicBezTo>
                  <a:pt x="2774941" y="140034"/>
                  <a:pt x="2761330" y="132376"/>
                  <a:pt x="2747881" y="124691"/>
                </a:cubicBezTo>
                <a:cubicBezTo>
                  <a:pt x="2737038" y="118495"/>
                  <a:pt x="2728187" y="108828"/>
                  <a:pt x="2716709" y="103909"/>
                </a:cubicBezTo>
                <a:cubicBezTo>
                  <a:pt x="2670095" y="83931"/>
                  <a:pt x="2684417" y="103349"/>
                  <a:pt x="2643972" y="83127"/>
                </a:cubicBezTo>
                <a:cubicBezTo>
                  <a:pt x="2632802" y="77542"/>
                  <a:pt x="2623190" y="69272"/>
                  <a:pt x="2612799" y="62345"/>
                </a:cubicBezTo>
                <a:cubicBezTo>
                  <a:pt x="2522745" y="65809"/>
                  <a:pt x="2432757" y="72736"/>
                  <a:pt x="2342636" y="72736"/>
                </a:cubicBezTo>
                <a:cubicBezTo>
                  <a:pt x="2272197" y="72736"/>
                  <a:pt x="2186644" y="64055"/>
                  <a:pt x="2114036" y="51954"/>
                </a:cubicBezTo>
                <a:cubicBezTo>
                  <a:pt x="2108116" y="50967"/>
                  <a:pt x="1980354" y="28299"/>
                  <a:pt x="1947781" y="20782"/>
                </a:cubicBezTo>
                <a:cubicBezTo>
                  <a:pt x="1919951" y="14360"/>
                  <a:pt x="1892363" y="6927"/>
                  <a:pt x="1864654" y="0"/>
                </a:cubicBezTo>
                <a:cubicBezTo>
                  <a:pt x="1840409" y="3464"/>
                  <a:pt x="1815934" y="5588"/>
                  <a:pt x="1791918" y="10391"/>
                </a:cubicBezTo>
                <a:cubicBezTo>
                  <a:pt x="1781178" y="12539"/>
                  <a:pt x="1771001" y="16936"/>
                  <a:pt x="1760745" y="20782"/>
                </a:cubicBezTo>
                <a:cubicBezTo>
                  <a:pt x="1728360" y="32926"/>
                  <a:pt x="1697279" y="45173"/>
                  <a:pt x="1667227" y="62345"/>
                </a:cubicBezTo>
                <a:cubicBezTo>
                  <a:pt x="1650780" y="71743"/>
                  <a:pt x="1605640" y="104743"/>
                  <a:pt x="1594490" y="114300"/>
                </a:cubicBezTo>
                <a:cubicBezTo>
                  <a:pt x="1583333" y="123863"/>
                  <a:pt x="1575545" y="137322"/>
                  <a:pt x="1563318" y="145473"/>
                </a:cubicBezTo>
                <a:cubicBezTo>
                  <a:pt x="1554372" y="151437"/>
                  <a:pt x="1496126" y="164868"/>
                  <a:pt x="1490581" y="166254"/>
                </a:cubicBezTo>
                <a:cubicBezTo>
                  <a:pt x="1480190" y="173181"/>
                  <a:pt x="1470579" y="181451"/>
                  <a:pt x="1459409" y="187036"/>
                </a:cubicBezTo>
                <a:cubicBezTo>
                  <a:pt x="1449612" y="191934"/>
                  <a:pt x="1438303" y="193112"/>
                  <a:pt x="1428236" y="197427"/>
                </a:cubicBezTo>
                <a:cubicBezTo>
                  <a:pt x="1413998" y="203529"/>
                  <a:pt x="1400527" y="211282"/>
                  <a:pt x="1386672" y="218209"/>
                </a:cubicBezTo>
                <a:cubicBezTo>
                  <a:pt x="1354431" y="216060"/>
                  <a:pt x="1223644" y="212476"/>
                  <a:pt x="1168463" y="197427"/>
                </a:cubicBezTo>
                <a:cubicBezTo>
                  <a:pt x="1150468" y="192519"/>
                  <a:pt x="1134204" y="182543"/>
                  <a:pt x="1116509" y="176645"/>
                </a:cubicBezTo>
                <a:cubicBezTo>
                  <a:pt x="1102961" y="172129"/>
                  <a:pt x="1088800" y="169718"/>
                  <a:pt x="1074945" y="166254"/>
                </a:cubicBezTo>
                <a:cubicBezTo>
                  <a:pt x="1015034" y="126315"/>
                  <a:pt x="1072831" y="160896"/>
                  <a:pt x="1012599" y="135082"/>
                </a:cubicBezTo>
                <a:cubicBezTo>
                  <a:pt x="998362" y="128980"/>
                  <a:pt x="985872" y="118751"/>
                  <a:pt x="971036" y="114300"/>
                </a:cubicBezTo>
                <a:cubicBezTo>
                  <a:pt x="950856" y="108246"/>
                  <a:pt x="929419" y="107678"/>
                  <a:pt x="908690" y="103909"/>
                </a:cubicBezTo>
                <a:cubicBezTo>
                  <a:pt x="891314" y="100750"/>
                  <a:pt x="874157" y="96421"/>
                  <a:pt x="856736" y="93518"/>
                </a:cubicBezTo>
                <a:cubicBezTo>
                  <a:pt x="651634" y="59334"/>
                  <a:pt x="793083" y="88609"/>
                  <a:pt x="628136" y="51954"/>
                </a:cubicBezTo>
                <a:lnTo>
                  <a:pt x="565790" y="62345"/>
                </a:lnTo>
                <a:cubicBezTo>
                  <a:pt x="548414" y="65504"/>
                  <a:pt x="531228" y="69667"/>
                  <a:pt x="513836" y="72736"/>
                </a:cubicBezTo>
                <a:lnTo>
                  <a:pt x="389145" y="93518"/>
                </a:lnTo>
                <a:cubicBezTo>
                  <a:pt x="226262" y="80988"/>
                  <a:pt x="243848" y="76499"/>
                  <a:pt x="56636" y="93518"/>
                </a:cubicBezTo>
                <a:cubicBezTo>
                  <a:pt x="45728" y="94510"/>
                  <a:pt x="35854" y="100445"/>
                  <a:pt x="25463" y="103909"/>
                </a:cubicBezTo>
                <a:cubicBezTo>
                  <a:pt x="21999" y="114300"/>
                  <a:pt x="17220" y="124342"/>
                  <a:pt x="15072" y="135082"/>
                </a:cubicBezTo>
                <a:cubicBezTo>
                  <a:pt x="337" y="208756"/>
                  <a:pt x="0" y="252125"/>
                  <a:pt x="15072" y="332509"/>
                </a:cubicBezTo>
                <a:cubicBezTo>
                  <a:pt x="17927" y="347734"/>
                  <a:pt x="29752" y="359835"/>
                  <a:pt x="35854" y="374073"/>
                </a:cubicBezTo>
                <a:cubicBezTo>
                  <a:pt x="40169" y="384140"/>
                  <a:pt x="41347" y="395449"/>
                  <a:pt x="46245" y="405245"/>
                </a:cubicBezTo>
                <a:cubicBezTo>
                  <a:pt x="51830" y="416415"/>
                  <a:pt x="61442" y="425248"/>
                  <a:pt x="67027" y="436418"/>
                </a:cubicBezTo>
                <a:cubicBezTo>
                  <a:pt x="71925" y="446215"/>
                  <a:pt x="74409" y="457059"/>
                  <a:pt x="77418" y="467591"/>
                </a:cubicBezTo>
                <a:cubicBezTo>
                  <a:pt x="81341" y="481322"/>
                  <a:pt x="80724" y="496755"/>
                  <a:pt x="87809" y="509154"/>
                </a:cubicBezTo>
                <a:cubicBezTo>
                  <a:pt x="95100" y="521913"/>
                  <a:pt x="106754" y="532176"/>
                  <a:pt x="118981" y="540327"/>
                </a:cubicBezTo>
                <a:cubicBezTo>
                  <a:pt x="128094" y="546403"/>
                  <a:pt x="139763" y="547254"/>
                  <a:pt x="150154" y="550718"/>
                </a:cubicBezTo>
                <a:cubicBezTo>
                  <a:pt x="166647" y="547969"/>
                  <a:pt x="265804" y="538105"/>
                  <a:pt x="306018" y="519545"/>
                </a:cubicBezTo>
                <a:cubicBezTo>
                  <a:pt x="341178" y="503317"/>
                  <a:pt x="409927" y="467591"/>
                  <a:pt x="409927" y="467591"/>
                </a:cubicBezTo>
                <a:cubicBezTo>
                  <a:pt x="437636" y="471055"/>
                  <a:pt x="465580" y="472987"/>
                  <a:pt x="493054" y="477982"/>
                </a:cubicBezTo>
                <a:cubicBezTo>
                  <a:pt x="503830" y="479941"/>
                  <a:pt x="515581" y="481648"/>
                  <a:pt x="524227" y="488373"/>
                </a:cubicBezTo>
                <a:cubicBezTo>
                  <a:pt x="547426" y="506417"/>
                  <a:pt x="586572" y="550718"/>
                  <a:pt x="586572" y="550718"/>
                </a:cubicBezTo>
                <a:cubicBezTo>
                  <a:pt x="590036" y="561109"/>
                  <a:pt x="590887" y="572777"/>
                  <a:pt x="596963" y="581891"/>
                </a:cubicBezTo>
                <a:cubicBezTo>
                  <a:pt x="605114" y="594118"/>
                  <a:pt x="618572" y="601907"/>
                  <a:pt x="628136" y="613064"/>
                </a:cubicBezTo>
                <a:cubicBezTo>
                  <a:pt x="639407" y="626213"/>
                  <a:pt x="648918" y="640773"/>
                  <a:pt x="659309" y="654627"/>
                </a:cubicBezTo>
                <a:cubicBezTo>
                  <a:pt x="681362" y="720791"/>
                  <a:pt x="649755" y="655185"/>
                  <a:pt x="711263" y="696191"/>
                </a:cubicBezTo>
                <a:cubicBezTo>
                  <a:pt x="721654" y="703118"/>
                  <a:pt x="720676" y="722196"/>
                  <a:pt x="732045" y="727364"/>
                </a:cubicBezTo>
                <a:cubicBezTo>
                  <a:pt x="761116" y="740578"/>
                  <a:pt x="794390" y="741218"/>
                  <a:pt x="825563" y="748145"/>
                </a:cubicBezTo>
                <a:cubicBezTo>
                  <a:pt x="908690" y="744681"/>
                  <a:pt x="992878" y="751432"/>
                  <a:pt x="1074945" y="737754"/>
                </a:cubicBezTo>
                <a:cubicBezTo>
                  <a:pt x="1099582" y="733648"/>
                  <a:pt x="1119629" y="713852"/>
                  <a:pt x="1137290" y="696191"/>
                </a:cubicBezTo>
                <a:cubicBezTo>
                  <a:pt x="1158072" y="675409"/>
                  <a:pt x="1183333" y="658299"/>
                  <a:pt x="1199636" y="633845"/>
                </a:cubicBezTo>
                <a:cubicBezTo>
                  <a:pt x="1219438" y="604143"/>
                  <a:pt x="1252262" y="550494"/>
                  <a:pt x="1282763" y="540327"/>
                </a:cubicBezTo>
                <a:lnTo>
                  <a:pt x="1313936" y="529936"/>
                </a:lnTo>
                <a:cubicBezTo>
                  <a:pt x="1324327" y="519545"/>
                  <a:pt x="1331168" y="503411"/>
                  <a:pt x="1345109" y="498764"/>
                </a:cubicBezTo>
                <a:cubicBezTo>
                  <a:pt x="1374864" y="488846"/>
                  <a:pt x="1407959" y="494945"/>
                  <a:pt x="1438627" y="488373"/>
                </a:cubicBezTo>
                <a:cubicBezTo>
                  <a:pt x="1456865" y="484465"/>
                  <a:pt x="1473263" y="474518"/>
                  <a:pt x="1490581" y="467591"/>
                </a:cubicBezTo>
                <a:cubicBezTo>
                  <a:pt x="1525217" y="471055"/>
                  <a:pt x="1562358" y="464594"/>
                  <a:pt x="1594490" y="477982"/>
                </a:cubicBezTo>
                <a:cubicBezTo>
                  <a:pt x="1608788" y="483940"/>
                  <a:pt x="1607587" y="506096"/>
                  <a:pt x="1615272" y="519545"/>
                </a:cubicBezTo>
                <a:cubicBezTo>
                  <a:pt x="1621468" y="530388"/>
                  <a:pt x="1629127" y="540327"/>
                  <a:pt x="1636054" y="550718"/>
                </a:cubicBezTo>
                <a:cubicBezTo>
                  <a:pt x="1639518" y="568036"/>
                  <a:pt x="1629406" y="598026"/>
                  <a:pt x="1646445" y="602673"/>
                </a:cubicBezTo>
                <a:cubicBezTo>
                  <a:pt x="1703251" y="618166"/>
                  <a:pt x="1753517" y="583634"/>
                  <a:pt x="1791918" y="550718"/>
                </a:cubicBezTo>
                <a:cubicBezTo>
                  <a:pt x="1803075" y="541155"/>
                  <a:pt x="1812699" y="529936"/>
                  <a:pt x="1823090" y="519545"/>
                </a:cubicBezTo>
                <a:cubicBezTo>
                  <a:pt x="1826554" y="509154"/>
                  <a:pt x="1825736" y="496118"/>
                  <a:pt x="1833481" y="488373"/>
                </a:cubicBezTo>
                <a:cubicBezTo>
                  <a:pt x="1851142" y="470712"/>
                  <a:pt x="1895827" y="446809"/>
                  <a:pt x="1895827" y="446809"/>
                </a:cubicBezTo>
                <a:lnTo>
                  <a:pt x="2093254" y="457200"/>
                </a:lnTo>
                <a:cubicBezTo>
                  <a:pt x="2179825" y="461135"/>
                  <a:pt x="2266622" y="460944"/>
                  <a:pt x="2353027" y="467591"/>
                </a:cubicBezTo>
                <a:cubicBezTo>
                  <a:pt x="2401866" y="471348"/>
                  <a:pt x="2449839" y="482758"/>
                  <a:pt x="2498499" y="488373"/>
                </a:cubicBezTo>
                <a:cubicBezTo>
                  <a:pt x="2539932" y="493154"/>
                  <a:pt x="2581626" y="495300"/>
                  <a:pt x="2623190" y="498764"/>
                </a:cubicBezTo>
                <a:cubicBezTo>
                  <a:pt x="2633581" y="505691"/>
                  <a:pt x="2642884" y="514626"/>
                  <a:pt x="2654363" y="519545"/>
                </a:cubicBezTo>
                <a:cubicBezTo>
                  <a:pt x="2667489" y="525170"/>
                  <a:pt x="2683528" y="522851"/>
                  <a:pt x="2695927" y="529936"/>
                </a:cubicBezTo>
                <a:cubicBezTo>
                  <a:pt x="2708686" y="537227"/>
                  <a:pt x="2714872" y="552958"/>
                  <a:pt x="2727099" y="561109"/>
                </a:cubicBezTo>
                <a:cubicBezTo>
                  <a:pt x="2749257" y="575881"/>
                  <a:pt x="2775348" y="571500"/>
                  <a:pt x="2799836" y="571500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>
            <a:endCxn id="9" idx="2"/>
          </p:cNvCxnSpPr>
          <p:nvPr/>
        </p:nvCxnSpPr>
        <p:spPr>
          <a:xfrm rot="5400000" flipH="1" flipV="1">
            <a:off x="6620634" y="3321334"/>
            <a:ext cx="916552" cy="8704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>
            <a:off x="714348" y="150017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βλέννα</a:t>
            </a:r>
            <a:r>
              <a:rPr lang="el-GR" dirty="0" smtClean="0"/>
              <a:t> παγιδεύει τα μικρόβια, τα οποία στη συνέχεια τα οδηγεί  προς το εξωτερικό του οργανισμού μας (π.χ. με τον βήχα ή το φτάρνισμα).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928662" y="221455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Επίσης η βλέννα μπορεί να κατευθυνθεί προς τον </a:t>
            </a:r>
            <a:r>
              <a:rPr lang="el-GR" dirty="0" smtClean="0"/>
              <a:t>φάρυγγα δηλαδή προς το εσωτερικό του οργανισμού.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3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49 - Ομάδα"/>
          <p:cNvGrpSpPr/>
          <p:nvPr/>
        </p:nvGrpSpPr>
        <p:grpSpPr>
          <a:xfrm>
            <a:off x="2428860" y="211289"/>
            <a:ext cx="4357718" cy="7361115"/>
            <a:chOff x="1857356" y="1000108"/>
            <a:chExt cx="3357586" cy="67896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7356" y="1000108"/>
              <a:ext cx="3357586" cy="678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5 - Ελεύθερη σχεδίαση"/>
            <p:cNvSpPr/>
            <p:nvPr/>
          </p:nvSpPr>
          <p:spPr>
            <a:xfrm>
              <a:off x="2368999" y="3067050"/>
              <a:ext cx="309431" cy="221931"/>
            </a:xfrm>
            <a:custGeom>
              <a:avLst/>
              <a:gdLst>
                <a:gd name="connsiteX0" fmla="*/ 12251 w 309431"/>
                <a:gd name="connsiteY0" fmla="*/ 72390 h 221931"/>
                <a:gd name="connsiteX1" fmla="*/ 8441 w 309431"/>
                <a:gd name="connsiteY1" fmla="*/ 148590 h 221931"/>
                <a:gd name="connsiteX2" fmla="*/ 27491 w 309431"/>
                <a:gd name="connsiteY2" fmla="*/ 171450 h 221931"/>
                <a:gd name="connsiteX3" fmla="*/ 50351 w 309431"/>
                <a:gd name="connsiteY3" fmla="*/ 186690 h 221931"/>
                <a:gd name="connsiteX4" fmla="*/ 77021 w 309431"/>
                <a:gd name="connsiteY4" fmla="*/ 205740 h 221931"/>
                <a:gd name="connsiteX5" fmla="*/ 107501 w 309431"/>
                <a:gd name="connsiteY5" fmla="*/ 220980 h 221931"/>
                <a:gd name="connsiteX6" fmla="*/ 153221 w 309431"/>
                <a:gd name="connsiteY6" fmla="*/ 213360 h 221931"/>
                <a:gd name="connsiteX7" fmla="*/ 183701 w 309431"/>
                <a:gd name="connsiteY7" fmla="*/ 201930 h 221931"/>
                <a:gd name="connsiteX8" fmla="*/ 195131 w 309431"/>
                <a:gd name="connsiteY8" fmla="*/ 194310 h 221931"/>
                <a:gd name="connsiteX9" fmla="*/ 229421 w 309431"/>
                <a:gd name="connsiteY9" fmla="*/ 186690 h 221931"/>
                <a:gd name="connsiteX10" fmla="*/ 244661 w 309431"/>
                <a:gd name="connsiteY10" fmla="*/ 179070 h 221931"/>
                <a:gd name="connsiteX11" fmla="*/ 256091 w 309431"/>
                <a:gd name="connsiteY11" fmla="*/ 175260 h 221931"/>
                <a:gd name="connsiteX12" fmla="*/ 267521 w 309431"/>
                <a:gd name="connsiteY12" fmla="*/ 167640 h 221931"/>
                <a:gd name="connsiteX13" fmla="*/ 294191 w 309431"/>
                <a:gd name="connsiteY13" fmla="*/ 148590 h 221931"/>
                <a:gd name="connsiteX14" fmla="*/ 298001 w 309431"/>
                <a:gd name="connsiteY14" fmla="*/ 118110 h 221931"/>
                <a:gd name="connsiteX15" fmla="*/ 305621 w 309431"/>
                <a:gd name="connsiteY15" fmla="*/ 102870 h 221931"/>
                <a:gd name="connsiteX16" fmla="*/ 309431 w 309431"/>
                <a:gd name="connsiteY16" fmla="*/ 91440 h 221931"/>
                <a:gd name="connsiteX17" fmla="*/ 301811 w 309431"/>
                <a:gd name="connsiteY17" fmla="*/ 53340 h 221931"/>
                <a:gd name="connsiteX18" fmla="*/ 290381 w 309431"/>
                <a:gd name="connsiteY18" fmla="*/ 45720 h 221931"/>
                <a:gd name="connsiteX19" fmla="*/ 278951 w 309431"/>
                <a:gd name="connsiteY19" fmla="*/ 34290 h 221931"/>
                <a:gd name="connsiteX20" fmla="*/ 271331 w 309431"/>
                <a:gd name="connsiteY20" fmla="*/ 22860 h 221931"/>
                <a:gd name="connsiteX21" fmla="*/ 244661 w 309431"/>
                <a:gd name="connsiteY21" fmla="*/ 15240 h 221931"/>
                <a:gd name="connsiteX22" fmla="*/ 233231 w 309431"/>
                <a:gd name="connsiteY22" fmla="*/ 11430 h 221931"/>
                <a:gd name="connsiteX23" fmla="*/ 214181 w 309431"/>
                <a:gd name="connsiteY23" fmla="*/ 3810 h 221931"/>
                <a:gd name="connsiteX24" fmla="*/ 164651 w 309431"/>
                <a:gd name="connsiteY24" fmla="*/ 0 h 221931"/>
                <a:gd name="connsiteX25" fmla="*/ 80831 w 309431"/>
                <a:gd name="connsiteY25" fmla="*/ 3810 h 221931"/>
                <a:gd name="connsiteX26" fmla="*/ 69401 w 309431"/>
                <a:gd name="connsiteY26" fmla="*/ 11430 h 221931"/>
                <a:gd name="connsiteX27" fmla="*/ 54161 w 309431"/>
                <a:gd name="connsiteY27" fmla="*/ 22860 h 221931"/>
                <a:gd name="connsiteX28" fmla="*/ 31301 w 309431"/>
                <a:gd name="connsiteY28" fmla="*/ 45720 h 221931"/>
                <a:gd name="connsiteX29" fmla="*/ 19871 w 309431"/>
                <a:gd name="connsiteY29" fmla="*/ 72390 h 221931"/>
                <a:gd name="connsiteX30" fmla="*/ 12251 w 309431"/>
                <a:gd name="connsiteY30" fmla="*/ 72390 h 22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9431" h="221931">
                  <a:moveTo>
                    <a:pt x="12251" y="72390"/>
                  </a:moveTo>
                  <a:cubicBezTo>
                    <a:pt x="10346" y="85090"/>
                    <a:pt x="0" y="103569"/>
                    <a:pt x="8441" y="148590"/>
                  </a:cubicBezTo>
                  <a:cubicBezTo>
                    <a:pt x="9515" y="154317"/>
                    <a:pt x="24043" y="168768"/>
                    <a:pt x="27491" y="171450"/>
                  </a:cubicBezTo>
                  <a:cubicBezTo>
                    <a:pt x="34720" y="177073"/>
                    <a:pt x="43875" y="180214"/>
                    <a:pt x="50351" y="186690"/>
                  </a:cubicBezTo>
                  <a:cubicBezTo>
                    <a:pt x="72140" y="208479"/>
                    <a:pt x="50275" y="189024"/>
                    <a:pt x="77021" y="205740"/>
                  </a:cubicBezTo>
                  <a:cubicBezTo>
                    <a:pt x="102926" y="221931"/>
                    <a:pt x="80760" y="214295"/>
                    <a:pt x="107501" y="220980"/>
                  </a:cubicBezTo>
                  <a:cubicBezTo>
                    <a:pt x="122741" y="218440"/>
                    <a:pt x="138071" y="216390"/>
                    <a:pt x="153221" y="213360"/>
                  </a:cubicBezTo>
                  <a:cubicBezTo>
                    <a:pt x="158717" y="212261"/>
                    <a:pt x="182077" y="202742"/>
                    <a:pt x="183701" y="201930"/>
                  </a:cubicBezTo>
                  <a:cubicBezTo>
                    <a:pt x="187797" y="199882"/>
                    <a:pt x="191035" y="196358"/>
                    <a:pt x="195131" y="194310"/>
                  </a:cubicBezTo>
                  <a:cubicBezTo>
                    <a:pt x="204510" y="189620"/>
                    <a:pt x="220641" y="188153"/>
                    <a:pt x="229421" y="186690"/>
                  </a:cubicBezTo>
                  <a:cubicBezTo>
                    <a:pt x="234501" y="184150"/>
                    <a:pt x="239441" y="181307"/>
                    <a:pt x="244661" y="179070"/>
                  </a:cubicBezTo>
                  <a:cubicBezTo>
                    <a:pt x="248352" y="177488"/>
                    <a:pt x="252499" y="177056"/>
                    <a:pt x="256091" y="175260"/>
                  </a:cubicBezTo>
                  <a:cubicBezTo>
                    <a:pt x="260187" y="173212"/>
                    <a:pt x="263795" y="170302"/>
                    <a:pt x="267521" y="167640"/>
                  </a:cubicBezTo>
                  <a:cubicBezTo>
                    <a:pt x="300602" y="144011"/>
                    <a:pt x="267254" y="166548"/>
                    <a:pt x="294191" y="148590"/>
                  </a:cubicBezTo>
                  <a:cubicBezTo>
                    <a:pt x="295461" y="138430"/>
                    <a:pt x="295518" y="128043"/>
                    <a:pt x="298001" y="118110"/>
                  </a:cubicBezTo>
                  <a:cubicBezTo>
                    <a:pt x="299379" y="112600"/>
                    <a:pt x="303384" y="108090"/>
                    <a:pt x="305621" y="102870"/>
                  </a:cubicBezTo>
                  <a:cubicBezTo>
                    <a:pt x="307203" y="99179"/>
                    <a:pt x="308161" y="95250"/>
                    <a:pt x="309431" y="91440"/>
                  </a:cubicBezTo>
                  <a:cubicBezTo>
                    <a:pt x="306891" y="78740"/>
                    <a:pt x="306792" y="65295"/>
                    <a:pt x="301811" y="53340"/>
                  </a:cubicBezTo>
                  <a:cubicBezTo>
                    <a:pt x="300050" y="49113"/>
                    <a:pt x="293899" y="48651"/>
                    <a:pt x="290381" y="45720"/>
                  </a:cubicBezTo>
                  <a:cubicBezTo>
                    <a:pt x="286242" y="42271"/>
                    <a:pt x="282400" y="38429"/>
                    <a:pt x="278951" y="34290"/>
                  </a:cubicBezTo>
                  <a:cubicBezTo>
                    <a:pt x="276020" y="30772"/>
                    <a:pt x="275334" y="25084"/>
                    <a:pt x="271331" y="22860"/>
                  </a:cubicBezTo>
                  <a:cubicBezTo>
                    <a:pt x="263249" y="18370"/>
                    <a:pt x="253517" y="17897"/>
                    <a:pt x="244661" y="15240"/>
                  </a:cubicBezTo>
                  <a:cubicBezTo>
                    <a:pt x="240814" y="14086"/>
                    <a:pt x="236991" y="12840"/>
                    <a:pt x="233231" y="11430"/>
                  </a:cubicBezTo>
                  <a:cubicBezTo>
                    <a:pt x="226827" y="9029"/>
                    <a:pt x="220927" y="4934"/>
                    <a:pt x="214181" y="3810"/>
                  </a:cubicBezTo>
                  <a:cubicBezTo>
                    <a:pt x="197848" y="1088"/>
                    <a:pt x="181161" y="1270"/>
                    <a:pt x="164651" y="0"/>
                  </a:cubicBezTo>
                  <a:cubicBezTo>
                    <a:pt x="136711" y="1270"/>
                    <a:pt x="108601" y="478"/>
                    <a:pt x="80831" y="3810"/>
                  </a:cubicBezTo>
                  <a:cubicBezTo>
                    <a:pt x="76285" y="4356"/>
                    <a:pt x="73127" y="8768"/>
                    <a:pt x="69401" y="11430"/>
                  </a:cubicBezTo>
                  <a:cubicBezTo>
                    <a:pt x="64234" y="15121"/>
                    <a:pt x="58881" y="18612"/>
                    <a:pt x="54161" y="22860"/>
                  </a:cubicBezTo>
                  <a:cubicBezTo>
                    <a:pt x="46151" y="30069"/>
                    <a:pt x="31301" y="45720"/>
                    <a:pt x="31301" y="45720"/>
                  </a:cubicBezTo>
                  <a:cubicBezTo>
                    <a:pt x="29024" y="52551"/>
                    <a:pt x="24579" y="67682"/>
                    <a:pt x="19871" y="72390"/>
                  </a:cubicBezTo>
                  <a:cubicBezTo>
                    <a:pt x="17031" y="75230"/>
                    <a:pt x="14156" y="59690"/>
                    <a:pt x="12251" y="72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6 - Ελεύθερη σχεδίαση"/>
            <p:cNvSpPr/>
            <p:nvPr/>
          </p:nvSpPr>
          <p:spPr>
            <a:xfrm>
              <a:off x="2151650" y="3060344"/>
              <a:ext cx="210389" cy="248433"/>
            </a:xfrm>
            <a:custGeom>
              <a:avLst/>
              <a:gdLst>
                <a:gd name="connsiteX0" fmla="*/ 31480 w 210389"/>
                <a:gd name="connsiteY0" fmla="*/ 21946 h 248433"/>
                <a:gd name="connsiteX1" fmla="*/ 20050 w 210389"/>
                <a:gd name="connsiteY1" fmla="*/ 33376 h 248433"/>
                <a:gd name="connsiteX2" fmla="*/ 16240 w 210389"/>
                <a:gd name="connsiteY2" fmla="*/ 44806 h 248433"/>
                <a:gd name="connsiteX3" fmla="*/ 8620 w 210389"/>
                <a:gd name="connsiteY3" fmla="*/ 56236 h 248433"/>
                <a:gd name="connsiteX4" fmla="*/ 12430 w 210389"/>
                <a:gd name="connsiteY4" fmla="*/ 185776 h 248433"/>
                <a:gd name="connsiteX5" fmla="*/ 23860 w 210389"/>
                <a:gd name="connsiteY5" fmla="*/ 204826 h 248433"/>
                <a:gd name="connsiteX6" fmla="*/ 50530 w 210389"/>
                <a:gd name="connsiteY6" fmla="*/ 227686 h 248433"/>
                <a:gd name="connsiteX7" fmla="*/ 61960 w 210389"/>
                <a:gd name="connsiteY7" fmla="*/ 235306 h 248433"/>
                <a:gd name="connsiteX8" fmla="*/ 81010 w 210389"/>
                <a:gd name="connsiteY8" fmla="*/ 239116 h 248433"/>
                <a:gd name="connsiteX9" fmla="*/ 92440 w 210389"/>
                <a:gd name="connsiteY9" fmla="*/ 246736 h 248433"/>
                <a:gd name="connsiteX10" fmla="*/ 153400 w 210389"/>
                <a:gd name="connsiteY10" fmla="*/ 231496 h 248433"/>
                <a:gd name="connsiteX11" fmla="*/ 164830 w 210389"/>
                <a:gd name="connsiteY11" fmla="*/ 227686 h 248433"/>
                <a:gd name="connsiteX12" fmla="*/ 172450 w 210389"/>
                <a:gd name="connsiteY12" fmla="*/ 216256 h 248433"/>
                <a:gd name="connsiteX13" fmla="*/ 176260 w 210389"/>
                <a:gd name="connsiteY13" fmla="*/ 204826 h 248433"/>
                <a:gd name="connsiteX14" fmla="*/ 183880 w 210389"/>
                <a:gd name="connsiteY14" fmla="*/ 189586 h 248433"/>
                <a:gd name="connsiteX15" fmla="*/ 187690 w 210389"/>
                <a:gd name="connsiteY15" fmla="*/ 117196 h 248433"/>
                <a:gd name="connsiteX16" fmla="*/ 187690 w 210389"/>
                <a:gd name="connsiteY16" fmla="*/ 40996 h 248433"/>
                <a:gd name="connsiteX17" fmla="*/ 164830 w 210389"/>
                <a:gd name="connsiteY17" fmla="*/ 25756 h 248433"/>
                <a:gd name="connsiteX18" fmla="*/ 153400 w 210389"/>
                <a:gd name="connsiteY18" fmla="*/ 18136 h 248433"/>
                <a:gd name="connsiteX19" fmla="*/ 119110 w 210389"/>
                <a:gd name="connsiteY19" fmla="*/ 2896 h 248433"/>
                <a:gd name="connsiteX20" fmla="*/ 42910 w 210389"/>
                <a:gd name="connsiteY20" fmla="*/ 10516 h 248433"/>
                <a:gd name="connsiteX21" fmla="*/ 31480 w 210389"/>
                <a:gd name="connsiteY21" fmla="*/ 14326 h 248433"/>
                <a:gd name="connsiteX22" fmla="*/ 31480 w 210389"/>
                <a:gd name="connsiteY22" fmla="*/ 21946 h 2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0389" h="248433">
                  <a:moveTo>
                    <a:pt x="31480" y="21946"/>
                  </a:moveTo>
                  <a:cubicBezTo>
                    <a:pt x="29575" y="25121"/>
                    <a:pt x="23039" y="28893"/>
                    <a:pt x="20050" y="33376"/>
                  </a:cubicBezTo>
                  <a:cubicBezTo>
                    <a:pt x="17822" y="36718"/>
                    <a:pt x="18036" y="41214"/>
                    <a:pt x="16240" y="44806"/>
                  </a:cubicBezTo>
                  <a:cubicBezTo>
                    <a:pt x="14192" y="48902"/>
                    <a:pt x="11160" y="52426"/>
                    <a:pt x="8620" y="56236"/>
                  </a:cubicBezTo>
                  <a:cubicBezTo>
                    <a:pt x="1947" y="109622"/>
                    <a:pt x="0" y="108708"/>
                    <a:pt x="12430" y="185776"/>
                  </a:cubicBezTo>
                  <a:cubicBezTo>
                    <a:pt x="13609" y="193087"/>
                    <a:pt x="19417" y="198902"/>
                    <a:pt x="23860" y="204826"/>
                  </a:cubicBezTo>
                  <a:cubicBezTo>
                    <a:pt x="30251" y="213347"/>
                    <a:pt x="42210" y="221743"/>
                    <a:pt x="50530" y="227686"/>
                  </a:cubicBezTo>
                  <a:cubicBezTo>
                    <a:pt x="54256" y="230348"/>
                    <a:pt x="57673" y="233698"/>
                    <a:pt x="61960" y="235306"/>
                  </a:cubicBezTo>
                  <a:cubicBezTo>
                    <a:pt x="68023" y="237580"/>
                    <a:pt x="74660" y="237846"/>
                    <a:pt x="81010" y="239116"/>
                  </a:cubicBezTo>
                  <a:cubicBezTo>
                    <a:pt x="84820" y="241656"/>
                    <a:pt x="87884" y="246280"/>
                    <a:pt x="92440" y="246736"/>
                  </a:cubicBezTo>
                  <a:cubicBezTo>
                    <a:pt x="109406" y="248433"/>
                    <a:pt x="139612" y="236092"/>
                    <a:pt x="153400" y="231496"/>
                  </a:cubicBezTo>
                  <a:lnTo>
                    <a:pt x="164830" y="227686"/>
                  </a:lnTo>
                  <a:cubicBezTo>
                    <a:pt x="167370" y="223876"/>
                    <a:pt x="170402" y="220352"/>
                    <a:pt x="172450" y="216256"/>
                  </a:cubicBezTo>
                  <a:cubicBezTo>
                    <a:pt x="174246" y="212664"/>
                    <a:pt x="174678" y="208517"/>
                    <a:pt x="176260" y="204826"/>
                  </a:cubicBezTo>
                  <a:cubicBezTo>
                    <a:pt x="178497" y="199606"/>
                    <a:pt x="181340" y="194666"/>
                    <a:pt x="183880" y="189586"/>
                  </a:cubicBezTo>
                  <a:cubicBezTo>
                    <a:pt x="185150" y="165456"/>
                    <a:pt x="185597" y="141269"/>
                    <a:pt x="187690" y="117196"/>
                  </a:cubicBezTo>
                  <a:cubicBezTo>
                    <a:pt x="191664" y="71496"/>
                    <a:pt x="210389" y="148816"/>
                    <a:pt x="187690" y="40996"/>
                  </a:cubicBezTo>
                  <a:cubicBezTo>
                    <a:pt x="185141" y="28888"/>
                    <a:pt x="172636" y="29659"/>
                    <a:pt x="164830" y="25756"/>
                  </a:cubicBezTo>
                  <a:cubicBezTo>
                    <a:pt x="160734" y="23708"/>
                    <a:pt x="157584" y="19996"/>
                    <a:pt x="153400" y="18136"/>
                  </a:cubicBezTo>
                  <a:cubicBezTo>
                    <a:pt x="112594" y="0"/>
                    <a:pt x="144978" y="20141"/>
                    <a:pt x="119110" y="2896"/>
                  </a:cubicBezTo>
                  <a:cubicBezTo>
                    <a:pt x="93710" y="5436"/>
                    <a:pt x="68222" y="7214"/>
                    <a:pt x="42910" y="10516"/>
                  </a:cubicBezTo>
                  <a:cubicBezTo>
                    <a:pt x="38928" y="11035"/>
                    <a:pt x="34693" y="11916"/>
                    <a:pt x="31480" y="14326"/>
                  </a:cubicBezTo>
                  <a:cubicBezTo>
                    <a:pt x="29208" y="16030"/>
                    <a:pt x="33385" y="18771"/>
                    <a:pt x="31480" y="219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Ελεύθερη σχεδίαση"/>
            <p:cNvSpPr/>
            <p:nvPr/>
          </p:nvSpPr>
          <p:spPr>
            <a:xfrm>
              <a:off x="2696974" y="3160599"/>
              <a:ext cx="34542" cy="97713"/>
            </a:xfrm>
            <a:custGeom>
              <a:avLst/>
              <a:gdLst>
                <a:gd name="connsiteX0" fmla="*/ 34034 w 34542"/>
                <a:gd name="connsiteY0" fmla="*/ 91617 h 97713"/>
                <a:gd name="connsiteX1" fmla="*/ 27938 w 34542"/>
                <a:gd name="connsiteY1" fmla="*/ 42849 h 97713"/>
                <a:gd name="connsiteX2" fmla="*/ 24890 w 34542"/>
                <a:gd name="connsiteY2" fmla="*/ 33705 h 97713"/>
                <a:gd name="connsiteX3" fmla="*/ 21842 w 34542"/>
                <a:gd name="connsiteY3" fmla="*/ 177 h 97713"/>
                <a:gd name="connsiteX4" fmla="*/ 3554 w 34542"/>
                <a:gd name="connsiteY4" fmla="*/ 6273 h 97713"/>
                <a:gd name="connsiteX5" fmla="*/ 9650 w 34542"/>
                <a:gd name="connsiteY5" fmla="*/ 55041 h 97713"/>
                <a:gd name="connsiteX6" fmla="*/ 12698 w 34542"/>
                <a:gd name="connsiteY6" fmla="*/ 67233 h 97713"/>
                <a:gd name="connsiteX7" fmla="*/ 30986 w 34542"/>
                <a:gd name="connsiteY7" fmla="*/ 79425 h 97713"/>
                <a:gd name="connsiteX8" fmla="*/ 34034 w 34542"/>
                <a:gd name="connsiteY8" fmla="*/ 91617 h 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2" h="97713">
                  <a:moveTo>
                    <a:pt x="34034" y="91617"/>
                  </a:moveTo>
                  <a:cubicBezTo>
                    <a:pt x="33526" y="85521"/>
                    <a:pt x="30493" y="59031"/>
                    <a:pt x="27938" y="42849"/>
                  </a:cubicBezTo>
                  <a:cubicBezTo>
                    <a:pt x="27437" y="39675"/>
                    <a:pt x="25344" y="36886"/>
                    <a:pt x="24890" y="33705"/>
                  </a:cubicBezTo>
                  <a:cubicBezTo>
                    <a:pt x="23303" y="22596"/>
                    <a:pt x="22858" y="11353"/>
                    <a:pt x="21842" y="177"/>
                  </a:cubicBezTo>
                  <a:cubicBezTo>
                    <a:pt x="15746" y="2209"/>
                    <a:pt x="4948" y="0"/>
                    <a:pt x="3554" y="6273"/>
                  </a:cubicBezTo>
                  <a:cubicBezTo>
                    <a:pt x="0" y="22265"/>
                    <a:pt x="7220" y="38840"/>
                    <a:pt x="9650" y="55041"/>
                  </a:cubicBezTo>
                  <a:cubicBezTo>
                    <a:pt x="10271" y="59184"/>
                    <a:pt x="10620" y="63596"/>
                    <a:pt x="12698" y="67233"/>
                  </a:cubicBezTo>
                  <a:cubicBezTo>
                    <a:pt x="16837" y="74477"/>
                    <a:pt x="23176" y="78123"/>
                    <a:pt x="30986" y="79425"/>
                  </a:cubicBezTo>
                  <a:cubicBezTo>
                    <a:pt x="33993" y="79926"/>
                    <a:pt x="34542" y="97713"/>
                    <a:pt x="34034" y="9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Ελεύθερη σχεδίαση"/>
            <p:cNvSpPr/>
            <p:nvPr/>
          </p:nvSpPr>
          <p:spPr>
            <a:xfrm>
              <a:off x="2466435" y="2279904"/>
              <a:ext cx="127413" cy="115112"/>
            </a:xfrm>
            <a:custGeom>
              <a:avLst/>
              <a:gdLst>
                <a:gd name="connsiteX0" fmla="*/ 57309 w 127413"/>
                <a:gd name="connsiteY0" fmla="*/ 109728 h 115112"/>
                <a:gd name="connsiteX1" fmla="*/ 75597 w 127413"/>
                <a:gd name="connsiteY1" fmla="*/ 97536 h 115112"/>
                <a:gd name="connsiteX2" fmla="*/ 93885 w 127413"/>
                <a:gd name="connsiteY2" fmla="*/ 88392 h 115112"/>
                <a:gd name="connsiteX3" fmla="*/ 106077 w 127413"/>
                <a:gd name="connsiteY3" fmla="*/ 82296 h 115112"/>
                <a:gd name="connsiteX4" fmla="*/ 115221 w 127413"/>
                <a:gd name="connsiteY4" fmla="*/ 73152 h 115112"/>
                <a:gd name="connsiteX5" fmla="*/ 127413 w 127413"/>
                <a:gd name="connsiteY5" fmla="*/ 54864 h 115112"/>
                <a:gd name="connsiteX6" fmla="*/ 124365 w 127413"/>
                <a:gd name="connsiteY6" fmla="*/ 33528 h 115112"/>
                <a:gd name="connsiteX7" fmla="*/ 109125 w 127413"/>
                <a:gd name="connsiteY7" fmla="*/ 15240 h 115112"/>
                <a:gd name="connsiteX8" fmla="*/ 99981 w 127413"/>
                <a:gd name="connsiteY8" fmla="*/ 12192 h 115112"/>
                <a:gd name="connsiteX9" fmla="*/ 90837 w 127413"/>
                <a:gd name="connsiteY9" fmla="*/ 3048 h 115112"/>
                <a:gd name="connsiteX10" fmla="*/ 81693 w 127413"/>
                <a:gd name="connsiteY10" fmla="*/ 0 h 115112"/>
                <a:gd name="connsiteX11" fmla="*/ 29877 w 127413"/>
                <a:gd name="connsiteY11" fmla="*/ 3048 h 115112"/>
                <a:gd name="connsiteX12" fmla="*/ 11589 w 127413"/>
                <a:gd name="connsiteY12" fmla="*/ 18288 h 115112"/>
                <a:gd name="connsiteX13" fmla="*/ 8541 w 127413"/>
                <a:gd name="connsiteY13" fmla="*/ 27432 h 115112"/>
                <a:gd name="connsiteX14" fmla="*/ 2445 w 127413"/>
                <a:gd name="connsiteY14" fmla="*/ 39624 h 115112"/>
                <a:gd name="connsiteX15" fmla="*/ 14637 w 127413"/>
                <a:gd name="connsiteY15" fmla="*/ 64008 h 115112"/>
                <a:gd name="connsiteX16" fmla="*/ 17685 w 127413"/>
                <a:gd name="connsiteY16" fmla="*/ 73152 h 115112"/>
                <a:gd name="connsiteX17" fmla="*/ 23781 w 127413"/>
                <a:gd name="connsiteY17" fmla="*/ 82296 h 115112"/>
                <a:gd name="connsiteX18" fmla="*/ 29877 w 127413"/>
                <a:gd name="connsiteY18" fmla="*/ 103632 h 115112"/>
                <a:gd name="connsiteX19" fmla="*/ 35973 w 127413"/>
                <a:gd name="connsiteY19" fmla="*/ 112776 h 115112"/>
                <a:gd name="connsiteX20" fmla="*/ 57309 w 127413"/>
                <a:gd name="connsiteY20" fmla="*/ 109728 h 11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413" h="115112">
                  <a:moveTo>
                    <a:pt x="57309" y="109728"/>
                  </a:moveTo>
                  <a:cubicBezTo>
                    <a:pt x="63913" y="107188"/>
                    <a:pt x="68646" y="99853"/>
                    <a:pt x="75597" y="97536"/>
                  </a:cubicBezTo>
                  <a:cubicBezTo>
                    <a:pt x="92362" y="91948"/>
                    <a:pt x="77341" y="97846"/>
                    <a:pt x="93885" y="88392"/>
                  </a:cubicBezTo>
                  <a:cubicBezTo>
                    <a:pt x="97830" y="86138"/>
                    <a:pt x="102380" y="84937"/>
                    <a:pt x="106077" y="82296"/>
                  </a:cubicBezTo>
                  <a:cubicBezTo>
                    <a:pt x="109585" y="79791"/>
                    <a:pt x="112575" y="76555"/>
                    <a:pt x="115221" y="73152"/>
                  </a:cubicBezTo>
                  <a:cubicBezTo>
                    <a:pt x="119719" y="67369"/>
                    <a:pt x="127413" y="54864"/>
                    <a:pt x="127413" y="54864"/>
                  </a:cubicBezTo>
                  <a:cubicBezTo>
                    <a:pt x="126397" y="47752"/>
                    <a:pt x="126429" y="40409"/>
                    <a:pt x="124365" y="33528"/>
                  </a:cubicBezTo>
                  <a:cubicBezTo>
                    <a:pt x="122959" y="28842"/>
                    <a:pt x="112527" y="17508"/>
                    <a:pt x="109125" y="15240"/>
                  </a:cubicBezTo>
                  <a:cubicBezTo>
                    <a:pt x="106452" y="13458"/>
                    <a:pt x="103029" y="13208"/>
                    <a:pt x="99981" y="12192"/>
                  </a:cubicBezTo>
                  <a:cubicBezTo>
                    <a:pt x="96933" y="9144"/>
                    <a:pt x="94424" y="5439"/>
                    <a:pt x="90837" y="3048"/>
                  </a:cubicBezTo>
                  <a:cubicBezTo>
                    <a:pt x="88164" y="1266"/>
                    <a:pt x="84906" y="0"/>
                    <a:pt x="81693" y="0"/>
                  </a:cubicBezTo>
                  <a:cubicBezTo>
                    <a:pt x="64391" y="0"/>
                    <a:pt x="47149" y="2032"/>
                    <a:pt x="29877" y="3048"/>
                  </a:cubicBezTo>
                  <a:cubicBezTo>
                    <a:pt x="23130" y="7546"/>
                    <a:pt x="16283" y="11247"/>
                    <a:pt x="11589" y="18288"/>
                  </a:cubicBezTo>
                  <a:cubicBezTo>
                    <a:pt x="9807" y="20961"/>
                    <a:pt x="9807" y="24479"/>
                    <a:pt x="8541" y="27432"/>
                  </a:cubicBezTo>
                  <a:cubicBezTo>
                    <a:pt x="6751" y="31608"/>
                    <a:pt x="4477" y="35560"/>
                    <a:pt x="2445" y="39624"/>
                  </a:cubicBezTo>
                  <a:cubicBezTo>
                    <a:pt x="8537" y="70085"/>
                    <a:pt x="0" y="42053"/>
                    <a:pt x="14637" y="64008"/>
                  </a:cubicBezTo>
                  <a:cubicBezTo>
                    <a:pt x="16419" y="66681"/>
                    <a:pt x="16248" y="70278"/>
                    <a:pt x="17685" y="73152"/>
                  </a:cubicBezTo>
                  <a:cubicBezTo>
                    <a:pt x="19323" y="76429"/>
                    <a:pt x="21749" y="79248"/>
                    <a:pt x="23781" y="82296"/>
                  </a:cubicBezTo>
                  <a:cubicBezTo>
                    <a:pt x="24758" y="86202"/>
                    <a:pt x="27691" y="99259"/>
                    <a:pt x="29877" y="103632"/>
                  </a:cubicBezTo>
                  <a:cubicBezTo>
                    <a:pt x="31515" y="106909"/>
                    <a:pt x="32464" y="111723"/>
                    <a:pt x="35973" y="112776"/>
                  </a:cubicBezTo>
                  <a:cubicBezTo>
                    <a:pt x="43758" y="115112"/>
                    <a:pt x="50705" y="112268"/>
                    <a:pt x="57309" y="1097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Ελεύθερη σχεδίαση"/>
            <p:cNvSpPr/>
            <p:nvPr/>
          </p:nvSpPr>
          <p:spPr>
            <a:xfrm>
              <a:off x="2524457" y="2353056"/>
              <a:ext cx="422959" cy="338328"/>
            </a:xfrm>
            <a:custGeom>
              <a:avLst/>
              <a:gdLst>
                <a:gd name="connsiteX0" fmla="*/ 99871 w 422959"/>
                <a:gd name="connsiteY0" fmla="*/ 18288 h 338328"/>
                <a:gd name="connsiteX1" fmla="*/ 51103 w 422959"/>
                <a:gd name="connsiteY1" fmla="*/ 24384 h 338328"/>
                <a:gd name="connsiteX2" fmla="*/ 38911 w 422959"/>
                <a:gd name="connsiteY2" fmla="*/ 30480 h 338328"/>
                <a:gd name="connsiteX3" fmla="*/ 48055 w 422959"/>
                <a:gd name="connsiteY3" fmla="*/ 36576 h 338328"/>
                <a:gd name="connsiteX4" fmla="*/ 45007 w 422959"/>
                <a:gd name="connsiteY4" fmla="*/ 45720 h 338328"/>
                <a:gd name="connsiteX5" fmla="*/ 17575 w 422959"/>
                <a:gd name="connsiteY5" fmla="*/ 54864 h 338328"/>
                <a:gd name="connsiteX6" fmla="*/ 2335 w 422959"/>
                <a:gd name="connsiteY6" fmla="*/ 64008 h 338328"/>
                <a:gd name="connsiteX7" fmla="*/ 14527 w 422959"/>
                <a:gd name="connsiteY7" fmla="*/ 85344 h 338328"/>
                <a:gd name="connsiteX8" fmla="*/ 17575 w 422959"/>
                <a:gd name="connsiteY8" fmla="*/ 94488 h 338328"/>
                <a:gd name="connsiteX9" fmla="*/ 23671 w 422959"/>
                <a:gd name="connsiteY9" fmla="*/ 103632 h 338328"/>
                <a:gd name="connsiteX10" fmla="*/ 35863 w 422959"/>
                <a:gd name="connsiteY10" fmla="*/ 124968 h 338328"/>
                <a:gd name="connsiteX11" fmla="*/ 45007 w 422959"/>
                <a:gd name="connsiteY11" fmla="*/ 143256 h 338328"/>
                <a:gd name="connsiteX12" fmla="*/ 48055 w 422959"/>
                <a:gd name="connsiteY12" fmla="*/ 155448 h 338328"/>
                <a:gd name="connsiteX13" fmla="*/ 54151 w 422959"/>
                <a:gd name="connsiteY13" fmla="*/ 170688 h 338328"/>
                <a:gd name="connsiteX14" fmla="*/ 57199 w 422959"/>
                <a:gd name="connsiteY14" fmla="*/ 179832 h 338328"/>
                <a:gd name="connsiteX15" fmla="*/ 63295 w 422959"/>
                <a:gd name="connsiteY15" fmla="*/ 188976 h 338328"/>
                <a:gd name="connsiteX16" fmla="*/ 75487 w 422959"/>
                <a:gd name="connsiteY16" fmla="*/ 213360 h 338328"/>
                <a:gd name="connsiteX17" fmla="*/ 81583 w 422959"/>
                <a:gd name="connsiteY17" fmla="*/ 225552 h 338328"/>
                <a:gd name="connsiteX18" fmla="*/ 84631 w 422959"/>
                <a:gd name="connsiteY18" fmla="*/ 234696 h 338328"/>
                <a:gd name="connsiteX19" fmla="*/ 93775 w 422959"/>
                <a:gd name="connsiteY19" fmla="*/ 243840 h 338328"/>
                <a:gd name="connsiteX20" fmla="*/ 99871 w 422959"/>
                <a:gd name="connsiteY20" fmla="*/ 252984 h 338328"/>
                <a:gd name="connsiteX21" fmla="*/ 105967 w 422959"/>
                <a:gd name="connsiteY21" fmla="*/ 265176 h 338328"/>
                <a:gd name="connsiteX22" fmla="*/ 127303 w 422959"/>
                <a:gd name="connsiteY22" fmla="*/ 280416 h 338328"/>
                <a:gd name="connsiteX23" fmla="*/ 151687 w 422959"/>
                <a:gd name="connsiteY23" fmla="*/ 292608 h 338328"/>
                <a:gd name="connsiteX24" fmla="*/ 160831 w 422959"/>
                <a:gd name="connsiteY24" fmla="*/ 295656 h 338328"/>
                <a:gd name="connsiteX25" fmla="*/ 185215 w 422959"/>
                <a:gd name="connsiteY25" fmla="*/ 304800 h 338328"/>
                <a:gd name="connsiteX26" fmla="*/ 224839 w 422959"/>
                <a:gd name="connsiteY26" fmla="*/ 320040 h 338328"/>
                <a:gd name="connsiteX27" fmla="*/ 261415 w 422959"/>
                <a:gd name="connsiteY27" fmla="*/ 329184 h 338328"/>
                <a:gd name="connsiteX28" fmla="*/ 276655 w 422959"/>
                <a:gd name="connsiteY28" fmla="*/ 335280 h 338328"/>
                <a:gd name="connsiteX29" fmla="*/ 301039 w 422959"/>
                <a:gd name="connsiteY29" fmla="*/ 338328 h 338328"/>
                <a:gd name="connsiteX30" fmla="*/ 410767 w 422959"/>
                <a:gd name="connsiteY30" fmla="*/ 332232 h 338328"/>
                <a:gd name="connsiteX31" fmla="*/ 419911 w 422959"/>
                <a:gd name="connsiteY31" fmla="*/ 329184 h 338328"/>
                <a:gd name="connsiteX32" fmla="*/ 422959 w 422959"/>
                <a:gd name="connsiteY32" fmla="*/ 316992 h 338328"/>
                <a:gd name="connsiteX33" fmla="*/ 419911 w 422959"/>
                <a:gd name="connsiteY33" fmla="*/ 94488 h 338328"/>
                <a:gd name="connsiteX34" fmla="*/ 413815 w 422959"/>
                <a:gd name="connsiteY34" fmla="*/ 85344 h 338328"/>
                <a:gd name="connsiteX35" fmla="*/ 401623 w 422959"/>
                <a:gd name="connsiteY35" fmla="*/ 70104 h 338328"/>
                <a:gd name="connsiteX36" fmla="*/ 380287 w 422959"/>
                <a:gd name="connsiteY36" fmla="*/ 42672 h 338328"/>
                <a:gd name="connsiteX37" fmla="*/ 361999 w 422959"/>
                <a:gd name="connsiteY37" fmla="*/ 33528 h 338328"/>
                <a:gd name="connsiteX38" fmla="*/ 352855 w 422959"/>
                <a:gd name="connsiteY38" fmla="*/ 24384 h 338328"/>
                <a:gd name="connsiteX39" fmla="*/ 328471 w 422959"/>
                <a:gd name="connsiteY39" fmla="*/ 18288 h 338328"/>
                <a:gd name="connsiteX40" fmla="*/ 313231 w 422959"/>
                <a:gd name="connsiteY40" fmla="*/ 12192 h 338328"/>
                <a:gd name="connsiteX41" fmla="*/ 282751 w 422959"/>
                <a:gd name="connsiteY41" fmla="*/ 9144 h 338328"/>
                <a:gd name="connsiteX42" fmla="*/ 188263 w 422959"/>
                <a:gd name="connsiteY42" fmla="*/ 0 h 338328"/>
                <a:gd name="connsiteX43" fmla="*/ 78535 w 422959"/>
                <a:gd name="connsiteY43" fmla="*/ 3048 h 338328"/>
                <a:gd name="connsiteX44" fmla="*/ 66343 w 422959"/>
                <a:gd name="connsiteY44" fmla="*/ 18288 h 338328"/>
                <a:gd name="connsiteX45" fmla="*/ 99871 w 422959"/>
                <a:gd name="connsiteY45" fmla="*/ 18288 h 33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2959" h="338328">
                  <a:moveTo>
                    <a:pt x="99871" y="18288"/>
                  </a:moveTo>
                  <a:cubicBezTo>
                    <a:pt x="97331" y="19304"/>
                    <a:pt x="67167" y="21171"/>
                    <a:pt x="51103" y="24384"/>
                  </a:cubicBezTo>
                  <a:cubicBezTo>
                    <a:pt x="46648" y="25275"/>
                    <a:pt x="40013" y="26072"/>
                    <a:pt x="38911" y="30480"/>
                  </a:cubicBezTo>
                  <a:cubicBezTo>
                    <a:pt x="38023" y="34034"/>
                    <a:pt x="45007" y="34544"/>
                    <a:pt x="48055" y="36576"/>
                  </a:cubicBezTo>
                  <a:cubicBezTo>
                    <a:pt x="47039" y="39624"/>
                    <a:pt x="47762" y="44067"/>
                    <a:pt x="45007" y="45720"/>
                  </a:cubicBezTo>
                  <a:cubicBezTo>
                    <a:pt x="36742" y="50679"/>
                    <a:pt x="25840" y="49905"/>
                    <a:pt x="17575" y="54864"/>
                  </a:cubicBezTo>
                  <a:lnTo>
                    <a:pt x="2335" y="64008"/>
                  </a:lnTo>
                  <a:cubicBezTo>
                    <a:pt x="8781" y="89794"/>
                    <a:pt x="0" y="63553"/>
                    <a:pt x="14527" y="85344"/>
                  </a:cubicBezTo>
                  <a:cubicBezTo>
                    <a:pt x="16309" y="88017"/>
                    <a:pt x="16138" y="91614"/>
                    <a:pt x="17575" y="94488"/>
                  </a:cubicBezTo>
                  <a:cubicBezTo>
                    <a:pt x="19213" y="97765"/>
                    <a:pt x="22033" y="100355"/>
                    <a:pt x="23671" y="103632"/>
                  </a:cubicBezTo>
                  <a:cubicBezTo>
                    <a:pt x="35307" y="126904"/>
                    <a:pt x="13752" y="95487"/>
                    <a:pt x="35863" y="124968"/>
                  </a:cubicBezTo>
                  <a:cubicBezTo>
                    <a:pt x="48706" y="163498"/>
                    <a:pt x="27281" y="101896"/>
                    <a:pt x="45007" y="143256"/>
                  </a:cubicBezTo>
                  <a:cubicBezTo>
                    <a:pt x="46657" y="147106"/>
                    <a:pt x="46730" y="151474"/>
                    <a:pt x="48055" y="155448"/>
                  </a:cubicBezTo>
                  <a:cubicBezTo>
                    <a:pt x="49785" y="160639"/>
                    <a:pt x="52230" y="165565"/>
                    <a:pt x="54151" y="170688"/>
                  </a:cubicBezTo>
                  <a:cubicBezTo>
                    <a:pt x="55279" y="173696"/>
                    <a:pt x="55762" y="176958"/>
                    <a:pt x="57199" y="179832"/>
                  </a:cubicBezTo>
                  <a:cubicBezTo>
                    <a:pt x="58837" y="183109"/>
                    <a:pt x="61541" y="185760"/>
                    <a:pt x="63295" y="188976"/>
                  </a:cubicBezTo>
                  <a:cubicBezTo>
                    <a:pt x="67647" y="196954"/>
                    <a:pt x="71423" y="205232"/>
                    <a:pt x="75487" y="213360"/>
                  </a:cubicBezTo>
                  <a:cubicBezTo>
                    <a:pt x="77519" y="217424"/>
                    <a:pt x="80146" y="221241"/>
                    <a:pt x="81583" y="225552"/>
                  </a:cubicBezTo>
                  <a:cubicBezTo>
                    <a:pt x="82599" y="228600"/>
                    <a:pt x="82849" y="232023"/>
                    <a:pt x="84631" y="234696"/>
                  </a:cubicBezTo>
                  <a:cubicBezTo>
                    <a:pt x="87022" y="238283"/>
                    <a:pt x="91015" y="240529"/>
                    <a:pt x="93775" y="243840"/>
                  </a:cubicBezTo>
                  <a:cubicBezTo>
                    <a:pt x="96120" y="246654"/>
                    <a:pt x="98054" y="249803"/>
                    <a:pt x="99871" y="252984"/>
                  </a:cubicBezTo>
                  <a:cubicBezTo>
                    <a:pt x="102125" y="256929"/>
                    <a:pt x="103010" y="261726"/>
                    <a:pt x="105967" y="265176"/>
                  </a:cubicBezTo>
                  <a:cubicBezTo>
                    <a:pt x="107328" y="266764"/>
                    <a:pt x="123855" y="278536"/>
                    <a:pt x="127303" y="280416"/>
                  </a:cubicBezTo>
                  <a:cubicBezTo>
                    <a:pt x="135281" y="284768"/>
                    <a:pt x="143066" y="289734"/>
                    <a:pt x="151687" y="292608"/>
                  </a:cubicBezTo>
                  <a:cubicBezTo>
                    <a:pt x="154735" y="293624"/>
                    <a:pt x="157957" y="294219"/>
                    <a:pt x="160831" y="295656"/>
                  </a:cubicBezTo>
                  <a:cubicBezTo>
                    <a:pt x="181760" y="306121"/>
                    <a:pt x="155812" y="298919"/>
                    <a:pt x="185215" y="304800"/>
                  </a:cubicBezTo>
                  <a:cubicBezTo>
                    <a:pt x="209481" y="320977"/>
                    <a:pt x="196250" y="315956"/>
                    <a:pt x="224839" y="320040"/>
                  </a:cubicBezTo>
                  <a:cubicBezTo>
                    <a:pt x="250654" y="332947"/>
                    <a:pt x="221172" y="319897"/>
                    <a:pt x="261415" y="329184"/>
                  </a:cubicBezTo>
                  <a:cubicBezTo>
                    <a:pt x="266746" y="330414"/>
                    <a:pt x="271324" y="334050"/>
                    <a:pt x="276655" y="335280"/>
                  </a:cubicBezTo>
                  <a:cubicBezTo>
                    <a:pt x="284636" y="337122"/>
                    <a:pt x="292911" y="337312"/>
                    <a:pt x="301039" y="338328"/>
                  </a:cubicBezTo>
                  <a:cubicBezTo>
                    <a:pt x="337615" y="336296"/>
                    <a:pt x="374243" y="335042"/>
                    <a:pt x="410767" y="332232"/>
                  </a:cubicBezTo>
                  <a:cubicBezTo>
                    <a:pt x="413970" y="331986"/>
                    <a:pt x="417904" y="331693"/>
                    <a:pt x="419911" y="329184"/>
                  </a:cubicBezTo>
                  <a:cubicBezTo>
                    <a:pt x="422528" y="325913"/>
                    <a:pt x="421943" y="321056"/>
                    <a:pt x="422959" y="316992"/>
                  </a:cubicBezTo>
                  <a:cubicBezTo>
                    <a:pt x="421943" y="242824"/>
                    <a:pt x="422837" y="168605"/>
                    <a:pt x="419911" y="94488"/>
                  </a:cubicBezTo>
                  <a:cubicBezTo>
                    <a:pt x="419767" y="90828"/>
                    <a:pt x="415453" y="88621"/>
                    <a:pt x="413815" y="85344"/>
                  </a:cubicBezTo>
                  <a:cubicBezTo>
                    <a:pt x="406454" y="70622"/>
                    <a:pt x="417037" y="80380"/>
                    <a:pt x="401623" y="70104"/>
                  </a:cubicBezTo>
                  <a:cubicBezTo>
                    <a:pt x="396779" y="62838"/>
                    <a:pt x="388882" y="48402"/>
                    <a:pt x="380287" y="42672"/>
                  </a:cubicBezTo>
                  <a:cubicBezTo>
                    <a:pt x="352794" y="24343"/>
                    <a:pt x="390775" y="57508"/>
                    <a:pt x="361999" y="33528"/>
                  </a:cubicBezTo>
                  <a:cubicBezTo>
                    <a:pt x="358688" y="30768"/>
                    <a:pt x="356442" y="26775"/>
                    <a:pt x="352855" y="24384"/>
                  </a:cubicBezTo>
                  <a:cubicBezTo>
                    <a:pt x="348466" y="21458"/>
                    <a:pt x="331269" y="19127"/>
                    <a:pt x="328471" y="18288"/>
                  </a:cubicBezTo>
                  <a:cubicBezTo>
                    <a:pt x="323230" y="16716"/>
                    <a:pt x="318596" y="13265"/>
                    <a:pt x="313231" y="12192"/>
                  </a:cubicBezTo>
                  <a:cubicBezTo>
                    <a:pt x="303219" y="10190"/>
                    <a:pt x="292894" y="10314"/>
                    <a:pt x="282751" y="9144"/>
                  </a:cubicBezTo>
                  <a:cubicBezTo>
                    <a:pt x="206211" y="312"/>
                    <a:pt x="262092" y="4922"/>
                    <a:pt x="188263" y="0"/>
                  </a:cubicBezTo>
                  <a:cubicBezTo>
                    <a:pt x="151687" y="1016"/>
                    <a:pt x="115017" y="242"/>
                    <a:pt x="78535" y="3048"/>
                  </a:cubicBezTo>
                  <a:cubicBezTo>
                    <a:pt x="66560" y="3969"/>
                    <a:pt x="70688" y="11770"/>
                    <a:pt x="66343" y="18288"/>
                  </a:cubicBezTo>
                  <a:cubicBezTo>
                    <a:pt x="63952" y="21875"/>
                    <a:pt x="102411" y="17272"/>
                    <a:pt x="99871" y="182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Ελεύθερη σχεδίαση"/>
            <p:cNvSpPr/>
            <p:nvPr/>
          </p:nvSpPr>
          <p:spPr>
            <a:xfrm>
              <a:off x="3849197" y="3100324"/>
              <a:ext cx="108851" cy="133604"/>
            </a:xfrm>
            <a:custGeom>
              <a:avLst/>
              <a:gdLst>
                <a:gd name="connsiteX0" fmla="*/ 104059 w 108851"/>
                <a:gd name="connsiteY0" fmla="*/ 5588 h 133604"/>
                <a:gd name="connsiteX1" fmla="*/ 104059 w 108851"/>
                <a:gd name="connsiteY1" fmla="*/ 54356 h 133604"/>
                <a:gd name="connsiteX2" fmla="*/ 101011 w 108851"/>
                <a:gd name="connsiteY2" fmla="*/ 63500 h 133604"/>
                <a:gd name="connsiteX3" fmla="*/ 91867 w 108851"/>
                <a:gd name="connsiteY3" fmla="*/ 72644 h 133604"/>
                <a:gd name="connsiteX4" fmla="*/ 82723 w 108851"/>
                <a:gd name="connsiteY4" fmla="*/ 84836 h 133604"/>
                <a:gd name="connsiteX5" fmla="*/ 73579 w 108851"/>
                <a:gd name="connsiteY5" fmla="*/ 103124 h 133604"/>
                <a:gd name="connsiteX6" fmla="*/ 55291 w 108851"/>
                <a:gd name="connsiteY6" fmla="*/ 118364 h 133604"/>
                <a:gd name="connsiteX7" fmla="*/ 40051 w 108851"/>
                <a:gd name="connsiteY7" fmla="*/ 133604 h 133604"/>
                <a:gd name="connsiteX8" fmla="*/ 21763 w 108851"/>
                <a:gd name="connsiteY8" fmla="*/ 118364 h 133604"/>
                <a:gd name="connsiteX9" fmla="*/ 18715 w 108851"/>
                <a:gd name="connsiteY9" fmla="*/ 109220 h 133604"/>
                <a:gd name="connsiteX10" fmla="*/ 12619 w 108851"/>
                <a:gd name="connsiteY10" fmla="*/ 100076 h 133604"/>
                <a:gd name="connsiteX11" fmla="*/ 3475 w 108851"/>
                <a:gd name="connsiteY11" fmla="*/ 81788 h 133604"/>
                <a:gd name="connsiteX12" fmla="*/ 6523 w 108851"/>
                <a:gd name="connsiteY12" fmla="*/ 60452 h 133604"/>
                <a:gd name="connsiteX13" fmla="*/ 15667 w 108851"/>
                <a:gd name="connsiteY13" fmla="*/ 54356 h 133604"/>
                <a:gd name="connsiteX14" fmla="*/ 30907 w 108851"/>
                <a:gd name="connsiteY14" fmla="*/ 36068 h 133604"/>
                <a:gd name="connsiteX15" fmla="*/ 49195 w 108851"/>
                <a:gd name="connsiteY15" fmla="*/ 17780 h 133604"/>
                <a:gd name="connsiteX16" fmla="*/ 58339 w 108851"/>
                <a:gd name="connsiteY16" fmla="*/ 8636 h 133604"/>
                <a:gd name="connsiteX17" fmla="*/ 88819 w 108851"/>
                <a:gd name="connsiteY17" fmla="*/ 11684 h 133604"/>
                <a:gd name="connsiteX18" fmla="*/ 97963 w 108851"/>
                <a:gd name="connsiteY18" fmla="*/ 20828 h 133604"/>
                <a:gd name="connsiteX19" fmla="*/ 104059 w 108851"/>
                <a:gd name="connsiteY19" fmla="*/ 5588 h 13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851" h="133604">
                  <a:moveTo>
                    <a:pt x="104059" y="5588"/>
                  </a:moveTo>
                  <a:cubicBezTo>
                    <a:pt x="105075" y="11176"/>
                    <a:pt x="108851" y="16021"/>
                    <a:pt x="104059" y="54356"/>
                  </a:cubicBezTo>
                  <a:cubicBezTo>
                    <a:pt x="103660" y="57544"/>
                    <a:pt x="102793" y="60827"/>
                    <a:pt x="101011" y="63500"/>
                  </a:cubicBezTo>
                  <a:cubicBezTo>
                    <a:pt x="98620" y="67087"/>
                    <a:pt x="94672" y="69371"/>
                    <a:pt x="91867" y="72644"/>
                  </a:cubicBezTo>
                  <a:cubicBezTo>
                    <a:pt x="88561" y="76501"/>
                    <a:pt x="85771" y="80772"/>
                    <a:pt x="82723" y="84836"/>
                  </a:cubicBezTo>
                  <a:cubicBezTo>
                    <a:pt x="80244" y="92273"/>
                    <a:pt x="79488" y="97215"/>
                    <a:pt x="73579" y="103124"/>
                  </a:cubicBezTo>
                  <a:cubicBezTo>
                    <a:pt x="49603" y="127100"/>
                    <a:pt x="80258" y="88404"/>
                    <a:pt x="55291" y="118364"/>
                  </a:cubicBezTo>
                  <a:cubicBezTo>
                    <a:pt x="42591" y="133604"/>
                    <a:pt x="56815" y="122428"/>
                    <a:pt x="40051" y="133604"/>
                  </a:cubicBezTo>
                  <a:cubicBezTo>
                    <a:pt x="33304" y="129106"/>
                    <a:pt x="26457" y="125405"/>
                    <a:pt x="21763" y="118364"/>
                  </a:cubicBezTo>
                  <a:cubicBezTo>
                    <a:pt x="19981" y="115691"/>
                    <a:pt x="20152" y="112094"/>
                    <a:pt x="18715" y="109220"/>
                  </a:cubicBezTo>
                  <a:cubicBezTo>
                    <a:pt x="17077" y="105943"/>
                    <a:pt x="14257" y="103353"/>
                    <a:pt x="12619" y="100076"/>
                  </a:cubicBezTo>
                  <a:cubicBezTo>
                    <a:pt x="0" y="74837"/>
                    <a:pt x="20945" y="107993"/>
                    <a:pt x="3475" y="81788"/>
                  </a:cubicBezTo>
                  <a:cubicBezTo>
                    <a:pt x="4491" y="74676"/>
                    <a:pt x="3605" y="67017"/>
                    <a:pt x="6523" y="60452"/>
                  </a:cubicBezTo>
                  <a:cubicBezTo>
                    <a:pt x="8011" y="57104"/>
                    <a:pt x="12853" y="56701"/>
                    <a:pt x="15667" y="54356"/>
                  </a:cubicBezTo>
                  <a:cubicBezTo>
                    <a:pt x="33536" y="39465"/>
                    <a:pt x="17206" y="51481"/>
                    <a:pt x="30907" y="36068"/>
                  </a:cubicBezTo>
                  <a:cubicBezTo>
                    <a:pt x="36635" y="29625"/>
                    <a:pt x="43099" y="23876"/>
                    <a:pt x="49195" y="17780"/>
                  </a:cubicBezTo>
                  <a:lnTo>
                    <a:pt x="58339" y="8636"/>
                  </a:lnTo>
                  <a:cubicBezTo>
                    <a:pt x="68499" y="9652"/>
                    <a:pt x="79060" y="8681"/>
                    <a:pt x="88819" y="11684"/>
                  </a:cubicBezTo>
                  <a:cubicBezTo>
                    <a:pt x="92939" y="12952"/>
                    <a:pt x="94376" y="18437"/>
                    <a:pt x="97963" y="20828"/>
                  </a:cubicBezTo>
                  <a:cubicBezTo>
                    <a:pt x="100636" y="22610"/>
                    <a:pt x="103043" y="0"/>
                    <a:pt x="104059" y="55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Ελεύθερη σχεδίαση"/>
            <p:cNvSpPr/>
            <p:nvPr/>
          </p:nvSpPr>
          <p:spPr>
            <a:xfrm>
              <a:off x="4343400" y="2914885"/>
              <a:ext cx="76823" cy="116214"/>
            </a:xfrm>
            <a:custGeom>
              <a:avLst/>
              <a:gdLst>
                <a:gd name="connsiteX0" fmla="*/ 45156 w 76823"/>
                <a:gd name="connsiteY0" fmla="*/ 3293 h 116214"/>
                <a:gd name="connsiteX1" fmla="*/ 39511 w 76823"/>
                <a:gd name="connsiteY1" fmla="*/ 11759 h 116214"/>
                <a:gd name="connsiteX2" fmla="*/ 36689 w 76823"/>
                <a:gd name="connsiteY2" fmla="*/ 20226 h 116214"/>
                <a:gd name="connsiteX3" fmla="*/ 28222 w 76823"/>
                <a:gd name="connsiteY3" fmla="*/ 25871 h 116214"/>
                <a:gd name="connsiteX4" fmla="*/ 19756 w 76823"/>
                <a:gd name="connsiteY4" fmla="*/ 39982 h 116214"/>
                <a:gd name="connsiteX5" fmla="*/ 8467 w 76823"/>
                <a:gd name="connsiteY5" fmla="*/ 54093 h 116214"/>
                <a:gd name="connsiteX6" fmla="*/ 5644 w 76823"/>
                <a:gd name="connsiteY6" fmla="*/ 62559 h 116214"/>
                <a:gd name="connsiteX7" fmla="*/ 0 w 76823"/>
                <a:gd name="connsiteY7" fmla="*/ 76671 h 116214"/>
                <a:gd name="connsiteX8" fmla="*/ 5644 w 76823"/>
                <a:gd name="connsiteY8" fmla="*/ 99248 h 116214"/>
                <a:gd name="connsiteX9" fmla="*/ 8467 w 76823"/>
                <a:gd name="connsiteY9" fmla="*/ 107715 h 116214"/>
                <a:gd name="connsiteX10" fmla="*/ 14111 w 76823"/>
                <a:gd name="connsiteY10" fmla="*/ 116182 h 116214"/>
                <a:gd name="connsiteX11" fmla="*/ 45156 w 76823"/>
                <a:gd name="connsiteY11" fmla="*/ 113359 h 116214"/>
                <a:gd name="connsiteX12" fmla="*/ 53622 w 76823"/>
                <a:gd name="connsiteY12" fmla="*/ 104893 h 116214"/>
                <a:gd name="connsiteX13" fmla="*/ 62089 w 76823"/>
                <a:gd name="connsiteY13" fmla="*/ 99248 h 116214"/>
                <a:gd name="connsiteX14" fmla="*/ 64911 w 76823"/>
                <a:gd name="connsiteY14" fmla="*/ 76671 h 116214"/>
                <a:gd name="connsiteX15" fmla="*/ 67733 w 76823"/>
                <a:gd name="connsiteY15" fmla="*/ 42804 h 116214"/>
                <a:gd name="connsiteX16" fmla="*/ 62089 w 76823"/>
                <a:gd name="connsiteY16" fmla="*/ 31515 h 116214"/>
                <a:gd name="connsiteX17" fmla="*/ 45156 w 76823"/>
                <a:gd name="connsiteY17" fmla="*/ 3293 h 11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823" h="116214">
                  <a:moveTo>
                    <a:pt x="45156" y="3293"/>
                  </a:moveTo>
                  <a:cubicBezTo>
                    <a:pt x="41393" y="0"/>
                    <a:pt x="41028" y="8725"/>
                    <a:pt x="39511" y="11759"/>
                  </a:cubicBezTo>
                  <a:cubicBezTo>
                    <a:pt x="38180" y="14420"/>
                    <a:pt x="38547" y="17903"/>
                    <a:pt x="36689" y="20226"/>
                  </a:cubicBezTo>
                  <a:cubicBezTo>
                    <a:pt x="34570" y="22875"/>
                    <a:pt x="31044" y="23989"/>
                    <a:pt x="28222" y="25871"/>
                  </a:cubicBezTo>
                  <a:cubicBezTo>
                    <a:pt x="20230" y="49847"/>
                    <a:pt x="31375" y="20618"/>
                    <a:pt x="19756" y="39982"/>
                  </a:cubicBezTo>
                  <a:cubicBezTo>
                    <a:pt x="10668" y="55127"/>
                    <a:pt x="25328" y="42851"/>
                    <a:pt x="8467" y="54093"/>
                  </a:cubicBezTo>
                  <a:cubicBezTo>
                    <a:pt x="7526" y="56915"/>
                    <a:pt x="6689" y="59774"/>
                    <a:pt x="5644" y="62559"/>
                  </a:cubicBezTo>
                  <a:cubicBezTo>
                    <a:pt x="3865" y="67303"/>
                    <a:pt x="0" y="71605"/>
                    <a:pt x="0" y="76671"/>
                  </a:cubicBezTo>
                  <a:cubicBezTo>
                    <a:pt x="0" y="84428"/>
                    <a:pt x="3190" y="91889"/>
                    <a:pt x="5644" y="99248"/>
                  </a:cubicBezTo>
                  <a:cubicBezTo>
                    <a:pt x="6585" y="102070"/>
                    <a:pt x="7137" y="105054"/>
                    <a:pt x="8467" y="107715"/>
                  </a:cubicBezTo>
                  <a:cubicBezTo>
                    <a:pt x="9984" y="110749"/>
                    <a:pt x="12230" y="113360"/>
                    <a:pt x="14111" y="116182"/>
                  </a:cubicBezTo>
                  <a:cubicBezTo>
                    <a:pt x="24459" y="115241"/>
                    <a:pt x="35165" y="116214"/>
                    <a:pt x="45156" y="113359"/>
                  </a:cubicBezTo>
                  <a:cubicBezTo>
                    <a:pt x="48993" y="112263"/>
                    <a:pt x="50556" y="107448"/>
                    <a:pt x="53622" y="104893"/>
                  </a:cubicBezTo>
                  <a:cubicBezTo>
                    <a:pt x="56228" y="102721"/>
                    <a:pt x="59267" y="101130"/>
                    <a:pt x="62089" y="99248"/>
                  </a:cubicBezTo>
                  <a:cubicBezTo>
                    <a:pt x="63030" y="91722"/>
                    <a:pt x="63071" y="84029"/>
                    <a:pt x="64911" y="76671"/>
                  </a:cubicBezTo>
                  <a:cubicBezTo>
                    <a:pt x="70762" y="53270"/>
                    <a:pt x="76823" y="79162"/>
                    <a:pt x="67733" y="42804"/>
                  </a:cubicBezTo>
                  <a:cubicBezTo>
                    <a:pt x="66713" y="38723"/>
                    <a:pt x="65852" y="33396"/>
                    <a:pt x="62089" y="31515"/>
                  </a:cubicBezTo>
                  <a:cubicBezTo>
                    <a:pt x="31258" y="16100"/>
                    <a:pt x="48919" y="6586"/>
                    <a:pt x="45156" y="32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Ελεύθερη σχεδίαση"/>
            <p:cNvSpPr/>
            <p:nvPr/>
          </p:nvSpPr>
          <p:spPr>
            <a:xfrm>
              <a:off x="4004733" y="2957219"/>
              <a:ext cx="313267" cy="184045"/>
            </a:xfrm>
            <a:custGeom>
              <a:avLst/>
              <a:gdLst>
                <a:gd name="connsiteX0" fmla="*/ 287867 w 313267"/>
                <a:gd name="connsiteY0" fmla="*/ 3292 h 184045"/>
                <a:gd name="connsiteX1" fmla="*/ 307623 w 313267"/>
                <a:gd name="connsiteY1" fmla="*/ 31514 h 184045"/>
                <a:gd name="connsiteX2" fmla="*/ 313267 w 313267"/>
                <a:gd name="connsiteY2" fmla="*/ 37159 h 184045"/>
                <a:gd name="connsiteX3" fmla="*/ 310445 w 313267"/>
                <a:gd name="connsiteY3" fmla="*/ 82314 h 184045"/>
                <a:gd name="connsiteX4" fmla="*/ 304800 w 313267"/>
                <a:gd name="connsiteY4" fmla="*/ 90781 h 184045"/>
                <a:gd name="connsiteX5" fmla="*/ 301978 w 313267"/>
                <a:gd name="connsiteY5" fmla="*/ 99248 h 184045"/>
                <a:gd name="connsiteX6" fmla="*/ 287867 w 313267"/>
                <a:gd name="connsiteY6" fmla="*/ 119003 h 184045"/>
                <a:gd name="connsiteX7" fmla="*/ 273756 w 313267"/>
                <a:gd name="connsiteY7" fmla="*/ 121825 h 184045"/>
                <a:gd name="connsiteX8" fmla="*/ 242711 w 313267"/>
                <a:gd name="connsiteY8" fmla="*/ 135937 h 184045"/>
                <a:gd name="connsiteX9" fmla="*/ 211667 w 313267"/>
                <a:gd name="connsiteY9" fmla="*/ 144403 h 184045"/>
                <a:gd name="connsiteX10" fmla="*/ 197556 w 313267"/>
                <a:gd name="connsiteY10" fmla="*/ 147225 h 184045"/>
                <a:gd name="connsiteX11" fmla="*/ 177800 w 313267"/>
                <a:gd name="connsiteY11" fmla="*/ 152870 h 184045"/>
                <a:gd name="connsiteX12" fmla="*/ 146756 w 313267"/>
                <a:gd name="connsiteY12" fmla="*/ 161337 h 184045"/>
                <a:gd name="connsiteX13" fmla="*/ 138289 w 313267"/>
                <a:gd name="connsiteY13" fmla="*/ 166981 h 184045"/>
                <a:gd name="connsiteX14" fmla="*/ 118534 w 313267"/>
                <a:gd name="connsiteY14" fmla="*/ 169803 h 184045"/>
                <a:gd name="connsiteX15" fmla="*/ 8467 w 313267"/>
                <a:gd name="connsiteY15" fmla="*/ 172625 h 184045"/>
                <a:gd name="connsiteX16" fmla="*/ 5645 w 313267"/>
                <a:gd name="connsiteY16" fmla="*/ 164159 h 184045"/>
                <a:gd name="connsiteX17" fmla="*/ 0 w 313267"/>
                <a:gd name="connsiteY17" fmla="*/ 155692 h 184045"/>
                <a:gd name="connsiteX18" fmla="*/ 2823 w 313267"/>
                <a:gd name="connsiteY18" fmla="*/ 141581 h 184045"/>
                <a:gd name="connsiteX19" fmla="*/ 14111 w 313267"/>
                <a:gd name="connsiteY19" fmla="*/ 124648 h 184045"/>
                <a:gd name="connsiteX20" fmla="*/ 16934 w 313267"/>
                <a:gd name="connsiteY20" fmla="*/ 116181 h 184045"/>
                <a:gd name="connsiteX21" fmla="*/ 42334 w 313267"/>
                <a:gd name="connsiteY21" fmla="*/ 93603 h 184045"/>
                <a:gd name="connsiteX22" fmla="*/ 53623 w 313267"/>
                <a:gd name="connsiteY22" fmla="*/ 85137 h 184045"/>
                <a:gd name="connsiteX23" fmla="*/ 59267 w 313267"/>
                <a:gd name="connsiteY23" fmla="*/ 79492 h 184045"/>
                <a:gd name="connsiteX24" fmla="*/ 67734 w 313267"/>
                <a:gd name="connsiteY24" fmla="*/ 76670 h 184045"/>
                <a:gd name="connsiteX25" fmla="*/ 76200 w 313267"/>
                <a:gd name="connsiteY25" fmla="*/ 71025 h 184045"/>
                <a:gd name="connsiteX26" fmla="*/ 84667 w 313267"/>
                <a:gd name="connsiteY26" fmla="*/ 68203 h 184045"/>
                <a:gd name="connsiteX27" fmla="*/ 121356 w 313267"/>
                <a:gd name="connsiteY27" fmla="*/ 59737 h 184045"/>
                <a:gd name="connsiteX28" fmla="*/ 172156 w 313267"/>
                <a:gd name="connsiteY28" fmla="*/ 51270 h 184045"/>
                <a:gd name="connsiteX29" fmla="*/ 191911 w 313267"/>
                <a:gd name="connsiteY29" fmla="*/ 45625 h 184045"/>
                <a:gd name="connsiteX30" fmla="*/ 208845 w 313267"/>
                <a:gd name="connsiteY30" fmla="*/ 42803 h 184045"/>
                <a:gd name="connsiteX31" fmla="*/ 217311 w 313267"/>
                <a:gd name="connsiteY31" fmla="*/ 37159 h 184045"/>
                <a:gd name="connsiteX32" fmla="*/ 237067 w 313267"/>
                <a:gd name="connsiteY32" fmla="*/ 34337 h 184045"/>
                <a:gd name="connsiteX33" fmla="*/ 242711 w 313267"/>
                <a:gd name="connsiteY33" fmla="*/ 28692 h 184045"/>
                <a:gd name="connsiteX34" fmla="*/ 268111 w 313267"/>
                <a:gd name="connsiteY34" fmla="*/ 20225 h 184045"/>
                <a:gd name="connsiteX35" fmla="*/ 276578 w 313267"/>
                <a:gd name="connsiteY35" fmla="*/ 11759 h 184045"/>
                <a:gd name="connsiteX36" fmla="*/ 287867 w 313267"/>
                <a:gd name="connsiteY36" fmla="*/ 3292 h 1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3267" h="184045">
                  <a:moveTo>
                    <a:pt x="287867" y="3292"/>
                  </a:moveTo>
                  <a:cubicBezTo>
                    <a:pt x="293041" y="6584"/>
                    <a:pt x="290435" y="17763"/>
                    <a:pt x="307623" y="31514"/>
                  </a:cubicBezTo>
                  <a:cubicBezTo>
                    <a:pt x="309701" y="33176"/>
                    <a:pt x="311386" y="35277"/>
                    <a:pt x="313267" y="37159"/>
                  </a:cubicBezTo>
                  <a:cubicBezTo>
                    <a:pt x="312326" y="52211"/>
                    <a:pt x="312797" y="67418"/>
                    <a:pt x="310445" y="82314"/>
                  </a:cubicBezTo>
                  <a:cubicBezTo>
                    <a:pt x="309916" y="85665"/>
                    <a:pt x="306317" y="87747"/>
                    <a:pt x="304800" y="90781"/>
                  </a:cubicBezTo>
                  <a:cubicBezTo>
                    <a:pt x="303470" y="93442"/>
                    <a:pt x="303150" y="96514"/>
                    <a:pt x="301978" y="99248"/>
                  </a:cubicBezTo>
                  <a:cubicBezTo>
                    <a:pt x="299188" y="105758"/>
                    <a:pt x="294908" y="115483"/>
                    <a:pt x="287867" y="119003"/>
                  </a:cubicBezTo>
                  <a:cubicBezTo>
                    <a:pt x="283577" y="121148"/>
                    <a:pt x="278460" y="120884"/>
                    <a:pt x="273756" y="121825"/>
                  </a:cubicBezTo>
                  <a:cubicBezTo>
                    <a:pt x="261800" y="133781"/>
                    <a:pt x="270635" y="126629"/>
                    <a:pt x="242711" y="135937"/>
                  </a:cubicBezTo>
                  <a:cubicBezTo>
                    <a:pt x="228717" y="140602"/>
                    <a:pt x="232355" y="139629"/>
                    <a:pt x="211667" y="144403"/>
                  </a:cubicBezTo>
                  <a:cubicBezTo>
                    <a:pt x="206993" y="145482"/>
                    <a:pt x="202210" y="146062"/>
                    <a:pt x="197556" y="147225"/>
                  </a:cubicBezTo>
                  <a:cubicBezTo>
                    <a:pt x="190912" y="148886"/>
                    <a:pt x="184385" y="150988"/>
                    <a:pt x="177800" y="152870"/>
                  </a:cubicBezTo>
                  <a:cubicBezTo>
                    <a:pt x="158674" y="165621"/>
                    <a:pt x="182427" y="151608"/>
                    <a:pt x="146756" y="161337"/>
                  </a:cubicBezTo>
                  <a:cubicBezTo>
                    <a:pt x="143484" y="162229"/>
                    <a:pt x="141538" y="166006"/>
                    <a:pt x="138289" y="166981"/>
                  </a:cubicBezTo>
                  <a:cubicBezTo>
                    <a:pt x="131918" y="168892"/>
                    <a:pt x="125119" y="168862"/>
                    <a:pt x="118534" y="169803"/>
                  </a:cubicBezTo>
                  <a:cubicBezTo>
                    <a:pt x="75811" y="184045"/>
                    <a:pt x="88360" y="182024"/>
                    <a:pt x="8467" y="172625"/>
                  </a:cubicBezTo>
                  <a:cubicBezTo>
                    <a:pt x="5513" y="172277"/>
                    <a:pt x="6975" y="166820"/>
                    <a:pt x="5645" y="164159"/>
                  </a:cubicBezTo>
                  <a:cubicBezTo>
                    <a:pt x="4128" y="161125"/>
                    <a:pt x="1882" y="158514"/>
                    <a:pt x="0" y="155692"/>
                  </a:cubicBezTo>
                  <a:cubicBezTo>
                    <a:pt x="941" y="150988"/>
                    <a:pt x="838" y="145948"/>
                    <a:pt x="2823" y="141581"/>
                  </a:cubicBezTo>
                  <a:cubicBezTo>
                    <a:pt x="5630" y="135406"/>
                    <a:pt x="11965" y="131083"/>
                    <a:pt x="14111" y="124648"/>
                  </a:cubicBezTo>
                  <a:cubicBezTo>
                    <a:pt x="15052" y="121826"/>
                    <a:pt x="15107" y="118529"/>
                    <a:pt x="16934" y="116181"/>
                  </a:cubicBezTo>
                  <a:cubicBezTo>
                    <a:pt x="29560" y="99948"/>
                    <a:pt x="30075" y="102359"/>
                    <a:pt x="42334" y="93603"/>
                  </a:cubicBezTo>
                  <a:cubicBezTo>
                    <a:pt x="46162" y="90869"/>
                    <a:pt x="50010" y="88148"/>
                    <a:pt x="53623" y="85137"/>
                  </a:cubicBezTo>
                  <a:cubicBezTo>
                    <a:pt x="55667" y="83434"/>
                    <a:pt x="56985" y="80861"/>
                    <a:pt x="59267" y="79492"/>
                  </a:cubicBezTo>
                  <a:cubicBezTo>
                    <a:pt x="61818" y="77961"/>
                    <a:pt x="64912" y="77611"/>
                    <a:pt x="67734" y="76670"/>
                  </a:cubicBezTo>
                  <a:cubicBezTo>
                    <a:pt x="70556" y="74788"/>
                    <a:pt x="73166" y="72542"/>
                    <a:pt x="76200" y="71025"/>
                  </a:cubicBezTo>
                  <a:cubicBezTo>
                    <a:pt x="78861" y="69694"/>
                    <a:pt x="81797" y="68986"/>
                    <a:pt x="84667" y="68203"/>
                  </a:cubicBezTo>
                  <a:cubicBezTo>
                    <a:pt x="109909" y="61320"/>
                    <a:pt x="100868" y="64127"/>
                    <a:pt x="121356" y="59737"/>
                  </a:cubicBezTo>
                  <a:cubicBezTo>
                    <a:pt x="157669" y="51955"/>
                    <a:pt x="135585" y="55333"/>
                    <a:pt x="172156" y="51270"/>
                  </a:cubicBezTo>
                  <a:cubicBezTo>
                    <a:pt x="178741" y="49388"/>
                    <a:pt x="185238" y="47165"/>
                    <a:pt x="191911" y="45625"/>
                  </a:cubicBezTo>
                  <a:cubicBezTo>
                    <a:pt x="197487" y="44338"/>
                    <a:pt x="203416" y="44612"/>
                    <a:pt x="208845" y="42803"/>
                  </a:cubicBezTo>
                  <a:cubicBezTo>
                    <a:pt x="212063" y="41731"/>
                    <a:pt x="214062" y="38134"/>
                    <a:pt x="217311" y="37159"/>
                  </a:cubicBezTo>
                  <a:cubicBezTo>
                    <a:pt x="223683" y="35248"/>
                    <a:pt x="230482" y="35278"/>
                    <a:pt x="237067" y="34337"/>
                  </a:cubicBezTo>
                  <a:cubicBezTo>
                    <a:pt x="238948" y="32455"/>
                    <a:pt x="240265" y="29740"/>
                    <a:pt x="242711" y="28692"/>
                  </a:cubicBezTo>
                  <a:cubicBezTo>
                    <a:pt x="262222" y="20330"/>
                    <a:pt x="251416" y="32151"/>
                    <a:pt x="268111" y="20225"/>
                  </a:cubicBezTo>
                  <a:cubicBezTo>
                    <a:pt x="271359" y="17905"/>
                    <a:pt x="273257" y="13973"/>
                    <a:pt x="276578" y="11759"/>
                  </a:cubicBezTo>
                  <a:cubicBezTo>
                    <a:pt x="281258" y="8640"/>
                    <a:pt x="282693" y="0"/>
                    <a:pt x="287867" y="3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Ελεύθερη σχεδίαση"/>
            <p:cNvSpPr/>
            <p:nvPr/>
          </p:nvSpPr>
          <p:spPr>
            <a:xfrm>
              <a:off x="2739515" y="3057408"/>
              <a:ext cx="113675" cy="160717"/>
            </a:xfrm>
            <a:custGeom>
              <a:avLst/>
              <a:gdLst>
                <a:gd name="connsiteX0" fmla="*/ 79885 w 113675"/>
                <a:gd name="connsiteY0" fmla="*/ 1881 h 160717"/>
                <a:gd name="connsiteX1" fmla="*/ 91174 w 113675"/>
                <a:gd name="connsiteY1" fmla="*/ 32925 h 160717"/>
                <a:gd name="connsiteX2" fmla="*/ 102463 w 113675"/>
                <a:gd name="connsiteY2" fmla="*/ 52681 h 160717"/>
                <a:gd name="connsiteX3" fmla="*/ 105285 w 113675"/>
                <a:gd name="connsiteY3" fmla="*/ 80903 h 160717"/>
                <a:gd name="connsiteX4" fmla="*/ 108107 w 113675"/>
                <a:gd name="connsiteY4" fmla="*/ 131703 h 160717"/>
                <a:gd name="connsiteX5" fmla="*/ 105285 w 113675"/>
                <a:gd name="connsiteY5" fmla="*/ 140170 h 160717"/>
                <a:gd name="connsiteX6" fmla="*/ 96818 w 113675"/>
                <a:gd name="connsiteY6" fmla="*/ 145814 h 160717"/>
                <a:gd name="connsiteX7" fmla="*/ 68596 w 113675"/>
                <a:gd name="connsiteY7" fmla="*/ 151459 h 160717"/>
                <a:gd name="connsiteX8" fmla="*/ 48841 w 113675"/>
                <a:gd name="connsiteY8" fmla="*/ 159925 h 160717"/>
                <a:gd name="connsiteX9" fmla="*/ 31907 w 113675"/>
                <a:gd name="connsiteY9" fmla="*/ 154281 h 160717"/>
                <a:gd name="connsiteX10" fmla="*/ 26263 w 113675"/>
                <a:gd name="connsiteY10" fmla="*/ 148636 h 160717"/>
                <a:gd name="connsiteX11" fmla="*/ 17796 w 113675"/>
                <a:gd name="connsiteY11" fmla="*/ 142992 h 160717"/>
                <a:gd name="connsiteX12" fmla="*/ 12152 w 113675"/>
                <a:gd name="connsiteY12" fmla="*/ 134525 h 160717"/>
                <a:gd name="connsiteX13" fmla="*/ 9329 w 113675"/>
                <a:gd name="connsiteY13" fmla="*/ 123236 h 160717"/>
                <a:gd name="connsiteX14" fmla="*/ 863 w 113675"/>
                <a:gd name="connsiteY14" fmla="*/ 120414 h 160717"/>
                <a:gd name="connsiteX15" fmla="*/ 6507 w 113675"/>
                <a:gd name="connsiteY15" fmla="*/ 95014 h 160717"/>
                <a:gd name="connsiteX16" fmla="*/ 9329 w 113675"/>
                <a:gd name="connsiteY16" fmla="*/ 86548 h 160717"/>
                <a:gd name="connsiteX17" fmla="*/ 26263 w 113675"/>
                <a:gd name="connsiteY17" fmla="*/ 72436 h 160717"/>
                <a:gd name="connsiteX18" fmla="*/ 34729 w 113675"/>
                <a:gd name="connsiteY18" fmla="*/ 58325 h 160717"/>
                <a:gd name="connsiteX19" fmla="*/ 37552 w 113675"/>
                <a:gd name="connsiteY19" fmla="*/ 49859 h 160717"/>
                <a:gd name="connsiteX20" fmla="*/ 51663 w 113675"/>
                <a:gd name="connsiteY20" fmla="*/ 35748 h 160717"/>
                <a:gd name="connsiteX21" fmla="*/ 57307 w 113675"/>
                <a:gd name="connsiteY21" fmla="*/ 27281 h 160717"/>
                <a:gd name="connsiteX22" fmla="*/ 62952 w 113675"/>
                <a:gd name="connsiteY22" fmla="*/ 21636 h 160717"/>
                <a:gd name="connsiteX23" fmla="*/ 79885 w 113675"/>
                <a:gd name="connsiteY23" fmla="*/ 1881 h 16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75" h="160717">
                  <a:moveTo>
                    <a:pt x="79885" y="1881"/>
                  </a:moveTo>
                  <a:cubicBezTo>
                    <a:pt x="84589" y="3762"/>
                    <a:pt x="75684" y="5819"/>
                    <a:pt x="91174" y="32925"/>
                  </a:cubicBezTo>
                  <a:cubicBezTo>
                    <a:pt x="106337" y="59459"/>
                    <a:pt x="79550" y="29768"/>
                    <a:pt x="102463" y="52681"/>
                  </a:cubicBezTo>
                  <a:cubicBezTo>
                    <a:pt x="103404" y="62088"/>
                    <a:pt x="103948" y="71544"/>
                    <a:pt x="105285" y="80903"/>
                  </a:cubicBezTo>
                  <a:cubicBezTo>
                    <a:pt x="110129" y="114814"/>
                    <a:pt x="113675" y="103862"/>
                    <a:pt x="108107" y="131703"/>
                  </a:cubicBezTo>
                  <a:cubicBezTo>
                    <a:pt x="107524" y="134620"/>
                    <a:pt x="107143" y="137847"/>
                    <a:pt x="105285" y="140170"/>
                  </a:cubicBezTo>
                  <a:cubicBezTo>
                    <a:pt x="103166" y="142819"/>
                    <a:pt x="99936" y="144478"/>
                    <a:pt x="96818" y="145814"/>
                  </a:cubicBezTo>
                  <a:cubicBezTo>
                    <a:pt x="91462" y="148109"/>
                    <a:pt x="72412" y="150823"/>
                    <a:pt x="68596" y="151459"/>
                  </a:cubicBezTo>
                  <a:cubicBezTo>
                    <a:pt x="62723" y="155374"/>
                    <a:pt x="56764" y="160717"/>
                    <a:pt x="48841" y="159925"/>
                  </a:cubicBezTo>
                  <a:cubicBezTo>
                    <a:pt x="42921" y="159333"/>
                    <a:pt x="37552" y="156162"/>
                    <a:pt x="31907" y="154281"/>
                  </a:cubicBezTo>
                  <a:cubicBezTo>
                    <a:pt x="30026" y="152399"/>
                    <a:pt x="28341" y="150298"/>
                    <a:pt x="26263" y="148636"/>
                  </a:cubicBezTo>
                  <a:cubicBezTo>
                    <a:pt x="23614" y="146517"/>
                    <a:pt x="20194" y="145390"/>
                    <a:pt x="17796" y="142992"/>
                  </a:cubicBezTo>
                  <a:cubicBezTo>
                    <a:pt x="15398" y="140594"/>
                    <a:pt x="14033" y="137347"/>
                    <a:pt x="12152" y="134525"/>
                  </a:cubicBezTo>
                  <a:cubicBezTo>
                    <a:pt x="11211" y="130762"/>
                    <a:pt x="11752" y="126265"/>
                    <a:pt x="9329" y="123236"/>
                  </a:cubicBezTo>
                  <a:cubicBezTo>
                    <a:pt x="7471" y="120913"/>
                    <a:pt x="1159" y="123374"/>
                    <a:pt x="863" y="120414"/>
                  </a:cubicBezTo>
                  <a:cubicBezTo>
                    <a:pt x="0" y="111784"/>
                    <a:pt x="4404" y="103428"/>
                    <a:pt x="6507" y="95014"/>
                  </a:cubicBezTo>
                  <a:cubicBezTo>
                    <a:pt x="7228" y="92128"/>
                    <a:pt x="7679" y="89023"/>
                    <a:pt x="9329" y="86548"/>
                  </a:cubicBezTo>
                  <a:cubicBezTo>
                    <a:pt x="13675" y="80029"/>
                    <a:pt x="20016" y="76601"/>
                    <a:pt x="26263" y="72436"/>
                  </a:cubicBezTo>
                  <a:cubicBezTo>
                    <a:pt x="34255" y="48460"/>
                    <a:pt x="23110" y="77689"/>
                    <a:pt x="34729" y="58325"/>
                  </a:cubicBezTo>
                  <a:cubicBezTo>
                    <a:pt x="36260" y="55774"/>
                    <a:pt x="35767" y="52239"/>
                    <a:pt x="37552" y="49859"/>
                  </a:cubicBezTo>
                  <a:cubicBezTo>
                    <a:pt x="41543" y="44538"/>
                    <a:pt x="47973" y="41283"/>
                    <a:pt x="51663" y="35748"/>
                  </a:cubicBezTo>
                  <a:cubicBezTo>
                    <a:pt x="53544" y="32926"/>
                    <a:pt x="55188" y="29930"/>
                    <a:pt x="57307" y="27281"/>
                  </a:cubicBezTo>
                  <a:cubicBezTo>
                    <a:pt x="58969" y="25203"/>
                    <a:pt x="60572" y="22826"/>
                    <a:pt x="62952" y="21636"/>
                  </a:cubicBezTo>
                  <a:cubicBezTo>
                    <a:pt x="66421" y="19901"/>
                    <a:pt x="75181" y="0"/>
                    <a:pt x="79885" y="18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Ελεύθερη σχεδίαση"/>
            <p:cNvSpPr/>
            <p:nvPr/>
          </p:nvSpPr>
          <p:spPr>
            <a:xfrm>
              <a:off x="3654778" y="2291644"/>
              <a:ext cx="531179" cy="172743"/>
            </a:xfrm>
            <a:custGeom>
              <a:avLst/>
              <a:gdLst>
                <a:gd name="connsiteX0" fmla="*/ 19755 w 531179"/>
                <a:gd name="connsiteY0" fmla="*/ 50800 h 172743"/>
                <a:gd name="connsiteX1" fmla="*/ 25400 w 531179"/>
                <a:gd name="connsiteY1" fmla="*/ 62089 h 172743"/>
                <a:gd name="connsiteX2" fmla="*/ 33866 w 531179"/>
                <a:gd name="connsiteY2" fmla="*/ 90312 h 172743"/>
                <a:gd name="connsiteX3" fmla="*/ 36689 w 531179"/>
                <a:gd name="connsiteY3" fmla="*/ 98778 h 172743"/>
                <a:gd name="connsiteX4" fmla="*/ 39511 w 531179"/>
                <a:gd name="connsiteY4" fmla="*/ 110067 h 172743"/>
                <a:gd name="connsiteX5" fmla="*/ 56444 w 531179"/>
                <a:gd name="connsiteY5" fmla="*/ 124178 h 172743"/>
                <a:gd name="connsiteX6" fmla="*/ 62089 w 531179"/>
                <a:gd name="connsiteY6" fmla="*/ 129823 h 172743"/>
                <a:gd name="connsiteX7" fmla="*/ 73378 w 531179"/>
                <a:gd name="connsiteY7" fmla="*/ 146756 h 172743"/>
                <a:gd name="connsiteX8" fmla="*/ 84666 w 531179"/>
                <a:gd name="connsiteY8" fmla="*/ 149578 h 172743"/>
                <a:gd name="connsiteX9" fmla="*/ 93133 w 531179"/>
                <a:gd name="connsiteY9" fmla="*/ 158045 h 172743"/>
                <a:gd name="connsiteX10" fmla="*/ 211666 w 531179"/>
                <a:gd name="connsiteY10" fmla="*/ 166512 h 172743"/>
                <a:gd name="connsiteX11" fmla="*/ 262466 w 531179"/>
                <a:gd name="connsiteY11" fmla="*/ 172156 h 172743"/>
                <a:gd name="connsiteX12" fmla="*/ 349955 w 531179"/>
                <a:gd name="connsiteY12" fmla="*/ 166512 h 172743"/>
                <a:gd name="connsiteX13" fmla="*/ 366889 w 531179"/>
                <a:gd name="connsiteY13" fmla="*/ 163689 h 172743"/>
                <a:gd name="connsiteX14" fmla="*/ 381000 w 531179"/>
                <a:gd name="connsiteY14" fmla="*/ 158045 h 172743"/>
                <a:gd name="connsiteX15" fmla="*/ 389466 w 531179"/>
                <a:gd name="connsiteY15" fmla="*/ 152400 h 172743"/>
                <a:gd name="connsiteX16" fmla="*/ 397933 w 531179"/>
                <a:gd name="connsiteY16" fmla="*/ 149578 h 172743"/>
                <a:gd name="connsiteX17" fmla="*/ 409222 w 531179"/>
                <a:gd name="connsiteY17" fmla="*/ 143934 h 172743"/>
                <a:gd name="connsiteX18" fmla="*/ 426155 w 531179"/>
                <a:gd name="connsiteY18" fmla="*/ 138289 h 172743"/>
                <a:gd name="connsiteX19" fmla="*/ 443089 w 531179"/>
                <a:gd name="connsiteY19" fmla="*/ 129823 h 172743"/>
                <a:gd name="connsiteX20" fmla="*/ 460022 w 531179"/>
                <a:gd name="connsiteY20" fmla="*/ 121356 h 172743"/>
                <a:gd name="connsiteX21" fmla="*/ 468489 w 531179"/>
                <a:gd name="connsiteY21" fmla="*/ 115712 h 172743"/>
                <a:gd name="connsiteX22" fmla="*/ 479778 w 531179"/>
                <a:gd name="connsiteY22" fmla="*/ 110067 h 172743"/>
                <a:gd name="connsiteX23" fmla="*/ 496711 w 531179"/>
                <a:gd name="connsiteY23" fmla="*/ 101600 h 172743"/>
                <a:gd name="connsiteX24" fmla="*/ 505178 w 531179"/>
                <a:gd name="connsiteY24" fmla="*/ 56445 h 172743"/>
                <a:gd name="connsiteX25" fmla="*/ 465666 w 531179"/>
                <a:gd name="connsiteY25" fmla="*/ 53623 h 172743"/>
                <a:gd name="connsiteX26" fmla="*/ 457200 w 531179"/>
                <a:gd name="connsiteY26" fmla="*/ 47978 h 172743"/>
                <a:gd name="connsiteX27" fmla="*/ 448733 w 531179"/>
                <a:gd name="connsiteY27" fmla="*/ 39512 h 172743"/>
                <a:gd name="connsiteX28" fmla="*/ 437444 w 531179"/>
                <a:gd name="connsiteY28" fmla="*/ 36689 h 172743"/>
                <a:gd name="connsiteX29" fmla="*/ 395111 w 531179"/>
                <a:gd name="connsiteY29" fmla="*/ 28223 h 172743"/>
                <a:gd name="connsiteX30" fmla="*/ 369711 w 531179"/>
                <a:gd name="connsiteY30" fmla="*/ 19756 h 172743"/>
                <a:gd name="connsiteX31" fmla="*/ 327378 w 531179"/>
                <a:gd name="connsiteY31" fmla="*/ 11289 h 172743"/>
                <a:gd name="connsiteX32" fmla="*/ 234244 w 531179"/>
                <a:gd name="connsiteY32" fmla="*/ 0 h 172743"/>
                <a:gd name="connsiteX33" fmla="*/ 84666 w 531179"/>
                <a:gd name="connsiteY33" fmla="*/ 2823 h 172743"/>
                <a:gd name="connsiteX34" fmla="*/ 56444 w 531179"/>
                <a:gd name="connsiteY34" fmla="*/ 5645 h 172743"/>
                <a:gd name="connsiteX35" fmla="*/ 39511 w 531179"/>
                <a:gd name="connsiteY35" fmla="*/ 11289 h 172743"/>
                <a:gd name="connsiteX36" fmla="*/ 0 w 531179"/>
                <a:gd name="connsiteY36" fmla="*/ 19756 h 172743"/>
                <a:gd name="connsiteX37" fmla="*/ 14111 w 531179"/>
                <a:gd name="connsiteY37" fmla="*/ 36689 h 172743"/>
                <a:gd name="connsiteX38" fmla="*/ 16933 w 531179"/>
                <a:gd name="connsiteY38" fmla="*/ 59267 h 172743"/>
                <a:gd name="connsiteX39" fmla="*/ 19755 w 531179"/>
                <a:gd name="connsiteY39" fmla="*/ 50800 h 1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1179" h="172743">
                  <a:moveTo>
                    <a:pt x="19755" y="50800"/>
                  </a:moveTo>
                  <a:cubicBezTo>
                    <a:pt x="21166" y="51270"/>
                    <a:pt x="24380" y="58007"/>
                    <a:pt x="25400" y="62089"/>
                  </a:cubicBezTo>
                  <a:cubicBezTo>
                    <a:pt x="32756" y="91512"/>
                    <a:pt x="21385" y="77828"/>
                    <a:pt x="33866" y="90312"/>
                  </a:cubicBezTo>
                  <a:cubicBezTo>
                    <a:pt x="34807" y="93134"/>
                    <a:pt x="35872" y="95918"/>
                    <a:pt x="36689" y="98778"/>
                  </a:cubicBezTo>
                  <a:cubicBezTo>
                    <a:pt x="37755" y="102508"/>
                    <a:pt x="37587" y="106699"/>
                    <a:pt x="39511" y="110067"/>
                  </a:cubicBezTo>
                  <a:cubicBezTo>
                    <a:pt x="43745" y="117477"/>
                    <a:pt x="50292" y="119256"/>
                    <a:pt x="56444" y="124178"/>
                  </a:cubicBezTo>
                  <a:cubicBezTo>
                    <a:pt x="58522" y="125840"/>
                    <a:pt x="60207" y="127941"/>
                    <a:pt x="62089" y="129823"/>
                  </a:cubicBezTo>
                  <a:cubicBezTo>
                    <a:pt x="64783" y="137905"/>
                    <a:pt x="64673" y="141781"/>
                    <a:pt x="73378" y="146756"/>
                  </a:cubicBezTo>
                  <a:cubicBezTo>
                    <a:pt x="76745" y="148680"/>
                    <a:pt x="80903" y="148637"/>
                    <a:pt x="84666" y="149578"/>
                  </a:cubicBezTo>
                  <a:cubicBezTo>
                    <a:pt x="87488" y="152400"/>
                    <a:pt x="89287" y="156977"/>
                    <a:pt x="93133" y="158045"/>
                  </a:cubicBezTo>
                  <a:cubicBezTo>
                    <a:pt x="120140" y="165547"/>
                    <a:pt x="193587" y="165842"/>
                    <a:pt x="211666" y="166512"/>
                  </a:cubicBezTo>
                  <a:cubicBezTo>
                    <a:pt x="228599" y="168393"/>
                    <a:pt x="245434" y="171730"/>
                    <a:pt x="262466" y="172156"/>
                  </a:cubicBezTo>
                  <a:cubicBezTo>
                    <a:pt x="285943" y="172743"/>
                    <a:pt x="323340" y="170061"/>
                    <a:pt x="349955" y="166512"/>
                  </a:cubicBezTo>
                  <a:cubicBezTo>
                    <a:pt x="355627" y="165756"/>
                    <a:pt x="361244" y="164630"/>
                    <a:pt x="366889" y="163689"/>
                  </a:cubicBezTo>
                  <a:cubicBezTo>
                    <a:pt x="371593" y="161808"/>
                    <a:pt x="376469" y="160311"/>
                    <a:pt x="381000" y="158045"/>
                  </a:cubicBezTo>
                  <a:cubicBezTo>
                    <a:pt x="384034" y="156528"/>
                    <a:pt x="386432" y="153917"/>
                    <a:pt x="389466" y="152400"/>
                  </a:cubicBezTo>
                  <a:cubicBezTo>
                    <a:pt x="392127" y="151069"/>
                    <a:pt x="395199" y="150750"/>
                    <a:pt x="397933" y="149578"/>
                  </a:cubicBezTo>
                  <a:cubicBezTo>
                    <a:pt x="401800" y="147921"/>
                    <a:pt x="405316" y="145496"/>
                    <a:pt x="409222" y="143934"/>
                  </a:cubicBezTo>
                  <a:cubicBezTo>
                    <a:pt x="414746" y="141724"/>
                    <a:pt x="421204" y="141589"/>
                    <a:pt x="426155" y="138289"/>
                  </a:cubicBezTo>
                  <a:cubicBezTo>
                    <a:pt x="437097" y="130995"/>
                    <a:pt x="431404" y="133717"/>
                    <a:pt x="443089" y="129823"/>
                  </a:cubicBezTo>
                  <a:cubicBezTo>
                    <a:pt x="454447" y="118463"/>
                    <a:pt x="441819" y="129156"/>
                    <a:pt x="460022" y="121356"/>
                  </a:cubicBezTo>
                  <a:cubicBezTo>
                    <a:pt x="463140" y="120020"/>
                    <a:pt x="465544" y="117395"/>
                    <a:pt x="468489" y="115712"/>
                  </a:cubicBezTo>
                  <a:cubicBezTo>
                    <a:pt x="472142" y="113625"/>
                    <a:pt x="476125" y="112154"/>
                    <a:pt x="479778" y="110067"/>
                  </a:cubicBezTo>
                  <a:cubicBezTo>
                    <a:pt x="495096" y="101314"/>
                    <a:pt x="481187" y="106776"/>
                    <a:pt x="496711" y="101600"/>
                  </a:cubicBezTo>
                  <a:cubicBezTo>
                    <a:pt x="509063" y="92337"/>
                    <a:pt x="531179" y="80712"/>
                    <a:pt x="505178" y="56445"/>
                  </a:cubicBezTo>
                  <a:cubicBezTo>
                    <a:pt x="495525" y="47436"/>
                    <a:pt x="478837" y="54564"/>
                    <a:pt x="465666" y="53623"/>
                  </a:cubicBezTo>
                  <a:cubicBezTo>
                    <a:pt x="462844" y="51741"/>
                    <a:pt x="459806" y="50149"/>
                    <a:pt x="457200" y="47978"/>
                  </a:cubicBezTo>
                  <a:cubicBezTo>
                    <a:pt x="454134" y="45423"/>
                    <a:pt x="452198" y="41492"/>
                    <a:pt x="448733" y="39512"/>
                  </a:cubicBezTo>
                  <a:cubicBezTo>
                    <a:pt x="445365" y="37588"/>
                    <a:pt x="441186" y="37710"/>
                    <a:pt x="437444" y="36689"/>
                  </a:cubicBezTo>
                  <a:cubicBezTo>
                    <a:pt x="408024" y="28665"/>
                    <a:pt x="427112" y="32223"/>
                    <a:pt x="395111" y="28223"/>
                  </a:cubicBezTo>
                  <a:cubicBezTo>
                    <a:pt x="379479" y="17801"/>
                    <a:pt x="394045" y="25839"/>
                    <a:pt x="369711" y="19756"/>
                  </a:cubicBezTo>
                  <a:cubicBezTo>
                    <a:pt x="323730" y="8261"/>
                    <a:pt x="388711" y="19289"/>
                    <a:pt x="327378" y="11289"/>
                  </a:cubicBezTo>
                  <a:cubicBezTo>
                    <a:pt x="241826" y="130"/>
                    <a:pt x="339257" y="11055"/>
                    <a:pt x="234244" y="0"/>
                  </a:cubicBezTo>
                  <a:lnTo>
                    <a:pt x="84666" y="2823"/>
                  </a:lnTo>
                  <a:cubicBezTo>
                    <a:pt x="75217" y="3123"/>
                    <a:pt x="65736" y="3903"/>
                    <a:pt x="56444" y="5645"/>
                  </a:cubicBezTo>
                  <a:cubicBezTo>
                    <a:pt x="50596" y="6741"/>
                    <a:pt x="45232" y="9654"/>
                    <a:pt x="39511" y="11289"/>
                  </a:cubicBezTo>
                  <a:cubicBezTo>
                    <a:pt x="19815" y="16916"/>
                    <a:pt x="18364" y="16695"/>
                    <a:pt x="0" y="19756"/>
                  </a:cubicBezTo>
                  <a:cubicBezTo>
                    <a:pt x="3349" y="23106"/>
                    <a:pt x="12638" y="31290"/>
                    <a:pt x="14111" y="36689"/>
                  </a:cubicBezTo>
                  <a:cubicBezTo>
                    <a:pt x="16107" y="44006"/>
                    <a:pt x="14270" y="52165"/>
                    <a:pt x="16933" y="59267"/>
                  </a:cubicBezTo>
                  <a:cubicBezTo>
                    <a:pt x="17594" y="61029"/>
                    <a:pt x="18344" y="50330"/>
                    <a:pt x="19755" y="5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Ελεύθερη σχεδίαση"/>
            <p:cNvSpPr/>
            <p:nvPr/>
          </p:nvSpPr>
          <p:spPr>
            <a:xfrm>
              <a:off x="3640667" y="1977237"/>
              <a:ext cx="556369" cy="224096"/>
            </a:xfrm>
            <a:custGeom>
              <a:avLst/>
              <a:gdLst>
                <a:gd name="connsiteX0" fmla="*/ 124177 w 556369"/>
                <a:gd name="connsiteY0" fmla="*/ 32185 h 224096"/>
                <a:gd name="connsiteX1" fmla="*/ 87489 w 556369"/>
                <a:gd name="connsiteY1" fmla="*/ 37830 h 224096"/>
                <a:gd name="connsiteX2" fmla="*/ 76200 w 556369"/>
                <a:gd name="connsiteY2" fmla="*/ 43474 h 224096"/>
                <a:gd name="connsiteX3" fmla="*/ 64911 w 556369"/>
                <a:gd name="connsiteY3" fmla="*/ 46296 h 224096"/>
                <a:gd name="connsiteX4" fmla="*/ 59266 w 556369"/>
                <a:gd name="connsiteY4" fmla="*/ 51941 h 224096"/>
                <a:gd name="connsiteX5" fmla="*/ 53622 w 556369"/>
                <a:gd name="connsiteY5" fmla="*/ 60407 h 224096"/>
                <a:gd name="connsiteX6" fmla="*/ 45155 w 556369"/>
                <a:gd name="connsiteY6" fmla="*/ 66052 h 224096"/>
                <a:gd name="connsiteX7" fmla="*/ 39511 w 556369"/>
                <a:gd name="connsiteY7" fmla="*/ 74519 h 224096"/>
                <a:gd name="connsiteX8" fmla="*/ 33866 w 556369"/>
                <a:gd name="connsiteY8" fmla="*/ 91452 h 224096"/>
                <a:gd name="connsiteX9" fmla="*/ 19755 w 556369"/>
                <a:gd name="connsiteY9" fmla="*/ 108385 h 224096"/>
                <a:gd name="connsiteX10" fmla="*/ 8466 w 556369"/>
                <a:gd name="connsiteY10" fmla="*/ 122496 h 224096"/>
                <a:gd name="connsiteX11" fmla="*/ 5644 w 556369"/>
                <a:gd name="connsiteY11" fmla="*/ 130963 h 224096"/>
                <a:gd name="connsiteX12" fmla="*/ 0 w 556369"/>
                <a:gd name="connsiteY12" fmla="*/ 142252 h 224096"/>
                <a:gd name="connsiteX13" fmla="*/ 2822 w 556369"/>
                <a:gd name="connsiteY13" fmla="*/ 150719 h 224096"/>
                <a:gd name="connsiteX14" fmla="*/ 22577 w 556369"/>
                <a:gd name="connsiteY14" fmla="*/ 170474 h 224096"/>
                <a:gd name="connsiteX15" fmla="*/ 33866 w 556369"/>
                <a:gd name="connsiteY15" fmla="*/ 176119 h 224096"/>
                <a:gd name="connsiteX16" fmla="*/ 50800 w 556369"/>
                <a:gd name="connsiteY16" fmla="*/ 173296 h 224096"/>
                <a:gd name="connsiteX17" fmla="*/ 76200 w 556369"/>
                <a:gd name="connsiteY17" fmla="*/ 176119 h 224096"/>
                <a:gd name="connsiteX18" fmla="*/ 121355 w 556369"/>
                <a:gd name="connsiteY18" fmla="*/ 178941 h 224096"/>
                <a:gd name="connsiteX19" fmla="*/ 135466 w 556369"/>
                <a:gd name="connsiteY19" fmla="*/ 193052 h 224096"/>
                <a:gd name="connsiteX20" fmla="*/ 189089 w 556369"/>
                <a:gd name="connsiteY20" fmla="*/ 201519 h 224096"/>
                <a:gd name="connsiteX21" fmla="*/ 206022 w 556369"/>
                <a:gd name="connsiteY21" fmla="*/ 207163 h 224096"/>
                <a:gd name="connsiteX22" fmla="*/ 217311 w 556369"/>
                <a:gd name="connsiteY22" fmla="*/ 212807 h 224096"/>
                <a:gd name="connsiteX23" fmla="*/ 251177 w 556369"/>
                <a:gd name="connsiteY23" fmla="*/ 221274 h 224096"/>
                <a:gd name="connsiteX24" fmla="*/ 318911 w 556369"/>
                <a:gd name="connsiteY24" fmla="*/ 224096 h 224096"/>
                <a:gd name="connsiteX25" fmla="*/ 434622 w 556369"/>
                <a:gd name="connsiteY25" fmla="*/ 218452 h 224096"/>
                <a:gd name="connsiteX26" fmla="*/ 485422 w 556369"/>
                <a:gd name="connsiteY26" fmla="*/ 212807 h 224096"/>
                <a:gd name="connsiteX27" fmla="*/ 513644 w 556369"/>
                <a:gd name="connsiteY27" fmla="*/ 209985 h 224096"/>
                <a:gd name="connsiteX28" fmla="*/ 524933 w 556369"/>
                <a:gd name="connsiteY28" fmla="*/ 204341 h 224096"/>
                <a:gd name="connsiteX29" fmla="*/ 533400 w 556369"/>
                <a:gd name="connsiteY29" fmla="*/ 201519 h 224096"/>
                <a:gd name="connsiteX30" fmla="*/ 541866 w 556369"/>
                <a:gd name="connsiteY30" fmla="*/ 193052 h 224096"/>
                <a:gd name="connsiteX31" fmla="*/ 544689 w 556369"/>
                <a:gd name="connsiteY31" fmla="*/ 184585 h 224096"/>
                <a:gd name="connsiteX32" fmla="*/ 555977 w 556369"/>
                <a:gd name="connsiteY32" fmla="*/ 162007 h 224096"/>
                <a:gd name="connsiteX33" fmla="*/ 547511 w 556369"/>
                <a:gd name="connsiteY33" fmla="*/ 108385 h 224096"/>
                <a:gd name="connsiteX34" fmla="*/ 541866 w 556369"/>
                <a:gd name="connsiteY34" fmla="*/ 99919 h 224096"/>
                <a:gd name="connsiteX35" fmla="*/ 527755 w 556369"/>
                <a:gd name="connsiteY35" fmla="*/ 80163 h 224096"/>
                <a:gd name="connsiteX36" fmla="*/ 513644 w 556369"/>
                <a:gd name="connsiteY36" fmla="*/ 66052 h 224096"/>
                <a:gd name="connsiteX37" fmla="*/ 505177 w 556369"/>
                <a:gd name="connsiteY37" fmla="*/ 51941 h 224096"/>
                <a:gd name="connsiteX38" fmla="*/ 496711 w 556369"/>
                <a:gd name="connsiteY38" fmla="*/ 49119 h 224096"/>
                <a:gd name="connsiteX39" fmla="*/ 482600 w 556369"/>
                <a:gd name="connsiteY39" fmla="*/ 32185 h 224096"/>
                <a:gd name="connsiteX40" fmla="*/ 476955 w 556369"/>
                <a:gd name="connsiteY40" fmla="*/ 23719 h 224096"/>
                <a:gd name="connsiteX41" fmla="*/ 457200 w 556369"/>
                <a:gd name="connsiteY41" fmla="*/ 15252 h 224096"/>
                <a:gd name="connsiteX42" fmla="*/ 448733 w 556369"/>
                <a:gd name="connsiteY42" fmla="*/ 9607 h 224096"/>
                <a:gd name="connsiteX43" fmla="*/ 440266 w 556369"/>
                <a:gd name="connsiteY43" fmla="*/ 6785 h 224096"/>
                <a:gd name="connsiteX44" fmla="*/ 361244 w 556369"/>
                <a:gd name="connsiteY44" fmla="*/ 12430 h 224096"/>
                <a:gd name="connsiteX45" fmla="*/ 341489 w 556369"/>
                <a:gd name="connsiteY45" fmla="*/ 20896 h 224096"/>
                <a:gd name="connsiteX46" fmla="*/ 330200 w 556369"/>
                <a:gd name="connsiteY46" fmla="*/ 23719 h 224096"/>
                <a:gd name="connsiteX47" fmla="*/ 163689 w 556369"/>
                <a:gd name="connsiteY47" fmla="*/ 32185 h 224096"/>
                <a:gd name="connsiteX48" fmla="*/ 118533 w 556369"/>
                <a:gd name="connsiteY48" fmla="*/ 35007 h 224096"/>
                <a:gd name="connsiteX49" fmla="*/ 124177 w 556369"/>
                <a:gd name="connsiteY49" fmla="*/ 32185 h 22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56369" h="224096">
                  <a:moveTo>
                    <a:pt x="124177" y="32185"/>
                  </a:moveTo>
                  <a:cubicBezTo>
                    <a:pt x="119003" y="32656"/>
                    <a:pt x="99533" y="34996"/>
                    <a:pt x="87489" y="37830"/>
                  </a:cubicBezTo>
                  <a:cubicBezTo>
                    <a:pt x="83394" y="38794"/>
                    <a:pt x="80139" y="41997"/>
                    <a:pt x="76200" y="43474"/>
                  </a:cubicBezTo>
                  <a:cubicBezTo>
                    <a:pt x="72568" y="44836"/>
                    <a:pt x="68674" y="45355"/>
                    <a:pt x="64911" y="46296"/>
                  </a:cubicBezTo>
                  <a:cubicBezTo>
                    <a:pt x="63029" y="48178"/>
                    <a:pt x="60928" y="49863"/>
                    <a:pt x="59266" y="51941"/>
                  </a:cubicBezTo>
                  <a:cubicBezTo>
                    <a:pt x="57147" y="54589"/>
                    <a:pt x="56020" y="58009"/>
                    <a:pt x="53622" y="60407"/>
                  </a:cubicBezTo>
                  <a:cubicBezTo>
                    <a:pt x="51223" y="62806"/>
                    <a:pt x="47977" y="64170"/>
                    <a:pt x="45155" y="66052"/>
                  </a:cubicBezTo>
                  <a:cubicBezTo>
                    <a:pt x="43274" y="68874"/>
                    <a:pt x="40889" y="71419"/>
                    <a:pt x="39511" y="74519"/>
                  </a:cubicBezTo>
                  <a:cubicBezTo>
                    <a:pt x="37095" y="79956"/>
                    <a:pt x="38073" y="87245"/>
                    <a:pt x="33866" y="91452"/>
                  </a:cubicBezTo>
                  <a:cubicBezTo>
                    <a:pt x="23002" y="102318"/>
                    <a:pt x="27614" y="96598"/>
                    <a:pt x="19755" y="108385"/>
                  </a:cubicBezTo>
                  <a:cubicBezTo>
                    <a:pt x="12662" y="129667"/>
                    <a:pt x="23055" y="104260"/>
                    <a:pt x="8466" y="122496"/>
                  </a:cubicBezTo>
                  <a:cubicBezTo>
                    <a:pt x="6608" y="124819"/>
                    <a:pt x="6816" y="128229"/>
                    <a:pt x="5644" y="130963"/>
                  </a:cubicBezTo>
                  <a:cubicBezTo>
                    <a:pt x="3987" y="134830"/>
                    <a:pt x="1881" y="138489"/>
                    <a:pt x="0" y="142252"/>
                  </a:cubicBezTo>
                  <a:cubicBezTo>
                    <a:pt x="941" y="145074"/>
                    <a:pt x="1492" y="148058"/>
                    <a:pt x="2822" y="150719"/>
                  </a:cubicBezTo>
                  <a:cubicBezTo>
                    <a:pt x="7260" y="159596"/>
                    <a:pt x="14099" y="165629"/>
                    <a:pt x="22577" y="170474"/>
                  </a:cubicBezTo>
                  <a:cubicBezTo>
                    <a:pt x="26230" y="172561"/>
                    <a:pt x="30103" y="174237"/>
                    <a:pt x="33866" y="176119"/>
                  </a:cubicBezTo>
                  <a:cubicBezTo>
                    <a:pt x="39511" y="175178"/>
                    <a:pt x="45077" y="173296"/>
                    <a:pt x="50800" y="173296"/>
                  </a:cubicBezTo>
                  <a:cubicBezTo>
                    <a:pt x="59319" y="173296"/>
                    <a:pt x="67708" y="175440"/>
                    <a:pt x="76200" y="176119"/>
                  </a:cubicBezTo>
                  <a:cubicBezTo>
                    <a:pt x="91233" y="177322"/>
                    <a:pt x="106303" y="178000"/>
                    <a:pt x="121355" y="178941"/>
                  </a:cubicBezTo>
                  <a:cubicBezTo>
                    <a:pt x="126059" y="183645"/>
                    <a:pt x="128895" y="192015"/>
                    <a:pt x="135466" y="193052"/>
                  </a:cubicBezTo>
                  <a:lnTo>
                    <a:pt x="189089" y="201519"/>
                  </a:lnTo>
                  <a:cubicBezTo>
                    <a:pt x="194733" y="203400"/>
                    <a:pt x="200700" y="204502"/>
                    <a:pt x="206022" y="207163"/>
                  </a:cubicBezTo>
                  <a:cubicBezTo>
                    <a:pt x="209785" y="209044"/>
                    <a:pt x="213444" y="211150"/>
                    <a:pt x="217311" y="212807"/>
                  </a:cubicBezTo>
                  <a:cubicBezTo>
                    <a:pt x="225527" y="216328"/>
                    <a:pt x="247592" y="220948"/>
                    <a:pt x="251177" y="221274"/>
                  </a:cubicBezTo>
                  <a:cubicBezTo>
                    <a:pt x="273682" y="223320"/>
                    <a:pt x="296333" y="223155"/>
                    <a:pt x="318911" y="224096"/>
                  </a:cubicBezTo>
                  <a:lnTo>
                    <a:pt x="434622" y="218452"/>
                  </a:lnTo>
                  <a:cubicBezTo>
                    <a:pt x="451621" y="217300"/>
                    <a:pt x="468481" y="214622"/>
                    <a:pt x="485422" y="212807"/>
                  </a:cubicBezTo>
                  <a:lnTo>
                    <a:pt x="513644" y="209985"/>
                  </a:lnTo>
                  <a:cubicBezTo>
                    <a:pt x="517407" y="208104"/>
                    <a:pt x="521066" y="205998"/>
                    <a:pt x="524933" y="204341"/>
                  </a:cubicBezTo>
                  <a:cubicBezTo>
                    <a:pt x="527667" y="203169"/>
                    <a:pt x="530925" y="203169"/>
                    <a:pt x="533400" y="201519"/>
                  </a:cubicBezTo>
                  <a:cubicBezTo>
                    <a:pt x="536721" y="199305"/>
                    <a:pt x="539044" y="195874"/>
                    <a:pt x="541866" y="193052"/>
                  </a:cubicBezTo>
                  <a:cubicBezTo>
                    <a:pt x="542807" y="190230"/>
                    <a:pt x="543458" y="187293"/>
                    <a:pt x="544689" y="184585"/>
                  </a:cubicBezTo>
                  <a:cubicBezTo>
                    <a:pt x="548171" y="176925"/>
                    <a:pt x="555977" y="162007"/>
                    <a:pt x="555977" y="162007"/>
                  </a:cubicBezTo>
                  <a:cubicBezTo>
                    <a:pt x="554069" y="137199"/>
                    <a:pt x="556369" y="128314"/>
                    <a:pt x="547511" y="108385"/>
                  </a:cubicBezTo>
                  <a:cubicBezTo>
                    <a:pt x="546133" y="105286"/>
                    <a:pt x="543748" y="102741"/>
                    <a:pt x="541866" y="99919"/>
                  </a:cubicBezTo>
                  <a:cubicBezTo>
                    <a:pt x="536681" y="84361"/>
                    <a:pt x="542365" y="97209"/>
                    <a:pt x="527755" y="80163"/>
                  </a:cubicBezTo>
                  <a:cubicBezTo>
                    <a:pt x="515212" y="65529"/>
                    <a:pt x="529951" y="76922"/>
                    <a:pt x="513644" y="66052"/>
                  </a:cubicBezTo>
                  <a:cubicBezTo>
                    <a:pt x="510822" y="61348"/>
                    <a:pt x="509056" y="55820"/>
                    <a:pt x="505177" y="51941"/>
                  </a:cubicBezTo>
                  <a:cubicBezTo>
                    <a:pt x="503074" y="49838"/>
                    <a:pt x="498814" y="51222"/>
                    <a:pt x="496711" y="49119"/>
                  </a:cubicBezTo>
                  <a:cubicBezTo>
                    <a:pt x="468059" y="20467"/>
                    <a:pt x="511891" y="51716"/>
                    <a:pt x="482600" y="32185"/>
                  </a:cubicBezTo>
                  <a:cubicBezTo>
                    <a:pt x="480718" y="29363"/>
                    <a:pt x="479561" y="25890"/>
                    <a:pt x="476955" y="23719"/>
                  </a:cubicBezTo>
                  <a:cubicBezTo>
                    <a:pt x="472304" y="19843"/>
                    <a:pt x="463083" y="17213"/>
                    <a:pt x="457200" y="15252"/>
                  </a:cubicBezTo>
                  <a:cubicBezTo>
                    <a:pt x="454378" y="13370"/>
                    <a:pt x="451767" y="11124"/>
                    <a:pt x="448733" y="9607"/>
                  </a:cubicBezTo>
                  <a:cubicBezTo>
                    <a:pt x="446072" y="8277"/>
                    <a:pt x="443239" y="6689"/>
                    <a:pt x="440266" y="6785"/>
                  </a:cubicBezTo>
                  <a:cubicBezTo>
                    <a:pt x="413872" y="7637"/>
                    <a:pt x="387585" y="10548"/>
                    <a:pt x="361244" y="12430"/>
                  </a:cubicBezTo>
                  <a:cubicBezTo>
                    <a:pt x="319247" y="26427"/>
                    <a:pt x="397208" y="0"/>
                    <a:pt x="341489" y="20896"/>
                  </a:cubicBezTo>
                  <a:cubicBezTo>
                    <a:pt x="337857" y="22258"/>
                    <a:pt x="334020" y="23045"/>
                    <a:pt x="330200" y="23719"/>
                  </a:cubicBezTo>
                  <a:cubicBezTo>
                    <a:pt x="262359" y="35691"/>
                    <a:pt x="265202" y="29978"/>
                    <a:pt x="163689" y="32185"/>
                  </a:cubicBezTo>
                  <a:cubicBezTo>
                    <a:pt x="144600" y="44912"/>
                    <a:pt x="160110" y="37086"/>
                    <a:pt x="118533" y="35007"/>
                  </a:cubicBezTo>
                  <a:cubicBezTo>
                    <a:pt x="111956" y="34678"/>
                    <a:pt x="129351" y="31714"/>
                    <a:pt x="124177" y="321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16 - Ελεύθερη σχεδίαση"/>
            <p:cNvSpPr/>
            <p:nvPr/>
          </p:nvSpPr>
          <p:spPr>
            <a:xfrm>
              <a:off x="4182105" y="2291644"/>
              <a:ext cx="136408" cy="89651"/>
            </a:xfrm>
            <a:custGeom>
              <a:avLst/>
              <a:gdLst>
                <a:gd name="connsiteX0" fmla="*/ 25828 w 136408"/>
                <a:gd name="connsiteY0" fmla="*/ 0 h 89651"/>
                <a:gd name="connsiteX1" fmla="*/ 11717 w 136408"/>
                <a:gd name="connsiteY1" fmla="*/ 16934 h 89651"/>
                <a:gd name="connsiteX2" fmla="*/ 3251 w 136408"/>
                <a:gd name="connsiteY2" fmla="*/ 36689 h 89651"/>
                <a:gd name="connsiteX3" fmla="*/ 428 w 136408"/>
                <a:gd name="connsiteY3" fmla="*/ 47978 h 89651"/>
                <a:gd name="connsiteX4" fmla="*/ 31473 w 136408"/>
                <a:gd name="connsiteY4" fmla="*/ 64912 h 89651"/>
                <a:gd name="connsiteX5" fmla="*/ 68162 w 136408"/>
                <a:gd name="connsiteY5" fmla="*/ 81845 h 89651"/>
                <a:gd name="connsiteX6" fmla="*/ 85095 w 136408"/>
                <a:gd name="connsiteY6" fmla="*/ 87489 h 89651"/>
                <a:gd name="connsiteX7" fmla="*/ 104851 w 136408"/>
                <a:gd name="connsiteY7" fmla="*/ 76200 h 89651"/>
                <a:gd name="connsiteX8" fmla="*/ 113317 w 136408"/>
                <a:gd name="connsiteY8" fmla="*/ 73378 h 89651"/>
                <a:gd name="connsiteX9" fmla="*/ 130251 w 136408"/>
                <a:gd name="connsiteY9" fmla="*/ 62089 h 89651"/>
                <a:gd name="connsiteX10" fmla="*/ 127428 w 136408"/>
                <a:gd name="connsiteY10" fmla="*/ 36689 h 89651"/>
                <a:gd name="connsiteX11" fmla="*/ 118962 w 136408"/>
                <a:gd name="connsiteY11" fmla="*/ 33867 h 89651"/>
                <a:gd name="connsiteX12" fmla="*/ 107673 w 136408"/>
                <a:gd name="connsiteY12" fmla="*/ 25400 h 89651"/>
                <a:gd name="connsiteX13" fmla="*/ 102028 w 136408"/>
                <a:gd name="connsiteY13" fmla="*/ 19756 h 89651"/>
                <a:gd name="connsiteX14" fmla="*/ 73806 w 136408"/>
                <a:gd name="connsiteY14" fmla="*/ 16934 h 89651"/>
                <a:gd name="connsiteX15" fmla="*/ 25828 w 136408"/>
                <a:gd name="connsiteY15" fmla="*/ 0 h 8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08" h="89651">
                  <a:moveTo>
                    <a:pt x="25828" y="0"/>
                  </a:moveTo>
                  <a:cubicBezTo>
                    <a:pt x="15480" y="0"/>
                    <a:pt x="14663" y="10060"/>
                    <a:pt x="11717" y="16934"/>
                  </a:cubicBezTo>
                  <a:cubicBezTo>
                    <a:pt x="781" y="42450"/>
                    <a:pt x="17422" y="15433"/>
                    <a:pt x="3251" y="36689"/>
                  </a:cubicBezTo>
                  <a:cubicBezTo>
                    <a:pt x="2310" y="40452"/>
                    <a:pt x="0" y="44123"/>
                    <a:pt x="428" y="47978"/>
                  </a:cubicBezTo>
                  <a:cubicBezTo>
                    <a:pt x="2795" y="69282"/>
                    <a:pt x="11871" y="62733"/>
                    <a:pt x="31473" y="64912"/>
                  </a:cubicBezTo>
                  <a:cubicBezTo>
                    <a:pt x="49901" y="78732"/>
                    <a:pt x="38301" y="71891"/>
                    <a:pt x="68162" y="81845"/>
                  </a:cubicBezTo>
                  <a:lnTo>
                    <a:pt x="85095" y="87489"/>
                  </a:lnTo>
                  <a:cubicBezTo>
                    <a:pt x="108970" y="81521"/>
                    <a:pt x="84675" y="89651"/>
                    <a:pt x="104851" y="76200"/>
                  </a:cubicBezTo>
                  <a:cubicBezTo>
                    <a:pt x="107326" y="74550"/>
                    <a:pt x="110717" y="74823"/>
                    <a:pt x="113317" y="73378"/>
                  </a:cubicBezTo>
                  <a:cubicBezTo>
                    <a:pt x="119247" y="70083"/>
                    <a:pt x="130251" y="62089"/>
                    <a:pt x="130251" y="62089"/>
                  </a:cubicBezTo>
                  <a:cubicBezTo>
                    <a:pt x="133757" y="51570"/>
                    <a:pt x="136408" y="49262"/>
                    <a:pt x="127428" y="36689"/>
                  </a:cubicBezTo>
                  <a:cubicBezTo>
                    <a:pt x="125699" y="34268"/>
                    <a:pt x="121784" y="34808"/>
                    <a:pt x="118962" y="33867"/>
                  </a:cubicBezTo>
                  <a:cubicBezTo>
                    <a:pt x="115199" y="31045"/>
                    <a:pt x="111287" y="28411"/>
                    <a:pt x="107673" y="25400"/>
                  </a:cubicBezTo>
                  <a:cubicBezTo>
                    <a:pt x="105629" y="23697"/>
                    <a:pt x="104609" y="20401"/>
                    <a:pt x="102028" y="19756"/>
                  </a:cubicBezTo>
                  <a:cubicBezTo>
                    <a:pt x="92856" y="17463"/>
                    <a:pt x="83213" y="17875"/>
                    <a:pt x="73806" y="16934"/>
                  </a:cubicBezTo>
                  <a:cubicBezTo>
                    <a:pt x="55371" y="12837"/>
                    <a:pt x="36176" y="0"/>
                    <a:pt x="258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17 - Ελεύθερη σχεδίαση"/>
            <p:cNvSpPr/>
            <p:nvPr/>
          </p:nvSpPr>
          <p:spPr>
            <a:xfrm>
              <a:off x="4278489" y="2579511"/>
              <a:ext cx="16732" cy="239889"/>
            </a:xfrm>
            <a:custGeom>
              <a:avLst/>
              <a:gdLst>
                <a:gd name="connsiteX0" fmla="*/ 5644 w 16732"/>
                <a:gd name="connsiteY0" fmla="*/ 0 h 239889"/>
                <a:gd name="connsiteX1" fmla="*/ 0 w 16732"/>
                <a:gd name="connsiteY1" fmla="*/ 39511 h 239889"/>
                <a:gd name="connsiteX2" fmla="*/ 11289 w 16732"/>
                <a:gd name="connsiteY2" fmla="*/ 132645 h 239889"/>
                <a:gd name="connsiteX3" fmla="*/ 14111 w 16732"/>
                <a:gd name="connsiteY3" fmla="*/ 239889 h 23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2" h="239889">
                  <a:moveTo>
                    <a:pt x="5644" y="0"/>
                  </a:moveTo>
                  <a:cubicBezTo>
                    <a:pt x="3763" y="13170"/>
                    <a:pt x="0" y="26207"/>
                    <a:pt x="0" y="39511"/>
                  </a:cubicBezTo>
                  <a:cubicBezTo>
                    <a:pt x="0" y="92752"/>
                    <a:pt x="1980" y="95414"/>
                    <a:pt x="11289" y="132645"/>
                  </a:cubicBezTo>
                  <a:cubicBezTo>
                    <a:pt x="16732" y="187077"/>
                    <a:pt x="14111" y="151413"/>
                    <a:pt x="14111" y="23988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19 - Ελεύθερη σχεδίαση"/>
            <p:cNvSpPr/>
            <p:nvPr/>
          </p:nvSpPr>
          <p:spPr>
            <a:xfrm>
              <a:off x="3799943" y="2539357"/>
              <a:ext cx="476734" cy="195376"/>
            </a:xfrm>
            <a:custGeom>
              <a:avLst/>
              <a:gdLst>
                <a:gd name="connsiteX0" fmla="*/ 10057 w 476734"/>
                <a:gd name="connsiteY0" fmla="*/ 9110 h 195376"/>
                <a:gd name="connsiteX1" fmla="*/ 7235 w 476734"/>
                <a:gd name="connsiteY1" fmla="*/ 65554 h 195376"/>
                <a:gd name="connsiteX2" fmla="*/ 15701 w 476734"/>
                <a:gd name="connsiteY2" fmla="*/ 71199 h 195376"/>
                <a:gd name="connsiteX3" fmla="*/ 24168 w 476734"/>
                <a:gd name="connsiteY3" fmla="*/ 85310 h 195376"/>
                <a:gd name="connsiteX4" fmla="*/ 32635 w 476734"/>
                <a:gd name="connsiteY4" fmla="*/ 102243 h 195376"/>
                <a:gd name="connsiteX5" fmla="*/ 38279 w 476734"/>
                <a:gd name="connsiteY5" fmla="*/ 130465 h 195376"/>
                <a:gd name="connsiteX6" fmla="*/ 63679 w 476734"/>
                <a:gd name="connsiteY6" fmla="*/ 153043 h 195376"/>
                <a:gd name="connsiteX7" fmla="*/ 69324 w 476734"/>
                <a:gd name="connsiteY7" fmla="*/ 158687 h 195376"/>
                <a:gd name="connsiteX8" fmla="*/ 86257 w 476734"/>
                <a:gd name="connsiteY8" fmla="*/ 161510 h 195376"/>
                <a:gd name="connsiteX9" fmla="*/ 117301 w 476734"/>
                <a:gd name="connsiteY9" fmla="*/ 172799 h 195376"/>
                <a:gd name="connsiteX10" fmla="*/ 187857 w 476734"/>
                <a:gd name="connsiteY10" fmla="*/ 184087 h 195376"/>
                <a:gd name="connsiteX11" fmla="*/ 258413 w 476734"/>
                <a:gd name="connsiteY11" fmla="*/ 195376 h 195376"/>
                <a:gd name="connsiteX12" fmla="*/ 343079 w 476734"/>
                <a:gd name="connsiteY12" fmla="*/ 189732 h 195376"/>
                <a:gd name="connsiteX13" fmla="*/ 374124 w 476734"/>
                <a:gd name="connsiteY13" fmla="*/ 181265 h 195376"/>
                <a:gd name="connsiteX14" fmla="*/ 385413 w 476734"/>
                <a:gd name="connsiteY14" fmla="*/ 175621 h 195376"/>
                <a:gd name="connsiteX15" fmla="*/ 396701 w 476734"/>
                <a:gd name="connsiteY15" fmla="*/ 167154 h 195376"/>
                <a:gd name="connsiteX16" fmla="*/ 407990 w 476734"/>
                <a:gd name="connsiteY16" fmla="*/ 164332 h 195376"/>
                <a:gd name="connsiteX17" fmla="*/ 424924 w 476734"/>
                <a:gd name="connsiteY17" fmla="*/ 155865 h 195376"/>
                <a:gd name="connsiteX18" fmla="*/ 441857 w 476734"/>
                <a:gd name="connsiteY18" fmla="*/ 147399 h 195376"/>
                <a:gd name="connsiteX19" fmla="*/ 450324 w 476734"/>
                <a:gd name="connsiteY19" fmla="*/ 141754 h 195376"/>
                <a:gd name="connsiteX20" fmla="*/ 461613 w 476734"/>
                <a:gd name="connsiteY20" fmla="*/ 133287 h 195376"/>
                <a:gd name="connsiteX21" fmla="*/ 470079 w 476734"/>
                <a:gd name="connsiteY21" fmla="*/ 130465 h 195376"/>
                <a:gd name="connsiteX22" fmla="*/ 467257 w 476734"/>
                <a:gd name="connsiteY22" fmla="*/ 82487 h 195376"/>
                <a:gd name="connsiteX23" fmla="*/ 458790 w 476734"/>
                <a:gd name="connsiteY23" fmla="*/ 74021 h 195376"/>
                <a:gd name="connsiteX24" fmla="*/ 444679 w 476734"/>
                <a:gd name="connsiteY24" fmla="*/ 62732 h 195376"/>
                <a:gd name="connsiteX25" fmla="*/ 433390 w 476734"/>
                <a:gd name="connsiteY25" fmla="*/ 51443 h 195376"/>
                <a:gd name="connsiteX26" fmla="*/ 424924 w 476734"/>
                <a:gd name="connsiteY26" fmla="*/ 42976 h 195376"/>
                <a:gd name="connsiteX27" fmla="*/ 410813 w 476734"/>
                <a:gd name="connsiteY27" fmla="*/ 37332 h 195376"/>
                <a:gd name="connsiteX28" fmla="*/ 402346 w 476734"/>
                <a:gd name="connsiteY28" fmla="*/ 31687 h 195376"/>
                <a:gd name="connsiteX29" fmla="*/ 391057 w 476734"/>
                <a:gd name="connsiteY29" fmla="*/ 28865 h 195376"/>
                <a:gd name="connsiteX30" fmla="*/ 326146 w 476734"/>
                <a:gd name="connsiteY30" fmla="*/ 20399 h 195376"/>
                <a:gd name="connsiteX31" fmla="*/ 286635 w 476734"/>
                <a:gd name="connsiteY31" fmla="*/ 14754 h 195376"/>
                <a:gd name="connsiteX32" fmla="*/ 247124 w 476734"/>
                <a:gd name="connsiteY32" fmla="*/ 11932 h 195376"/>
                <a:gd name="connsiteX33" fmla="*/ 201968 w 476734"/>
                <a:gd name="connsiteY33" fmla="*/ 6287 h 195376"/>
                <a:gd name="connsiteX34" fmla="*/ 137057 w 476734"/>
                <a:gd name="connsiteY34" fmla="*/ 643 h 195376"/>
                <a:gd name="connsiteX35" fmla="*/ 32635 w 476734"/>
                <a:gd name="connsiteY35" fmla="*/ 3465 h 195376"/>
                <a:gd name="connsiteX36" fmla="*/ 24168 w 476734"/>
                <a:gd name="connsiteY36" fmla="*/ 11932 h 195376"/>
                <a:gd name="connsiteX37" fmla="*/ 10057 w 476734"/>
                <a:gd name="connsiteY37" fmla="*/ 9110 h 19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734" h="195376">
                  <a:moveTo>
                    <a:pt x="10057" y="9110"/>
                  </a:moveTo>
                  <a:cubicBezTo>
                    <a:pt x="7235" y="18047"/>
                    <a:pt x="0" y="51082"/>
                    <a:pt x="7235" y="65554"/>
                  </a:cubicBezTo>
                  <a:cubicBezTo>
                    <a:pt x="8752" y="68588"/>
                    <a:pt x="12879" y="69317"/>
                    <a:pt x="15701" y="71199"/>
                  </a:cubicBezTo>
                  <a:cubicBezTo>
                    <a:pt x="18523" y="75903"/>
                    <a:pt x="21715" y="80404"/>
                    <a:pt x="24168" y="85310"/>
                  </a:cubicBezTo>
                  <a:cubicBezTo>
                    <a:pt x="35853" y="108678"/>
                    <a:pt x="16457" y="77977"/>
                    <a:pt x="32635" y="102243"/>
                  </a:cubicBezTo>
                  <a:cubicBezTo>
                    <a:pt x="32638" y="102266"/>
                    <a:pt x="34802" y="125829"/>
                    <a:pt x="38279" y="130465"/>
                  </a:cubicBezTo>
                  <a:cubicBezTo>
                    <a:pt x="48004" y="143432"/>
                    <a:pt x="52522" y="143746"/>
                    <a:pt x="63679" y="153043"/>
                  </a:cubicBezTo>
                  <a:cubicBezTo>
                    <a:pt x="65723" y="154746"/>
                    <a:pt x="66833" y="157753"/>
                    <a:pt x="69324" y="158687"/>
                  </a:cubicBezTo>
                  <a:cubicBezTo>
                    <a:pt x="74682" y="160696"/>
                    <a:pt x="80613" y="160569"/>
                    <a:pt x="86257" y="161510"/>
                  </a:cubicBezTo>
                  <a:cubicBezTo>
                    <a:pt x="94998" y="165006"/>
                    <a:pt x="108357" y="170670"/>
                    <a:pt x="117301" y="172799"/>
                  </a:cubicBezTo>
                  <a:cubicBezTo>
                    <a:pt x="154664" y="181695"/>
                    <a:pt x="154672" y="180769"/>
                    <a:pt x="187857" y="184087"/>
                  </a:cubicBezTo>
                  <a:cubicBezTo>
                    <a:pt x="213436" y="190482"/>
                    <a:pt x="228930" y="195376"/>
                    <a:pt x="258413" y="195376"/>
                  </a:cubicBezTo>
                  <a:cubicBezTo>
                    <a:pt x="286698" y="195376"/>
                    <a:pt x="343079" y="189732"/>
                    <a:pt x="343079" y="189732"/>
                  </a:cubicBezTo>
                  <a:cubicBezTo>
                    <a:pt x="346525" y="188870"/>
                    <a:pt x="366741" y="184429"/>
                    <a:pt x="374124" y="181265"/>
                  </a:cubicBezTo>
                  <a:cubicBezTo>
                    <a:pt x="377991" y="179608"/>
                    <a:pt x="381845" y="177851"/>
                    <a:pt x="385413" y="175621"/>
                  </a:cubicBezTo>
                  <a:cubicBezTo>
                    <a:pt x="389402" y="173128"/>
                    <a:pt x="392494" y="169258"/>
                    <a:pt x="396701" y="167154"/>
                  </a:cubicBezTo>
                  <a:cubicBezTo>
                    <a:pt x="400170" y="165419"/>
                    <a:pt x="404227" y="165273"/>
                    <a:pt x="407990" y="164332"/>
                  </a:cubicBezTo>
                  <a:cubicBezTo>
                    <a:pt x="432251" y="148157"/>
                    <a:pt x="401558" y="167547"/>
                    <a:pt x="424924" y="155865"/>
                  </a:cubicBezTo>
                  <a:cubicBezTo>
                    <a:pt x="446808" y="144924"/>
                    <a:pt x="420574" y="154492"/>
                    <a:pt x="441857" y="147399"/>
                  </a:cubicBezTo>
                  <a:cubicBezTo>
                    <a:pt x="444679" y="145517"/>
                    <a:pt x="447564" y="143726"/>
                    <a:pt x="450324" y="141754"/>
                  </a:cubicBezTo>
                  <a:cubicBezTo>
                    <a:pt x="454152" y="139020"/>
                    <a:pt x="457529" y="135621"/>
                    <a:pt x="461613" y="133287"/>
                  </a:cubicBezTo>
                  <a:cubicBezTo>
                    <a:pt x="464196" y="131811"/>
                    <a:pt x="467257" y="131406"/>
                    <a:pt x="470079" y="130465"/>
                  </a:cubicBezTo>
                  <a:cubicBezTo>
                    <a:pt x="476345" y="111666"/>
                    <a:pt x="476734" y="114708"/>
                    <a:pt x="467257" y="82487"/>
                  </a:cubicBezTo>
                  <a:cubicBezTo>
                    <a:pt x="466131" y="78658"/>
                    <a:pt x="461345" y="77087"/>
                    <a:pt x="458790" y="74021"/>
                  </a:cubicBezTo>
                  <a:cubicBezTo>
                    <a:pt x="448970" y="62237"/>
                    <a:pt x="458580" y="67365"/>
                    <a:pt x="444679" y="62732"/>
                  </a:cubicBezTo>
                  <a:lnTo>
                    <a:pt x="433390" y="51443"/>
                  </a:lnTo>
                  <a:cubicBezTo>
                    <a:pt x="430568" y="48621"/>
                    <a:pt x="428630" y="44458"/>
                    <a:pt x="424924" y="42976"/>
                  </a:cubicBezTo>
                  <a:cubicBezTo>
                    <a:pt x="420220" y="41095"/>
                    <a:pt x="415344" y="39598"/>
                    <a:pt x="410813" y="37332"/>
                  </a:cubicBezTo>
                  <a:cubicBezTo>
                    <a:pt x="407779" y="35815"/>
                    <a:pt x="405464" y="33023"/>
                    <a:pt x="402346" y="31687"/>
                  </a:cubicBezTo>
                  <a:cubicBezTo>
                    <a:pt x="398781" y="30159"/>
                    <a:pt x="394869" y="29580"/>
                    <a:pt x="391057" y="28865"/>
                  </a:cubicBezTo>
                  <a:cubicBezTo>
                    <a:pt x="340399" y="19367"/>
                    <a:pt x="374527" y="26205"/>
                    <a:pt x="326146" y="20399"/>
                  </a:cubicBezTo>
                  <a:cubicBezTo>
                    <a:pt x="312937" y="18814"/>
                    <a:pt x="299863" y="16171"/>
                    <a:pt x="286635" y="14754"/>
                  </a:cubicBezTo>
                  <a:cubicBezTo>
                    <a:pt x="273506" y="13347"/>
                    <a:pt x="260262" y="13246"/>
                    <a:pt x="247124" y="11932"/>
                  </a:cubicBezTo>
                  <a:cubicBezTo>
                    <a:pt x="232030" y="10423"/>
                    <a:pt x="217058" y="7835"/>
                    <a:pt x="201968" y="6287"/>
                  </a:cubicBezTo>
                  <a:cubicBezTo>
                    <a:pt x="180363" y="4071"/>
                    <a:pt x="158694" y="2524"/>
                    <a:pt x="137057" y="643"/>
                  </a:cubicBezTo>
                  <a:cubicBezTo>
                    <a:pt x="102250" y="1584"/>
                    <a:pt x="67282" y="0"/>
                    <a:pt x="32635" y="3465"/>
                  </a:cubicBezTo>
                  <a:cubicBezTo>
                    <a:pt x="28663" y="3862"/>
                    <a:pt x="27657" y="9994"/>
                    <a:pt x="24168" y="11932"/>
                  </a:cubicBezTo>
                  <a:cubicBezTo>
                    <a:pt x="18967" y="14821"/>
                    <a:pt x="12879" y="173"/>
                    <a:pt x="10057" y="9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20 - Ελεύθερη σχεδίαση"/>
            <p:cNvSpPr/>
            <p:nvPr/>
          </p:nvSpPr>
          <p:spPr>
            <a:xfrm>
              <a:off x="3445246" y="2381956"/>
              <a:ext cx="51867" cy="85482"/>
            </a:xfrm>
            <a:custGeom>
              <a:avLst/>
              <a:gdLst>
                <a:gd name="connsiteX0" fmla="*/ 43021 w 51867"/>
                <a:gd name="connsiteY0" fmla="*/ 0 h 85482"/>
                <a:gd name="connsiteX1" fmla="*/ 40198 w 51867"/>
                <a:gd name="connsiteY1" fmla="*/ 16933 h 85482"/>
                <a:gd name="connsiteX2" fmla="*/ 37376 w 51867"/>
                <a:gd name="connsiteY2" fmla="*/ 28222 h 85482"/>
                <a:gd name="connsiteX3" fmla="*/ 26087 w 51867"/>
                <a:gd name="connsiteY3" fmla="*/ 84666 h 85482"/>
                <a:gd name="connsiteX4" fmla="*/ 687 w 51867"/>
                <a:gd name="connsiteY4" fmla="*/ 70555 h 85482"/>
                <a:gd name="connsiteX5" fmla="*/ 3510 w 51867"/>
                <a:gd name="connsiteY5" fmla="*/ 47977 h 85482"/>
                <a:gd name="connsiteX6" fmla="*/ 11976 w 51867"/>
                <a:gd name="connsiteY6" fmla="*/ 22577 h 85482"/>
                <a:gd name="connsiteX7" fmla="*/ 23265 w 51867"/>
                <a:gd name="connsiteY7" fmla="*/ 16933 h 85482"/>
                <a:gd name="connsiteX8" fmla="*/ 43021 w 51867"/>
                <a:gd name="connsiteY8" fmla="*/ 0 h 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67" h="85482">
                  <a:moveTo>
                    <a:pt x="43021" y="0"/>
                  </a:moveTo>
                  <a:cubicBezTo>
                    <a:pt x="45843" y="0"/>
                    <a:pt x="41320" y="11322"/>
                    <a:pt x="40198" y="16933"/>
                  </a:cubicBezTo>
                  <a:cubicBezTo>
                    <a:pt x="39437" y="20736"/>
                    <a:pt x="37712" y="24358"/>
                    <a:pt x="37376" y="28222"/>
                  </a:cubicBezTo>
                  <a:cubicBezTo>
                    <a:pt x="32397" y="85482"/>
                    <a:pt x="51867" y="76074"/>
                    <a:pt x="26087" y="84666"/>
                  </a:cubicBezTo>
                  <a:cubicBezTo>
                    <a:pt x="19977" y="82920"/>
                    <a:pt x="1757" y="82328"/>
                    <a:pt x="687" y="70555"/>
                  </a:cubicBezTo>
                  <a:cubicBezTo>
                    <a:pt x="0" y="63002"/>
                    <a:pt x="2437" y="55485"/>
                    <a:pt x="3510" y="47977"/>
                  </a:cubicBezTo>
                  <a:cubicBezTo>
                    <a:pt x="4733" y="39415"/>
                    <a:pt x="4436" y="28860"/>
                    <a:pt x="11976" y="22577"/>
                  </a:cubicBezTo>
                  <a:cubicBezTo>
                    <a:pt x="15208" y="19884"/>
                    <a:pt x="19612" y="19020"/>
                    <a:pt x="23265" y="16933"/>
                  </a:cubicBezTo>
                  <a:cubicBezTo>
                    <a:pt x="34970" y="10244"/>
                    <a:pt x="40199" y="0"/>
                    <a:pt x="430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21 - Ελεύθερη σχεδίαση"/>
            <p:cNvSpPr/>
            <p:nvPr/>
          </p:nvSpPr>
          <p:spPr>
            <a:xfrm>
              <a:off x="3342452" y="2090326"/>
              <a:ext cx="287950" cy="74948"/>
            </a:xfrm>
            <a:custGeom>
              <a:avLst/>
              <a:gdLst>
                <a:gd name="connsiteX0" fmla="*/ 18815 w 287950"/>
                <a:gd name="connsiteY0" fmla="*/ 6585 h 74948"/>
                <a:gd name="connsiteX1" fmla="*/ 24459 w 287950"/>
                <a:gd name="connsiteY1" fmla="*/ 57385 h 74948"/>
                <a:gd name="connsiteX2" fmla="*/ 32926 w 287950"/>
                <a:gd name="connsiteY2" fmla="*/ 60207 h 74948"/>
                <a:gd name="connsiteX3" fmla="*/ 128881 w 287950"/>
                <a:gd name="connsiteY3" fmla="*/ 63030 h 74948"/>
                <a:gd name="connsiteX4" fmla="*/ 284104 w 287950"/>
                <a:gd name="connsiteY4" fmla="*/ 65852 h 74948"/>
                <a:gd name="connsiteX5" fmla="*/ 286926 w 287950"/>
                <a:gd name="connsiteY5" fmla="*/ 54563 h 74948"/>
                <a:gd name="connsiteX6" fmla="*/ 269992 w 287950"/>
                <a:gd name="connsiteY6" fmla="*/ 43274 h 74948"/>
                <a:gd name="connsiteX7" fmla="*/ 261526 w 287950"/>
                <a:gd name="connsiteY7" fmla="*/ 37630 h 74948"/>
                <a:gd name="connsiteX8" fmla="*/ 241770 w 287950"/>
                <a:gd name="connsiteY8" fmla="*/ 31985 h 74948"/>
                <a:gd name="connsiteX9" fmla="*/ 230481 w 287950"/>
                <a:gd name="connsiteY9" fmla="*/ 26341 h 74948"/>
                <a:gd name="connsiteX10" fmla="*/ 213548 w 287950"/>
                <a:gd name="connsiteY10" fmla="*/ 23518 h 74948"/>
                <a:gd name="connsiteX11" fmla="*/ 137348 w 287950"/>
                <a:gd name="connsiteY11" fmla="*/ 17874 h 74948"/>
                <a:gd name="connsiteX12" fmla="*/ 18815 w 287950"/>
                <a:gd name="connsiteY12" fmla="*/ 6585 h 7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950" h="74948">
                  <a:moveTo>
                    <a:pt x="18815" y="6585"/>
                  </a:moveTo>
                  <a:cubicBezTo>
                    <a:pt x="0" y="13170"/>
                    <a:pt x="20123" y="40908"/>
                    <a:pt x="24459" y="57385"/>
                  </a:cubicBezTo>
                  <a:cubicBezTo>
                    <a:pt x="25216" y="60262"/>
                    <a:pt x="29955" y="60046"/>
                    <a:pt x="32926" y="60207"/>
                  </a:cubicBezTo>
                  <a:cubicBezTo>
                    <a:pt x="64878" y="61934"/>
                    <a:pt x="96896" y="62089"/>
                    <a:pt x="128881" y="63030"/>
                  </a:cubicBezTo>
                  <a:cubicBezTo>
                    <a:pt x="188686" y="69674"/>
                    <a:pt x="214975" y="74948"/>
                    <a:pt x="284104" y="65852"/>
                  </a:cubicBezTo>
                  <a:cubicBezTo>
                    <a:pt x="287950" y="65346"/>
                    <a:pt x="285985" y="58326"/>
                    <a:pt x="286926" y="54563"/>
                  </a:cubicBezTo>
                  <a:cubicBezTo>
                    <a:pt x="270875" y="38512"/>
                    <a:pt x="286330" y="51443"/>
                    <a:pt x="269992" y="43274"/>
                  </a:cubicBezTo>
                  <a:cubicBezTo>
                    <a:pt x="266958" y="41757"/>
                    <a:pt x="264560" y="39147"/>
                    <a:pt x="261526" y="37630"/>
                  </a:cubicBezTo>
                  <a:cubicBezTo>
                    <a:pt x="254696" y="34215"/>
                    <a:pt x="249014" y="34701"/>
                    <a:pt x="241770" y="31985"/>
                  </a:cubicBezTo>
                  <a:cubicBezTo>
                    <a:pt x="237831" y="30508"/>
                    <a:pt x="234511" y="27550"/>
                    <a:pt x="230481" y="26341"/>
                  </a:cubicBezTo>
                  <a:cubicBezTo>
                    <a:pt x="225000" y="24697"/>
                    <a:pt x="219247" y="24036"/>
                    <a:pt x="213548" y="23518"/>
                  </a:cubicBezTo>
                  <a:cubicBezTo>
                    <a:pt x="188183" y="21212"/>
                    <a:pt x="162774" y="19370"/>
                    <a:pt x="137348" y="17874"/>
                  </a:cubicBezTo>
                  <a:cubicBezTo>
                    <a:pt x="78052" y="14386"/>
                    <a:pt x="37630" y="0"/>
                    <a:pt x="18815" y="65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22 - Ελεύθερη σχεδίαση"/>
            <p:cNvSpPr/>
            <p:nvPr/>
          </p:nvSpPr>
          <p:spPr>
            <a:xfrm>
              <a:off x="3298286" y="1890889"/>
              <a:ext cx="252070" cy="137945"/>
            </a:xfrm>
            <a:custGeom>
              <a:avLst/>
              <a:gdLst>
                <a:gd name="connsiteX0" fmla="*/ 892 w 252070"/>
                <a:gd name="connsiteY0" fmla="*/ 47978 h 137945"/>
                <a:gd name="connsiteX1" fmla="*/ 6536 w 252070"/>
                <a:gd name="connsiteY1" fmla="*/ 56444 h 137945"/>
                <a:gd name="connsiteX2" fmla="*/ 12181 w 252070"/>
                <a:gd name="connsiteY2" fmla="*/ 62089 h 137945"/>
                <a:gd name="connsiteX3" fmla="*/ 23470 w 252070"/>
                <a:gd name="connsiteY3" fmla="*/ 84667 h 137945"/>
                <a:gd name="connsiteX4" fmla="*/ 17825 w 252070"/>
                <a:gd name="connsiteY4" fmla="*/ 90311 h 137945"/>
                <a:gd name="connsiteX5" fmla="*/ 20647 w 252070"/>
                <a:gd name="connsiteY5" fmla="*/ 104422 h 137945"/>
                <a:gd name="connsiteX6" fmla="*/ 23470 w 252070"/>
                <a:gd name="connsiteY6" fmla="*/ 112889 h 137945"/>
                <a:gd name="connsiteX7" fmla="*/ 31936 w 252070"/>
                <a:gd name="connsiteY7" fmla="*/ 115711 h 137945"/>
                <a:gd name="connsiteX8" fmla="*/ 48870 w 252070"/>
                <a:gd name="connsiteY8" fmla="*/ 127000 h 137945"/>
                <a:gd name="connsiteX9" fmla="*/ 65803 w 252070"/>
                <a:gd name="connsiteY9" fmla="*/ 135467 h 137945"/>
                <a:gd name="connsiteX10" fmla="*/ 116603 w 252070"/>
                <a:gd name="connsiteY10" fmla="*/ 129822 h 137945"/>
                <a:gd name="connsiteX11" fmla="*/ 153292 w 252070"/>
                <a:gd name="connsiteY11" fmla="*/ 121355 h 137945"/>
                <a:gd name="connsiteX12" fmla="*/ 178692 w 252070"/>
                <a:gd name="connsiteY12" fmla="*/ 118533 h 137945"/>
                <a:gd name="connsiteX13" fmla="*/ 198447 w 252070"/>
                <a:gd name="connsiteY13" fmla="*/ 110067 h 137945"/>
                <a:gd name="connsiteX14" fmla="*/ 206914 w 252070"/>
                <a:gd name="connsiteY14" fmla="*/ 107244 h 137945"/>
                <a:gd name="connsiteX15" fmla="*/ 226670 w 252070"/>
                <a:gd name="connsiteY15" fmla="*/ 98778 h 137945"/>
                <a:gd name="connsiteX16" fmla="*/ 243603 w 252070"/>
                <a:gd name="connsiteY16" fmla="*/ 90311 h 137945"/>
                <a:gd name="connsiteX17" fmla="*/ 252070 w 252070"/>
                <a:gd name="connsiteY17" fmla="*/ 84667 h 137945"/>
                <a:gd name="connsiteX18" fmla="*/ 249247 w 252070"/>
                <a:gd name="connsiteY18" fmla="*/ 33867 h 137945"/>
                <a:gd name="connsiteX19" fmla="*/ 243603 w 252070"/>
                <a:gd name="connsiteY19" fmla="*/ 25400 h 137945"/>
                <a:gd name="connsiteX20" fmla="*/ 226670 w 252070"/>
                <a:gd name="connsiteY20" fmla="*/ 14111 h 137945"/>
                <a:gd name="connsiteX21" fmla="*/ 198447 w 252070"/>
                <a:gd name="connsiteY21" fmla="*/ 0 h 137945"/>
                <a:gd name="connsiteX22" fmla="*/ 74270 w 252070"/>
                <a:gd name="connsiteY22" fmla="*/ 2822 h 137945"/>
                <a:gd name="connsiteX23" fmla="*/ 51692 w 252070"/>
                <a:gd name="connsiteY23" fmla="*/ 5644 h 137945"/>
                <a:gd name="connsiteX24" fmla="*/ 40403 w 252070"/>
                <a:gd name="connsiteY24" fmla="*/ 11289 h 137945"/>
                <a:gd name="connsiteX25" fmla="*/ 31936 w 252070"/>
                <a:gd name="connsiteY25" fmla="*/ 14111 h 137945"/>
                <a:gd name="connsiteX26" fmla="*/ 20647 w 252070"/>
                <a:gd name="connsiteY26" fmla="*/ 22578 h 137945"/>
                <a:gd name="connsiteX27" fmla="*/ 12181 w 252070"/>
                <a:gd name="connsiteY27" fmla="*/ 39511 h 137945"/>
                <a:gd name="connsiteX28" fmla="*/ 3714 w 252070"/>
                <a:gd name="connsiteY28" fmla="*/ 42333 h 137945"/>
                <a:gd name="connsiteX29" fmla="*/ 892 w 252070"/>
                <a:gd name="connsiteY29" fmla="*/ 47978 h 13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2070" h="137945">
                  <a:moveTo>
                    <a:pt x="892" y="47978"/>
                  </a:moveTo>
                  <a:cubicBezTo>
                    <a:pt x="1362" y="50330"/>
                    <a:pt x="4417" y="53796"/>
                    <a:pt x="6536" y="56444"/>
                  </a:cubicBezTo>
                  <a:cubicBezTo>
                    <a:pt x="8198" y="58522"/>
                    <a:pt x="11133" y="59643"/>
                    <a:pt x="12181" y="62089"/>
                  </a:cubicBezTo>
                  <a:cubicBezTo>
                    <a:pt x="22996" y="87325"/>
                    <a:pt x="5611" y="66808"/>
                    <a:pt x="23470" y="84667"/>
                  </a:cubicBezTo>
                  <a:cubicBezTo>
                    <a:pt x="21588" y="86548"/>
                    <a:pt x="18201" y="87677"/>
                    <a:pt x="17825" y="90311"/>
                  </a:cubicBezTo>
                  <a:cubicBezTo>
                    <a:pt x="17146" y="95060"/>
                    <a:pt x="19484" y="99768"/>
                    <a:pt x="20647" y="104422"/>
                  </a:cubicBezTo>
                  <a:cubicBezTo>
                    <a:pt x="21369" y="107308"/>
                    <a:pt x="21366" y="110785"/>
                    <a:pt x="23470" y="112889"/>
                  </a:cubicBezTo>
                  <a:cubicBezTo>
                    <a:pt x="25573" y="114992"/>
                    <a:pt x="29114" y="114770"/>
                    <a:pt x="31936" y="115711"/>
                  </a:cubicBezTo>
                  <a:cubicBezTo>
                    <a:pt x="47987" y="131762"/>
                    <a:pt x="32532" y="118831"/>
                    <a:pt x="48870" y="127000"/>
                  </a:cubicBezTo>
                  <a:cubicBezTo>
                    <a:pt x="70762" y="137945"/>
                    <a:pt x="44513" y="128369"/>
                    <a:pt x="65803" y="135467"/>
                  </a:cubicBezTo>
                  <a:lnTo>
                    <a:pt x="116603" y="129822"/>
                  </a:lnTo>
                  <a:cubicBezTo>
                    <a:pt x="132412" y="127760"/>
                    <a:pt x="135617" y="124474"/>
                    <a:pt x="153292" y="121355"/>
                  </a:cubicBezTo>
                  <a:cubicBezTo>
                    <a:pt x="161681" y="119875"/>
                    <a:pt x="170225" y="119474"/>
                    <a:pt x="178692" y="118533"/>
                  </a:cubicBezTo>
                  <a:cubicBezTo>
                    <a:pt x="198541" y="111917"/>
                    <a:pt x="174043" y="120526"/>
                    <a:pt x="198447" y="110067"/>
                  </a:cubicBezTo>
                  <a:cubicBezTo>
                    <a:pt x="201182" y="108895"/>
                    <a:pt x="204179" y="108416"/>
                    <a:pt x="206914" y="107244"/>
                  </a:cubicBezTo>
                  <a:cubicBezTo>
                    <a:pt x="231314" y="96787"/>
                    <a:pt x="206822" y="105393"/>
                    <a:pt x="226670" y="98778"/>
                  </a:cubicBezTo>
                  <a:cubicBezTo>
                    <a:pt x="238028" y="87418"/>
                    <a:pt x="225400" y="98111"/>
                    <a:pt x="243603" y="90311"/>
                  </a:cubicBezTo>
                  <a:cubicBezTo>
                    <a:pt x="246721" y="88975"/>
                    <a:pt x="249248" y="86548"/>
                    <a:pt x="252070" y="84667"/>
                  </a:cubicBezTo>
                  <a:cubicBezTo>
                    <a:pt x="251129" y="67734"/>
                    <a:pt x="251646" y="50656"/>
                    <a:pt x="249247" y="33867"/>
                  </a:cubicBezTo>
                  <a:cubicBezTo>
                    <a:pt x="248767" y="30509"/>
                    <a:pt x="246156" y="27634"/>
                    <a:pt x="243603" y="25400"/>
                  </a:cubicBezTo>
                  <a:cubicBezTo>
                    <a:pt x="238498" y="20933"/>
                    <a:pt x="232487" y="17601"/>
                    <a:pt x="226670" y="14111"/>
                  </a:cubicBezTo>
                  <a:cubicBezTo>
                    <a:pt x="208214" y="3038"/>
                    <a:pt x="217651" y="7681"/>
                    <a:pt x="198447" y="0"/>
                  </a:cubicBezTo>
                  <a:lnTo>
                    <a:pt x="74270" y="2822"/>
                  </a:lnTo>
                  <a:cubicBezTo>
                    <a:pt x="66691" y="3113"/>
                    <a:pt x="59050" y="3804"/>
                    <a:pt x="51692" y="5644"/>
                  </a:cubicBezTo>
                  <a:cubicBezTo>
                    <a:pt x="47610" y="6664"/>
                    <a:pt x="44270" y="9632"/>
                    <a:pt x="40403" y="11289"/>
                  </a:cubicBezTo>
                  <a:cubicBezTo>
                    <a:pt x="37669" y="12461"/>
                    <a:pt x="34758" y="13170"/>
                    <a:pt x="31936" y="14111"/>
                  </a:cubicBezTo>
                  <a:cubicBezTo>
                    <a:pt x="28173" y="16933"/>
                    <a:pt x="23658" y="18964"/>
                    <a:pt x="20647" y="22578"/>
                  </a:cubicBezTo>
                  <a:cubicBezTo>
                    <a:pt x="10423" y="34847"/>
                    <a:pt x="26692" y="27902"/>
                    <a:pt x="12181" y="39511"/>
                  </a:cubicBezTo>
                  <a:cubicBezTo>
                    <a:pt x="9858" y="41369"/>
                    <a:pt x="6536" y="41392"/>
                    <a:pt x="3714" y="42333"/>
                  </a:cubicBezTo>
                  <a:cubicBezTo>
                    <a:pt x="0" y="53478"/>
                    <a:pt x="422" y="45626"/>
                    <a:pt x="892" y="479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23 - Ελεύθερη σχεδίαση"/>
            <p:cNvSpPr/>
            <p:nvPr/>
          </p:nvSpPr>
          <p:spPr>
            <a:xfrm>
              <a:off x="3569775" y="1879130"/>
              <a:ext cx="119099" cy="116181"/>
            </a:xfrm>
            <a:custGeom>
              <a:avLst/>
              <a:gdLst>
                <a:gd name="connsiteX0" fmla="*/ 45492 w 119099"/>
                <a:gd name="connsiteY0" fmla="*/ 470 h 116181"/>
                <a:gd name="connsiteX1" fmla="*/ 34203 w 119099"/>
                <a:gd name="connsiteY1" fmla="*/ 11759 h 116181"/>
                <a:gd name="connsiteX2" fmla="*/ 25736 w 119099"/>
                <a:gd name="connsiteY2" fmla="*/ 17403 h 116181"/>
                <a:gd name="connsiteX3" fmla="*/ 20092 w 119099"/>
                <a:gd name="connsiteY3" fmla="*/ 25870 h 116181"/>
                <a:gd name="connsiteX4" fmla="*/ 14447 w 119099"/>
                <a:gd name="connsiteY4" fmla="*/ 31514 h 116181"/>
                <a:gd name="connsiteX5" fmla="*/ 11625 w 119099"/>
                <a:gd name="connsiteY5" fmla="*/ 39981 h 116181"/>
                <a:gd name="connsiteX6" fmla="*/ 3158 w 119099"/>
                <a:gd name="connsiteY6" fmla="*/ 54092 h 116181"/>
                <a:gd name="connsiteX7" fmla="*/ 8803 w 119099"/>
                <a:gd name="connsiteY7" fmla="*/ 93603 h 116181"/>
                <a:gd name="connsiteX8" fmla="*/ 11625 w 119099"/>
                <a:gd name="connsiteY8" fmla="*/ 102070 h 116181"/>
                <a:gd name="connsiteX9" fmla="*/ 20092 w 119099"/>
                <a:gd name="connsiteY9" fmla="*/ 110537 h 116181"/>
                <a:gd name="connsiteX10" fmla="*/ 28558 w 119099"/>
                <a:gd name="connsiteY10" fmla="*/ 116181 h 116181"/>
                <a:gd name="connsiteX11" fmla="*/ 73714 w 119099"/>
                <a:gd name="connsiteY11" fmla="*/ 113359 h 116181"/>
                <a:gd name="connsiteX12" fmla="*/ 82181 w 119099"/>
                <a:gd name="connsiteY12" fmla="*/ 110537 h 116181"/>
                <a:gd name="connsiteX13" fmla="*/ 99114 w 119099"/>
                <a:gd name="connsiteY13" fmla="*/ 93603 h 116181"/>
                <a:gd name="connsiteX14" fmla="*/ 107581 w 119099"/>
                <a:gd name="connsiteY14" fmla="*/ 85137 h 116181"/>
                <a:gd name="connsiteX15" fmla="*/ 110403 w 119099"/>
                <a:gd name="connsiteY15" fmla="*/ 11759 h 116181"/>
                <a:gd name="connsiteX16" fmla="*/ 101936 w 119099"/>
                <a:gd name="connsiteY16" fmla="*/ 8937 h 116181"/>
                <a:gd name="connsiteX17" fmla="*/ 87825 w 119099"/>
                <a:gd name="connsiteY17" fmla="*/ 3292 h 116181"/>
                <a:gd name="connsiteX18" fmla="*/ 59603 w 119099"/>
                <a:gd name="connsiteY18" fmla="*/ 6114 h 116181"/>
                <a:gd name="connsiteX19" fmla="*/ 48314 w 119099"/>
                <a:gd name="connsiteY19" fmla="*/ 8937 h 116181"/>
                <a:gd name="connsiteX20" fmla="*/ 45492 w 119099"/>
                <a:gd name="connsiteY20" fmla="*/ 470 h 11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099" h="116181">
                  <a:moveTo>
                    <a:pt x="45492" y="470"/>
                  </a:moveTo>
                  <a:cubicBezTo>
                    <a:pt x="43140" y="940"/>
                    <a:pt x="38244" y="8296"/>
                    <a:pt x="34203" y="11759"/>
                  </a:cubicBezTo>
                  <a:cubicBezTo>
                    <a:pt x="31628" y="13966"/>
                    <a:pt x="28134" y="15005"/>
                    <a:pt x="25736" y="17403"/>
                  </a:cubicBezTo>
                  <a:cubicBezTo>
                    <a:pt x="23338" y="19801"/>
                    <a:pt x="22211" y="23221"/>
                    <a:pt x="20092" y="25870"/>
                  </a:cubicBezTo>
                  <a:cubicBezTo>
                    <a:pt x="18430" y="27948"/>
                    <a:pt x="16329" y="29633"/>
                    <a:pt x="14447" y="31514"/>
                  </a:cubicBezTo>
                  <a:cubicBezTo>
                    <a:pt x="13506" y="34336"/>
                    <a:pt x="13155" y="37430"/>
                    <a:pt x="11625" y="39981"/>
                  </a:cubicBezTo>
                  <a:cubicBezTo>
                    <a:pt x="0" y="59359"/>
                    <a:pt x="11158" y="30101"/>
                    <a:pt x="3158" y="54092"/>
                  </a:cubicBezTo>
                  <a:cubicBezTo>
                    <a:pt x="5040" y="67262"/>
                    <a:pt x="6491" y="80501"/>
                    <a:pt x="8803" y="93603"/>
                  </a:cubicBezTo>
                  <a:cubicBezTo>
                    <a:pt x="9320" y="96533"/>
                    <a:pt x="9975" y="99595"/>
                    <a:pt x="11625" y="102070"/>
                  </a:cubicBezTo>
                  <a:cubicBezTo>
                    <a:pt x="13839" y="105391"/>
                    <a:pt x="17026" y="107982"/>
                    <a:pt x="20092" y="110537"/>
                  </a:cubicBezTo>
                  <a:cubicBezTo>
                    <a:pt x="22698" y="112708"/>
                    <a:pt x="25736" y="114300"/>
                    <a:pt x="28558" y="116181"/>
                  </a:cubicBezTo>
                  <a:cubicBezTo>
                    <a:pt x="43610" y="115240"/>
                    <a:pt x="58715" y="114938"/>
                    <a:pt x="73714" y="113359"/>
                  </a:cubicBezTo>
                  <a:cubicBezTo>
                    <a:pt x="76673" y="113048"/>
                    <a:pt x="79833" y="112363"/>
                    <a:pt x="82181" y="110537"/>
                  </a:cubicBezTo>
                  <a:cubicBezTo>
                    <a:pt x="88482" y="105636"/>
                    <a:pt x="93469" y="99248"/>
                    <a:pt x="99114" y="93603"/>
                  </a:cubicBezTo>
                  <a:lnTo>
                    <a:pt x="107581" y="85137"/>
                  </a:lnTo>
                  <a:cubicBezTo>
                    <a:pt x="117420" y="55616"/>
                    <a:pt x="119099" y="57413"/>
                    <a:pt x="110403" y="11759"/>
                  </a:cubicBezTo>
                  <a:cubicBezTo>
                    <a:pt x="109846" y="8837"/>
                    <a:pt x="104722" y="9982"/>
                    <a:pt x="101936" y="8937"/>
                  </a:cubicBezTo>
                  <a:cubicBezTo>
                    <a:pt x="97193" y="7158"/>
                    <a:pt x="92529" y="5174"/>
                    <a:pt x="87825" y="3292"/>
                  </a:cubicBezTo>
                  <a:cubicBezTo>
                    <a:pt x="78418" y="4233"/>
                    <a:pt x="68962" y="4777"/>
                    <a:pt x="59603" y="6114"/>
                  </a:cubicBezTo>
                  <a:cubicBezTo>
                    <a:pt x="55763" y="6663"/>
                    <a:pt x="51879" y="7409"/>
                    <a:pt x="48314" y="8937"/>
                  </a:cubicBezTo>
                  <a:cubicBezTo>
                    <a:pt x="45196" y="10273"/>
                    <a:pt x="47844" y="0"/>
                    <a:pt x="45492" y="4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24 - Ελεύθερη σχεδίαση"/>
            <p:cNvSpPr/>
            <p:nvPr/>
          </p:nvSpPr>
          <p:spPr>
            <a:xfrm>
              <a:off x="2728364" y="1651269"/>
              <a:ext cx="161515" cy="176282"/>
            </a:xfrm>
            <a:custGeom>
              <a:avLst/>
              <a:gdLst>
                <a:gd name="connsiteX0" fmla="*/ 99503 w 161515"/>
                <a:gd name="connsiteY0" fmla="*/ 160598 h 176282"/>
                <a:gd name="connsiteX1" fmla="*/ 110792 w 161515"/>
                <a:gd name="connsiteY1" fmla="*/ 154953 h 176282"/>
                <a:gd name="connsiteX2" fmla="*/ 127725 w 161515"/>
                <a:gd name="connsiteY2" fmla="*/ 149309 h 176282"/>
                <a:gd name="connsiteX3" fmla="*/ 136192 w 161515"/>
                <a:gd name="connsiteY3" fmla="*/ 140842 h 176282"/>
                <a:gd name="connsiteX4" fmla="*/ 144658 w 161515"/>
                <a:gd name="connsiteY4" fmla="*/ 121087 h 176282"/>
                <a:gd name="connsiteX5" fmla="*/ 139014 w 161515"/>
                <a:gd name="connsiteY5" fmla="*/ 115442 h 176282"/>
                <a:gd name="connsiteX6" fmla="*/ 37414 w 161515"/>
                <a:gd name="connsiteY6" fmla="*/ 36420 h 176282"/>
                <a:gd name="connsiteX7" fmla="*/ 12014 w 161515"/>
                <a:gd name="connsiteY7" fmla="*/ 39242 h 176282"/>
                <a:gd name="connsiteX8" fmla="*/ 725 w 161515"/>
                <a:gd name="connsiteY8" fmla="*/ 53353 h 176282"/>
                <a:gd name="connsiteX9" fmla="*/ 3547 w 161515"/>
                <a:gd name="connsiteY9" fmla="*/ 81575 h 176282"/>
                <a:gd name="connsiteX10" fmla="*/ 6369 w 161515"/>
                <a:gd name="connsiteY10" fmla="*/ 90042 h 176282"/>
                <a:gd name="connsiteX11" fmla="*/ 31769 w 161515"/>
                <a:gd name="connsiteY11" fmla="*/ 112620 h 176282"/>
                <a:gd name="connsiteX12" fmla="*/ 43058 w 161515"/>
                <a:gd name="connsiteY12" fmla="*/ 129553 h 176282"/>
                <a:gd name="connsiteX13" fmla="*/ 59992 w 161515"/>
                <a:gd name="connsiteY13" fmla="*/ 146487 h 176282"/>
                <a:gd name="connsiteX14" fmla="*/ 65636 w 161515"/>
                <a:gd name="connsiteY14" fmla="*/ 154953 h 176282"/>
                <a:gd name="connsiteX15" fmla="*/ 99503 w 161515"/>
                <a:gd name="connsiteY15" fmla="*/ 160598 h 17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515" h="176282">
                  <a:moveTo>
                    <a:pt x="99503" y="160598"/>
                  </a:moveTo>
                  <a:cubicBezTo>
                    <a:pt x="107029" y="160598"/>
                    <a:pt x="106886" y="156516"/>
                    <a:pt x="110792" y="154953"/>
                  </a:cubicBezTo>
                  <a:cubicBezTo>
                    <a:pt x="116316" y="152743"/>
                    <a:pt x="127725" y="149309"/>
                    <a:pt x="127725" y="149309"/>
                  </a:cubicBezTo>
                  <a:cubicBezTo>
                    <a:pt x="130547" y="146487"/>
                    <a:pt x="133162" y="143440"/>
                    <a:pt x="136192" y="140842"/>
                  </a:cubicBezTo>
                  <a:cubicBezTo>
                    <a:pt x="146680" y="131852"/>
                    <a:pt x="151839" y="135450"/>
                    <a:pt x="144658" y="121087"/>
                  </a:cubicBezTo>
                  <a:cubicBezTo>
                    <a:pt x="143468" y="118707"/>
                    <a:pt x="140895" y="117324"/>
                    <a:pt x="139014" y="115442"/>
                  </a:cubicBezTo>
                  <a:cubicBezTo>
                    <a:pt x="131317" y="0"/>
                    <a:pt x="161515" y="27761"/>
                    <a:pt x="37414" y="36420"/>
                  </a:cubicBezTo>
                  <a:cubicBezTo>
                    <a:pt x="28916" y="37013"/>
                    <a:pt x="20481" y="38301"/>
                    <a:pt x="12014" y="39242"/>
                  </a:cubicBezTo>
                  <a:cubicBezTo>
                    <a:pt x="9324" y="41932"/>
                    <a:pt x="1022" y="49496"/>
                    <a:pt x="725" y="53353"/>
                  </a:cubicBezTo>
                  <a:cubicBezTo>
                    <a:pt x="0" y="62779"/>
                    <a:pt x="2110" y="72231"/>
                    <a:pt x="3547" y="81575"/>
                  </a:cubicBezTo>
                  <a:cubicBezTo>
                    <a:pt x="3999" y="84515"/>
                    <a:pt x="4543" y="87694"/>
                    <a:pt x="6369" y="90042"/>
                  </a:cubicBezTo>
                  <a:cubicBezTo>
                    <a:pt x="16776" y="103422"/>
                    <a:pt x="20454" y="105075"/>
                    <a:pt x="31769" y="112620"/>
                  </a:cubicBezTo>
                  <a:cubicBezTo>
                    <a:pt x="35532" y="118264"/>
                    <a:pt x="38261" y="124756"/>
                    <a:pt x="43058" y="129553"/>
                  </a:cubicBezTo>
                  <a:cubicBezTo>
                    <a:pt x="48703" y="135198"/>
                    <a:pt x="55564" y="139845"/>
                    <a:pt x="59992" y="146487"/>
                  </a:cubicBezTo>
                  <a:cubicBezTo>
                    <a:pt x="61873" y="149309"/>
                    <a:pt x="62659" y="153329"/>
                    <a:pt x="65636" y="154953"/>
                  </a:cubicBezTo>
                  <a:cubicBezTo>
                    <a:pt x="104739" y="176282"/>
                    <a:pt x="91977" y="160598"/>
                    <a:pt x="99503" y="1605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25 - Ελεύθερη σχεδίαση"/>
            <p:cNvSpPr/>
            <p:nvPr/>
          </p:nvSpPr>
          <p:spPr>
            <a:xfrm>
              <a:off x="2882987" y="1749078"/>
              <a:ext cx="83292" cy="81596"/>
            </a:xfrm>
            <a:custGeom>
              <a:avLst/>
              <a:gdLst>
                <a:gd name="connsiteX0" fmla="*/ 32369 w 83292"/>
                <a:gd name="connsiteY0" fmla="*/ 9166 h 81596"/>
                <a:gd name="connsiteX1" fmla="*/ 21080 w 83292"/>
                <a:gd name="connsiteY1" fmla="*/ 26100 h 81596"/>
                <a:gd name="connsiteX2" fmla="*/ 18257 w 83292"/>
                <a:gd name="connsiteY2" fmla="*/ 34566 h 81596"/>
                <a:gd name="connsiteX3" fmla="*/ 9791 w 83292"/>
                <a:gd name="connsiteY3" fmla="*/ 37389 h 81596"/>
                <a:gd name="connsiteX4" fmla="*/ 6969 w 83292"/>
                <a:gd name="connsiteY4" fmla="*/ 45855 h 81596"/>
                <a:gd name="connsiteX5" fmla="*/ 1324 w 83292"/>
                <a:gd name="connsiteY5" fmla="*/ 54322 h 81596"/>
                <a:gd name="connsiteX6" fmla="*/ 12613 w 83292"/>
                <a:gd name="connsiteY6" fmla="*/ 71255 h 81596"/>
                <a:gd name="connsiteX7" fmla="*/ 23902 w 83292"/>
                <a:gd name="connsiteY7" fmla="*/ 74078 h 81596"/>
                <a:gd name="connsiteX8" fmla="*/ 66235 w 83292"/>
                <a:gd name="connsiteY8" fmla="*/ 59966 h 81596"/>
                <a:gd name="connsiteX9" fmla="*/ 71880 w 83292"/>
                <a:gd name="connsiteY9" fmla="*/ 51500 h 81596"/>
                <a:gd name="connsiteX10" fmla="*/ 69057 w 83292"/>
                <a:gd name="connsiteY10" fmla="*/ 3522 h 81596"/>
                <a:gd name="connsiteX11" fmla="*/ 57769 w 83292"/>
                <a:gd name="connsiteY11" fmla="*/ 700 h 81596"/>
                <a:gd name="connsiteX12" fmla="*/ 40835 w 83292"/>
                <a:gd name="connsiteY12" fmla="*/ 6344 h 81596"/>
                <a:gd name="connsiteX13" fmla="*/ 32369 w 83292"/>
                <a:gd name="connsiteY13" fmla="*/ 9166 h 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292" h="81596">
                  <a:moveTo>
                    <a:pt x="32369" y="9166"/>
                  </a:moveTo>
                  <a:cubicBezTo>
                    <a:pt x="29077" y="12459"/>
                    <a:pt x="23226" y="19664"/>
                    <a:pt x="21080" y="26100"/>
                  </a:cubicBezTo>
                  <a:cubicBezTo>
                    <a:pt x="20139" y="28922"/>
                    <a:pt x="20360" y="32463"/>
                    <a:pt x="18257" y="34566"/>
                  </a:cubicBezTo>
                  <a:cubicBezTo>
                    <a:pt x="16154" y="36669"/>
                    <a:pt x="12613" y="36448"/>
                    <a:pt x="9791" y="37389"/>
                  </a:cubicBezTo>
                  <a:cubicBezTo>
                    <a:pt x="8850" y="40211"/>
                    <a:pt x="8299" y="43194"/>
                    <a:pt x="6969" y="45855"/>
                  </a:cubicBezTo>
                  <a:cubicBezTo>
                    <a:pt x="5452" y="48889"/>
                    <a:pt x="1804" y="50964"/>
                    <a:pt x="1324" y="54322"/>
                  </a:cubicBezTo>
                  <a:cubicBezTo>
                    <a:pt x="0" y="63589"/>
                    <a:pt x="5264" y="68105"/>
                    <a:pt x="12613" y="71255"/>
                  </a:cubicBezTo>
                  <a:cubicBezTo>
                    <a:pt x="16178" y="72783"/>
                    <a:pt x="20139" y="73137"/>
                    <a:pt x="23902" y="74078"/>
                  </a:cubicBezTo>
                  <a:cubicBezTo>
                    <a:pt x="83292" y="65593"/>
                    <a:pt x="55420" y="81596"/>
                    <a:pt x="66235" y="59966"/>
                  </a:cubicBezTo>
                  <a:cubicBezTo>
                    <a:pt x="67752" y="56932"/>
                    <a:pt x="69998" y="54322"/>
                    <a:pt x="71880" y="51500"/>
                  </a:cubicBezTo>
                  <a:cubicBezTo>
                    <a:pt x="75504" y="33377"/>
                    <a:pt x="78931" y="24917"/>
                    <a:pt x="69057" y="3522"/>
                  </a:cubicBezTo>
                  <a:cubicBezTo>
                    <a:pt x="67432" y="0"/>
                    <a:pt x="61532" y="1641"/>
                    <a:pt x="57769" y="700"/>
                  </a:cubicBezTo>
                  <a:cubicBezTo>
                    <a:pt x="52124" y="2581"/>
                    <a:pt x="46534" y="4634"/>
                    <a:pt x="40835" y="6344"/>
                  </a:cubicBezTo>
                  <a:cubicBezTo>
                    <a:pt x="37120" y="7458"/>
                    <a:pt x="35661" y="5873"/>
                    <a:pt x="32369" y="91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26 - Ελεύθερη σχεδίαση"/>
            <p:cNvSpPr/>
            <p:nvPr/>
          </p:nvSpPr>
          <p:spPr>
            <a:xfrm>
              <a:off x="2878514" y="1771415"/>
              <a:ext cx="15454" cy="20696"/>
            </a:xfrm>
            <a:custGeom>
              <a:avLst/>
              <a:gdLst>
                <a:gd name="connsiteX0" fmla="*/ 8619 w 15454"/>
                <a:gd name="connsiteY0" fmla="*/ 941 h 20696"/>
                <a:gd name="connsiteX1" fmla="*/ 5797 w 15454"/>
                <a:gd name="connsiteY1" fmla="*/ 12229 h 20696"/>
                <a:gd name="connsiteX2" fmla="*/ 2975 w 15454"/>
                <a:gd name="connsiteY2" fmla="*/ 20696 h 20696"/>
                <a:gd name="connsiteX3" fmla="*/ 8619 w 15454"/>
                <a:gd name="connsiteY3" fmla="*/ 12229 h 20696"/>
                <a:gd name="connsiteX4" fmla="*/ 14264 w 15454"/>
                <a:gd name="connsiteY4" fmla="*/ 6585 h 20696"/>
                <a:gd name="connsiteX5" fmla="*/ 5797 w 15454"/>
                <a:gd name="connsiteY5" fmla="*/ 17874 h 20696"/>
                <a:gd name="connsiteX6" fmla="*/ 8619 w 15454"/>
                <a:gd name="connsiteY6" fmla="*/ 941 h 2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4" h="20696">
                  <a:moveTo>
                    <a:pt x="8619" y="941"/>
                  </a:moveTo>
                  <a:cubicBezTo>
                    <a:pt x="8619" y="0"/>
                    <a:pt x="6862" y="8500"/>
                    <a:pt x="5797" y="12229"/>
                  </a:cubicBezTo>
                  <a:cubicBezTo>
                    <a:pt x="4980" y="15090"/>
                    <a:pt x="0" y="20696"/>
                    <a:pt x="2975" y="20696"/>
                  </a:cubicBezTo>
                  <a:cubicBezTo>
                    <a:pt x="6367" y="20696"/>
                    <a:pt x="6500" y="14878"/>
                    <a:pt x="8619" y="12229"/>
                  </a:cubicBezTo>
                  <a:cubicBezTo>
                    <a:pt x="10281" y="10151"/>
                    <a:pt x="15454" y="4205"/>
                    <a:pt x="14264" y="6585"/>
                  </a:cubicBezTo>
                  <a:cubicBezTo>
                    <a:pt x="12161" y="10792"/>
                    <a:pt x="8406" y="13960"/>
                    <a:pt x="5797" y="17874"/>
                  </a:cubicBezTo>
                  <a:cubicBezTo>
                    <a:pt x="4630" y="19624"/>
                    <a:pt x="8619" y="1882"/>
                    <a:pt x="8619" y="9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27 - Ελεύθερη σχεδίαση"/>
            <p:cNvSpPr/>
            <p:nvPr/>
          </p:nvSpPr>
          <p:spPr>
            <a:xfrm>
              <a:off x="3601156" y="2108200"/>
              <a:ext cx="115711" cy="49215"/>
            </a:xfrm>
            <a:custGeom>
              <a:avLst/>
              <a:gdLst>
                <a:gd name="connsiteX0" fmla="*/ 0 w 115711"/>
                <a:gd name="connsiteY0" fmla="*/ 0 h 49215"/>
                <a:gd name="connsiteX1" fmla="*/ 16933 w 115711"/>
                <a:gd name="connsiteY1" fmla="*/ 5644 h 49215"/>
                <a:gd name="connsiteX2" fmla="*/ 31044 w 115711"/>
                <a:gd name="connsiteY2" fmla="*/ 16933 h 49215"/>
                <a:gd name="connsiteX3" fmla="*/ 36688 w 115711"/>
                <a:gd name="connsiteY3" fmla="*/ 22578 h 49215"/>
                <a:gd name="connsiteX4" fmla="*/ 56444 w 115711"/>
                <a:gd name="connsiteY4" fmla="*/ 33867 h 49215"/>
                <a:gd name="connsiteX5" fmla="*/ 67733 w 115711"/>
                <a:gd name="connsiteY5" fmla="*/ 36689 h 49215"/>
                <a:gd name="connsiteX6" fmla="*/ 76200 w 115711"/>
                <a:gd name="connsiteY6" fmla="*/ 45156 h 49215"/>
                <a:gd name="connsiteX7" fmla="*/ 115711 w 115711"/>
                <a:gd name="connsiteY7" fmla="*/ 47978 h 4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11" h="49215">
                  <a:moveTo>
                    <a:pt x="0" y="0"/>
                  </a:moveTo>
                  <a:cubicBezTo>
                    <a:pt x="5644" y="1881"/>
                    <a:pt x="11888" y="2491"/>
                    <a:pt x="16933" y="5644"/>
                  </a:cubicBezTo>
                  <a:cubicBezTo>
                    <a:pt x="46109" y="23880"/>
                    <a:pt x="167" y="6642"/>
                    <a:pt x="31044" y="16933"/>
                  </a:cubicBezTo>
                  <a:cubicBezTo>
                    <a:pt x="32925" y="18815"/>
                    <a:pt x="34610" y="20916"/>
                    <a:pt x="36688" y="22578"/>
                  </a:cubicBezTo>
                  <a:cubicBezTo>
                    <a:pt x="41501" y="26429"/>
                    <a:pt x="50995" y="31824"/>
                    <a:pt x="56444" y="33867"/>
                  </a:cubicBezTo>
                  <a:cubicBezTo>
                    <a:pt x="60076" y="35229"/>
                    <a:pt x="63970" y="35748"/>
                    <a:pt x="67733" y="36689"/>
                  </a:cubicBezTo>
                  <a:cubicBezTo>
                    <a:pt x="70555" y="39511"/>
                    <a:pt x="72553" y="43535"/>
                    <a:pt x="76200" y="45156"/>
                  </a:cubicBezTo>
                  <a:cubicBezTo>
                    <a:pt x="85333" y="49215"/>
                    <a:pt x="107433" y="47978"/>
                    <a:pt x="115711" y="4797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28 - Ελεύθερη σχεδίαση"/>
            <p:cNvSpPr/>
            <p:nvPr/>
          </p:nvSpPr>
          <p:spPr>
            <a:xfrm>
              <a:off x="3561644" y="1924756"/>
              <a:ext cx="3372" cy="32062"/>
            </a:xfrm>
            <a:custGeom>
              <a:avLst/>
              <a:gdLst>
                <a:gd name="connsiteX0" fmla="*/ 0 w 3372"/>
                <a:gd name="connsiteY0" fmla="*/ 0 h 32062"/>
                <a:gd name="connsiteX1" fmla="*/ 2823 w 3372"/>
                <a:gd name="connsiteY1" fmla="*/ 28222 h 32062"/>
                <a:gd name="connsiteX2" fmla="*/ 0 w 3372"/>
                <a:gd name="connsiteY2" fmla="*/ 0 h 3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2" h="32062">
                  <a:moveTo>
                    <a:pt x="0" y="0"/>
                  </a:moveTo>
                  <a:cubicBezTo>
                    <a:pt x="0" y="0"/>
                    <a:pt x="1486" y="18863"/>
                    <a:pt x="2823" y="28222"/>
                  </a:cubicBezTo>
                  <a:cubicBezTo>
                    <a:pt x="3372" y="3206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573943" flipV="1">
              <a:off x="3287526" y="2094629"/>
              <a:ext cx="85724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31 - Ελεύθερη σχεδίαση"/>
            <p:cNvSpPr/>
            <p:nvPr/>
          </p:nvSpPr>
          <p:spPr>
            <a:xfrm>
              <a:off x="2957536" y="1788585"/>
              <a:ext cx="58322" cy="54512"/>
            </a:xfrm>
            <a:custGeom>
              <a:avLst/>
              <a:gdLst>
                <a:gd name="connsiteX0" fmla="*/ 8620 w 58322"/>
                <a:gd name="connsiteY0" fmla="*/ 6348 h 54512"/>
                <a:gd name="connsiteX1" fmla="*/ 2975 w 58322"/>
                <a:gd name="connsiteY1" fmla="*/ 23282 h 54512"/>
                <a:gd name="connsiteX2" fmla="*/ 153 w 58322"/>
                <a:gd name="connsiteY2" fmla="*/ 31748 h 54512"/>
                <a:gd name="connsiteX3" fmla="*/ 2975 w 58322"/>
                <a:gd name="connsiteY3" fmla="*/ 51504 h 54512"/>
                <a:gd name="connsiteX4" fmla="*/ 11442 w 58322"/>
                <a:gd name="connsiteY4" fmla="*/ 54326 h 54512"/>
                <a:gd name="connsiteX5" fmla="*/ 48131 w 58322"/>
                <a:gd name="connsiteY5" fmla="*/ 48682 h 54512"/>
                <a:gd name="connsiteX6" fmla="*/ 53775 w 58322"/>
                <a:gd name="connsiteY6" fmla="*/ 40215 h 54512"/>
                <a:gd name="connsiteX7" fmla="*/ 50953 w 58322"/>
                <a:gd name="connsiteY7" fmla="*/ 9171 h 54512"/>
                <a:gd name="connsiteX8" fmla="*/ 42486 w 58322"/>
                <a:gd name="connsiteY8" fmla="*/ 6348 h 54512"/>
                <a:gd name="connsiteX9" fmla="*/ 34020 w 58322"/>
                <a:gd name="connsiteY9" fmla="*/ 704 h 54512"/>
                <a:gd name="connsiteX10" fmla="*/ 14264 w 58322"/>
                <a:gd name="connsiteY10" fmla="*/ 3526 h 54512"/>
                <a:gd name="connsiteX11" fmla="*/ 11442 w 58322"/>
                <a:gd name="connsiteY11" fmla="*/ 14815 h 54512"/>
                <a:gd name="connsiteX12" fmla="*/ 8620 w 58322"/>
                <a:gd name="connsiteY12" fmla="*/ 6348 h 5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322" h="54512">
                  <a:moveTo>
                    <a:pt x="8620" y="6348"/>
                  </a:moveTo>
                  <a:lnTo>
                    <a:pt x="2975" y="23282"/>
                  </a:lnTo>
                  <a:lnTo>
                    <a:pt x="153" y="31748"/>
                  </a:lnTo>
                  <a:cubicBezTo>
                    <a:pt x="1094" y="38333"/>
                    <a:pt x="0" y="45554"/>
                    <a:pt x="2975" y="51504"/>
                  </a:cubicBezTo>
                  <a:cubicBezTo>
                    <a:pt x="4305" y="54165"/>
                    <a:pt x="8473" y="54512"/>
                    <a:pt x="11442" y="54326"/>
                  </a:cubicBezTo>
                  <a:cubicBezTo>
                    <a:pt x="23791" y="53554"/>
                    <a:pt x="35901" y="50563"/>
                    <a:pt x="48131" y="48682"/>
                  </a:cubicBezTo>
                  <a:cubicBezTo>
                    <a:pt x="50012" y="45860"/>
                    <a:pt x="52439" y="43333"/>
                    <a:pt x="53775" y="40215"/>
                  </a:cubicBezTo>
                  <a:cubicBezTo>
                    <a:pt x="58322" y="29605"/>
                    <a:pt x="57550" y="19726"/>
                    <a:pt x="50953" y="9171"/>
                  </a:cubicBezTo>
                  <a:cubicBezTo>
                    <a:pt x="49376" y="6648"/>
                    <a:pt x="45147" y="7679"/>
                    <a:pt x="42486" y="6348"/>
                  </a:cubicBezTo>
                  <a:cubicBezTo>
                    <a:pt x="39452" y="4831"/>
                    <a:pt x="36842" y="2585"/>
                    <a:pt x="34020" y="704"/>
                  </a:cubicBezTo>
                  <a:cubicBezTo>
                    <a:pt x="27435" y="1645"/>
                    <a:pt x="19905" y="0"/>
                    <a:pt x="14264" y="3526"/>
                  </a:cubicBezTo>
                  <a:cubicBezTo>
                    <a:pt x="10975" y="5582"/>
                    <a:pt x="13865" y="11786"/>
                    <a:pt x="11442" y="14815"/>
                  </a:cubicBezTo>
                  <a:cubicBezTo>
                    <a:pt x="8946" y="17934"/>
                    <a:pt x="3780" y="17637"/>
                    <a:pt x="8620" y="6348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32 - Ελεύθερη σχεδίαση"/>
            <p:cNvSpPr/>
            <p:nvPr/>
          </p:nvSpPr>
          <p:spPr>
            <a:xfrm>
              <a:off x="3272837" y="1974956"/>
              <a:ext cx="49539" cy="53299"/>
            </a:xfrm>
            <a:custGeom>
              <a:avLst/>
              <a:gdLst>
                <a:gd name="connsiteX0" fmla="*/ 6585 w 49539"/>
                <a:gd name="connsiteY0" fmla="*/ 3422 h 53299"/>
                <a:gd name="connsiteX1" fmla="*/ 40452 w 49539"/>
                <a:gd name="connsiteY1" fmla="*/ 11888 h 53299"/>
                <a:gd name="connsiteX2" fmla="*/ 46096 w 49539"/>
                <a:gd name="connsiteY2" fmla="*/ 23177 h 53299"/>
                <a:gd name="connsiteX3" fmla="*/ 43274 w 49539"/>
                <a:gd name="connsiteY3" fmla="*/ 42933 h 53299"/>
                <a:gd name="connsiteX4" fmla="*/ 941 w 49539"/>
                <a:gd name="connsiteY4" fmla="*/ 28822 h 53299"/>
                <a:gd name="connsiteX5" fmla="*/ 6585 w 49539"/>
                <a:gd name="connsiteY5" fmla="*/ 3422 h 5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39" h="53299">
                  <a:moveTo>
                    <a:pt x="6585" y="3422"/>
                  </a:moveTo>
                  <a:cubicBezTo>
                    <a:pt x="13170" y="600"/>
                    <a:pt x="32526" y="0"/>
                    <a:pt x="40452" y="11888"/>
                  </a:cubicBezTo>
                  <a:cubicBezTo>
                    <a:pt x="42786" y="15388"/>
                    <a:pt x="44215" y="19414"/>
                    <a:pt x="46096" y="23177"/>
                  </a:cubicBezTo>
                  <a:cubicBezTo>
                    <a:pt x="45155" y="29762"/>
                    <a:pt x="49539" y="40696"/>
                    <a:pt x="43274" y="42933"/>
                  </a:cubicBezTo>
                  <a:cubicBezTo>
                    <a:pt x="14250" y="53299"/>
                    <a:pt x="10429" y="43054"/>
                    <a:pt x="941" y="28822"/>
                  </a:cubicBezTo>
                  <a:cubicBezTo>
                    <a:pt x="4113" y="3443"/>
                    <a:pt x="0" y="6244"/>
                    <a:pt x="6585" y="3422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33 - Ελεύθερη σχεδίαση"/>
            <p:cNvSpPr/>
            <p:nvPr/>
          </p:nvSpPr>
          <p:spPr>
            <a:xfrm>
              <a:off x="3394292" y="2419954"/>
              <a:ext cx="52932" cy="23792"/>
            </a:xfrm>
            <a:custGeom>
              <a:avLst/>
              <a:gdLst>
                <a:gd name="connsiteX0" fmla="*/ 9308 w 52932"/>
                <a:gd name="connsiteY0" fmla="*/ 7157 h 23792"/>
                <a:gd name="connsiteX1" fmla="*/ 841 w 52932"/>
                <a:gd name="connsiteY1" fmla="*/ 9979 h 23792"/>
                <a:gd name="connsiteX2" fmla="*/ 6486 w 52932"/>
                <a:gd name="connsiteY2" fmla="*/ 15624 h 23792"/>
                <a:gd name="connsiteX3" fmla="*/ 17775 w 52932"/>
                <a:gd name="connsiteY3" fmla="*/ 21268 h 23792"/>
                <a:gd name="connsiteX4" fmla="*/ 48819 w 52932"/>
                <a:gd name="connsiteY4" fmla="*/ 18446 h 23792"/>
                <a:gd name="connsiteX5" fmla="*/ 45997 w 52932"/>
                <a:gd name="connsiteY5" fmla="*/ 4335 h 23792"/>
                <a:gd name="connsiteX6" fmla="*/ 9308 w 52932"/>
                <a:gd name="connsiteY6" fmla="*/ 7157 h 2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32" h="23792">
                  <a:moveTo>
                    <a:pt x="9308" y="7157"/>
                  </a:moveTo>
                  <a:cubicBezTo>
                    <a:pt x="1782" y="8098"/>
                    <a:pt x="1782" y="7157"/>
                    <a:pt x="841" y="9979"/>
                  </a:cubicBezTo>
                  <a:cubicBezTo>
                    <a:pt x="0" y="12504"/>
                    <a:pt x="4272" y="14148"/>
                    <a:pt x="6486" y="15624"/>
                  </a:cubicBezTo>
                  <a:cubicBezTo>
                    <a:pt x="9987" y="17958"/>
                    <a:pt x="14012" y="19387"/>
                    <a:pt x="17775" y="21268"/>
                  </a:cubicBezTo>
                  <a:cubicBezTo>
                    <a:pt x="28123" y="20327"/>
                    <a:pt x="39909" y="23792"/>
                    <a:pt x="48819" y="18446"/>
                  </a:cubicBezTo>
                  <a:cubicBezTo>
                    <a:pt x="52932" y="15978"/>
                    <a:pt x="50651" y="5498"/>
                    <a:pt x="45997" y="4335"/>
                  </a:cubicBezTo>
                  <a:cubicBezTo>
                    <a:pt x="28657" y="0"/>
                    <a:pt x="16834" y="6216"/>
                    <a:pt x="9308" y="7157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35 - Ελεύθερη σχεδίαση"/>
            <p:cNvSpPr/>
            <p:nvPr/>
          </p:nvSpPr>
          <p:spPr>
            <a:xfrm>
              <a:off x="3010290" y="3095978"/>
              <a:ext cx="347264" cy="93133"/>
            </a:xfrm>
            <a:custGeom>
              <a:avLst/>
              <a:gdLst>
                <a:gd name="connsiteX0" fmla="*/ 181643 w 297705"/>
                <a:gd name="connsiteY0" fmla="*/ 8466 h 93133"/>
                <a:gd name="connsiteX1" fmla="*/ 156243 w 297705"/>
                <a:gd name="connsiteY1" fmla="*/ 16933 h 93133"/>
                <a:gd name="connsiteX2" fmla="*/ 147777 w 297705"/>
                <a:gd name="connsiteY2" fmla="*/ 22578 h 93133"/>
                <a:gd name="connsiteX3" fmla="*/ 136488 w 297705"/>
                <a:gd name="connsiteY3" fmla="*/ 25400 h 93133"/>
                <a:gd name="connsiteX4" fmla="*/ 108266 w 297705"/>
                <a:gd name="connsiteY4" fmla="*/ 33866 h 93133"/>
                <a:gd name="connsiteX5" fmla="*/ 80043 w 297705"/>
                <a:gd name="connsiteY5" fmla="*/ 36689 h 93133"/>
                <a:gd name="connsiteX6" fmla="*/ 60288 w 297705"/>
                <a:gd name="connsiteY6" fmla="*/ 42333 h 93133"/>
                <a:gd name="connsiteX7" fmla="*/ 43354 w 297705"/>
                <a:gd name="connsiteY7" fmla="*/ 45155 h 93133"/>
                <a:gd name="connsiteX8" fmla="*/ 37710 w 297705"/>
                <a:gd name="connsiteY8" fmla="*/ 50800 h 93133"/>
                <a:gd name="connsiteX9" fmla="*/ 12310 w 297705"/>
                <a:gd name="connsiteY9" fmla="*/ 64911 h 93133"/>
                <a:gd name="connsiteX10" fmla="*/ 1021 w 297705"/>
                <a:gd name="connsiteY10" fmla="*/ 81844 h 93133"/>
                <a:gd name="connsiteX11" fmla="*/ 6666 w 297705"/>
                <a:gd name="connsiteY11" fmla="*/ 93133 h 93133"/>
                <a:gd name="connsiteX12" fmla="*/ 48999 w 297705"/>
                <a:gd name="connsiteY12" fmla="*/ 87489 h 93133"/>
                <a:gd name="connsiteX13" fmla="*/ 60288 w 297705"/>
                <a:gd name="connsiteY13" fmla="*/ 84666 h 93133"/>
                <a:gd name="connsiteX14" fmla="*/ 74399 w 297705"/>
                <a:gd name="connsiteY14" fmla="*/ 79022 h 93133"/>
                <a:gd name="connsiteX15" fmla="*/ 122377 w 297705"/>
                <a:gd name="connsiteY15" fmla="*/ 76200 h 93133"/>
                <a:gd name="connsiteX16" fmla="*/ 184466 w 297705"/>
                <a:gd name="connsiteY16" fmla="*/ 79022 h 93133"/>
                <a:gd name="connsiteX17" fmla="*/ 286066 w 297705"/>
                <a:gd name="connsiteY17" fmla="*/ 73378 h 93133"/>
                <a:gd name="connsiteX18" fmla="*/ 294532 w 297705"/>
                <a:gd name="connsiteY18" fmla="*/ 67733 h 93133"/>
                <a:gd name="connsiteX19" fmla="*/ 297354 w 297705"/>
                <a:gd name="connsiteY19" fmla="*/ 56444 h 93133"/>
                <a:gd name="connsiteX20" fmla="*/ 283243 w 297705"/>
                <a:gd name="connsiteY20" fmla="*/ 28222 h 93133"/>
                <a:gd name="connsiteX21" fmla="*/ 274777 w 297705"/>
                <a:gd name="connsiteY21" fmla="*/ 25400 h 93133"/>
                <a:gd name="connsiteX22" fmla="*/ 246554 w 297705"/>
                <a:gd name="connsiteY22" fmla="*/ 2822 h 93133"/>
                <a:gd name="connsiteX23" fmla="*/ 232443 w 297705"/>
                <a:gd name="connsiteY23" fmla="*/ 0 h 93133"/>
                <a:gd name="connsiteX24" fmla="*/ 178821 w 297705"/>
                <a:gd name="connsiteY24" fmla="*/ 5644 h 93133"/>
                <a:gd name="connsiteX25" fmla="*/ 181643 w 297705"/>
                <a:gd name="connsiteY25" fmla="*/ 8466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7705" h="93133">
                  <a:moveTo>
                    <a:pt x="181643" y="8466"/>
                  </a:moveTo>
                  <a:cubicBezTo>
                    <a:pt x="177880" y="10348"/>
                    <a:pt x="163668" y="11982"/>
                    <a:pt x="156243" y="16933"/>
                  </a:cubicBezTo>
                  <a:cubicBezTo>
                    <a:pt x="153421" y="18815"/>
                    <a:pt x="150895" y="21242"/>
                    <a:pt x="147777" y="22578"/>
                  </a:cubicBezTo>
                  <a:cubicBezTo>
                    <a:pt x="144212" y="24106"/>
                    <a:pt x="140218" y="24335"/>
                    <a:pt x="136488" y="25400"/>
                  </a:cubicBezTo>
                  <a:cubicBezTo>
                    <a:pt x="124826" y="28732"/>
                    <a:pt x="123280" y="31216"/>
                    <a:pt x="108266" y="33866"/>
                  </a:cubicBezTo>
                  <a:cubicBezTo>
                    <a:pt x="98955" y="35509"/>
                    <a:pt x="89451" y="35748"/>
                    <a:pt x="80043" y="36689"/>
                  </a:cubicBezTo>
                  <a:cubicBezTo>
                    <a:pt x="73458" y="38570"/>
                    <a:pt x="66961" y="40793"/>
                    <a:pt x="60288" y="42333"/>
                  </a:cubicBezTo>
                  <a:cubicBezTo>
                    <a:pt x="54712" y="43620"/>
                    <a:pt x="48712" y="43146"/>
                    <a:pt x="43354" y="45155"/>
                  </a:cubicBezTo>
                  <a:cubicBezTo>
                    <a:pt x="40863" y="46089"/>
                    <a:pt x="39839" y="49203"/>
                    <a:pt x="37710" y="50800"/>
                  </a:cubicBezTo>
                  <a:cubicBezTo>
                    <a:pt x="22184" y="62445"/>
                    <a:pt x="25510" y="60512"/>
                    <a:pt x="12310" y="64911"/>
                  </a:cubicBezTo>
                  <a:cubicBezTo>
                    <a:pt x="8590" y="68631"/>
                    <a:pt x="0" y="74697"/>
                    <a:pt x="1021" y="81844"/>
                  </a:cubicBezTo>
                  <a:cubicBezTo>
                    <a:pt x="1616" y="86009"/>
                    <a:pt x="4784" y="89370"/>
                    <a:pt x="6666" y="93133"/>
                  </a:cubicBezTo>
                  <a:cubicBezTo>
                    <a:pt x="20777" y="91252"/>
                    <a:pt x="34937" y="89709"/>
                    <a:pt x="48999" y="87489"/>
                  </a:cubicBezTo>
                  <a:cubicBezTo>
                    <a:pt x="52830" y="86884"/>
                    <a:pt x="56608" y="85893"/>
                    <a:pt x="60288" y="84666"/>
                  </a:cubicBezTo>
                  <a:cubicBezTo>
                    <a:pt x="65094" y="83064"/>
                    <a:pt x="69379" y="79706"/>
                    <a:pt x="74399" y="79022"/>
                  </a:cubicBezTo>
                  <a:cubicBezTo>
                    <a:pt x="90272" y="76858"/>
                    <a:pt x="106384" y="77141"/>
                    <a:pt x="122377" y="76200"/>
                  </a:cubicBezTo>
                  <a:cubicBezTo>
                    <a:pt x="164277" y="69217"/>
                    <a:pt x="107111" y="77088"/>
                    <a:pt x="184466" y="79022"/>
                  </a:cubicBezTo>
                  <a:cubicBezTo>
                    <a:pt x="214870" y="79782"/>
                    <a:pt x="254067" y="76044"/>
                    <a:pt x="286066" y="73378"/>
                  </a:cubicBezTo>
                  <a:cubicBezTo>
                    <a:pt x="288888" y="71496"/>
                    <a:pt x="292651" y="70555"/>
                    <a:pt x="294532" y="67733"/>
                  </a:cubicBezTo>
                  <a:cubicBezTo>
                    <a:pt x="296683" y="64506"/>
                    <a:pt x="297705" y="60307"/>
                    <a:pt x="297354" y="56444"/>
                  </a:cubicBezTo>
                  <a:cubicBezTo>
                    <a:pt x="296242" y="44216"/>
                    <a:pt x="293272" y="34908"/>
                    <a:pt x="283243" y="28222"/>
                  </a:cubicBezTo>
                  <a:cubicBezTo>
                    <a:pt x="280768" y="26572"/>
                    <a:pt x="277599" y="26341"/>
                    <a:pt x="274777" y="25400"/>
                  </a:cubicBezTo>
                  <a:cubicBezTo>
                    <a:pt x="263609" y="14232"/>
                    <a:pt x="260377" y="7429"/>
                    <a:pt x="246554" y="2822"/>
                  </a:cubicBezTo>
                  <a:cubicBezTo>
                    <a:pt x="242003" y="1305"/>
                    <a:pt x="237147" y="941"/>
                    <a:pt x="232443" y="0"/>
                  </a:cubicBezTo>
                  <a:cubicBezTo>
                    <a:pt x="214569" y="1881"/>
                    <a:pt x="196347" y="1661"/>
                    <a:pt x="178821" y="5644"/>
                  </a:cubicBezTo>
                  <a:cubicBezTo>
                    <a:pt x="138639" y="14776"/>
                    <a:pt x="185406" y="6585"/>
                    <a:pt x="181643" y="8466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36 - Ελεύθερη σχεδίαση"/>
            <p:cNvSpPr/>
            <p:nvPr/>
          </p:nvSpPr>
          <p:spPr>
            <a:xfrm>
              <a:off x="3445108" y="2571044"/>
              <a:ext cx="44057" cy="34114"/>
            </a:xfrm>
            <a:custGeom>
              <a:avLst/>
              <a:gdLst>
                <a:gd name="connsiteX0" fmla="*/ 6470 w 44057"/>
                <a:gd name="connsiteY0" fmla="*/ 19756 h 34114"/>
                <a:gd name="connsiteX1" fmla="*/ 825 w 44057"/>
                <a:gd name="connsiteY1" fmla="*/ 31045 h 34114"/>
                <a:gd name="connsiteX2" fmla="*/ 9292 w 44057"/>
                <a:gd name="connsiteY2" fmla="*/ 33867 h 34114"/>
                <a:gd name="connsiteX3" fmla="*/ 34692 w 44057"/>
                <a:gd name="connsiteY3" fmla="*/ 28223 h 34114"/>
                <a:gd name="connsiteX4" fmla="*/ 43159 w 44057"/>
                <a:gd name="connsiteY4" fmla="*/ 11289 h 34114"/>
                <a:gd name="connsiteX5" fmla="*/ 29048 w 44057"/>
                <a:gd name="connsiteY5" fmla="*/ 0 h 34114"/>
                <a:gd name="connsiteX6" fmla="*/ 6470 w 44057"/>
                <a:gd name="connsiteY6" fmla="*/ 5645 h 34114"/>
                <a:gd name="connsiteX7" fmla="*/ 825 w 44057"/>
                <a:gd name="connsiteY7" fmla="*/ 14112 h 34114"/>
                <a:gd name="connsiteX8" fmla="*/ 6470 w 44057"/>
                <a:gd name="connsiteY8" fmla="*/ 19756 h 3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57" h="34114">
                  <a:moveTo>
                    <a:pt x="6470" y="19756"/>
                  </a:moveTo>
                  <a:cubicBezTo>
                    <a:pt x="6470" y="22578"/>
                    <a:pt x="0" y="26919"/>
                    <a:pt x="825" y="31045"/>
                  </a:cubicBezTo>
                  <a:cubicBezTo>
                    <a:pt x="1408" y="33962"/>
                    <a:pt x="6327" y="34114"/>
                    <a:pt x="9292" y="33867"/>
                  </a:cubicBezTo>
                  <a:cubicBezTo>
                    <a:pt x="17935" y="33147"/>
                    <a:pt x="26225" y="30104"/>
                    <a:pt x="34692" y="28223"/>
                  </a:cubicBezTo>
                  <a:cubicBezTo>
                    <a:pt x="36520" y="25480"/>
                    <a:pt x="44057" y="15781"/>
                    <a:pt x="43159" y="11289"/>
                  </a:cubicBezTo>
                  <a:cubicBezTo>
                    <a:pt x="42541" y="8198"/>
                    <a:pt x="30263" y="810"/>
                    <a:pt x="29048" y="0"/>
                  </a:cubicBezTo>
                  <a:cubicBezTo>
                    <a:pt x="28348" y="140"/>
                    <a:pt x="9362" y="3331"/>
                    <a:pt x="6470" y="5645"/>
                  </a:cubicBezTo>
                  <a:cubicBezTo>
                    <a:pt x="3821" y="7764"/>
                    <a:pt x="2342" y="11078"/>
                    <a:pt x="825" y="14112"/>
                  </a:cubicBezTo>
                  <a:cubicBezTo>
                    <a:pt x="404" y="14953"/>
                    <a:pt x="6470" y="16934"/>
                    <a:pt x="6470" y="19756"/>
                  </a:cubicBez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37 - Ελεύθερη σχεδίαση"/>
            <p:cNvSpPr/>
            <p:nvPr/>
          </p:nvSpPr>
          <p:spPr>
            <a:xfrm>
              <a:off x="3558822" y="2390946"/>
              <a:ext cx="39511" cy="42488"/>
            </a:xfrm>
            <a:custGeom>
              <a:avLst/>
              <a:gdLst>
                <a:gd name="connsiteX0" fmla="*/ 2822 w 39511"/>
                <a:gd name="connsiteY0" fmla="*/ 10765 h 42488"/>
                <a:gd name="connsiteX1" fmla="*/ 8467 w 39511"/>
                <a:gd name="connsiteY1" fmla="*/ 36165 h 42488"/>
                <a:gd name="connsiteX2" fmla="*/ 14111 w 39511"/>
                <a:gd name="connsiteY2" fmla="*/ 41810 h 42488"/>
                <a:gd name="connsiteX3" fmla="*/ 28222 w 39511"/>
                <a:gd name="connsiteY3" fmla="*/ 38987 h 42488"/>
                <a:gd name="connsiteX4" fmla="*/ 33867 w 39511"/>
                <a:gd name="connsiteY4" fmla="*/ 30521 h 42488"/>
                <a:gd name="connsiteX5" fmla="*/ 39511 w 39511"/>
                <a:gd name="connsiteY5" fmla="*/ 24876 h 42488"/>
                <a:gd name="connsiteX6" fmla="*/ 33867 w 39511"/>
                <a:gd name="connsiteY6" fmla="*/ 16410 h 42488"/>
                <a:gd name="connsiteX7" fmla="*/ 25400 w 39511"/>
                <a:gd name="connsiteY7" fmla="*/ 2298 h 42488"/>
                <a:gd name="connsiteX8" fmla="*/ 2822 w 39511"/>
                <a:gd name="connsiteY8" fmla="*/ 10765 h 4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11" h="42488">
                  <a:moveTo>
                    <a:pt x="2822" y="10765"/>
                  </a:moveTo>
                  <a:cubicBezTo>
                    <a:pt x="0" y="16409"/>
                    <a:pt x="5503" y="28014"/>
                    <a:pt x="8467" y="36165"/>
                  </a:cubicBezTo>
                  <a:cubicBezTo>
                    <a:pt x="9376" y="38666"/>
                    <a:pt x="11477" y="41434"/>
                    <a:pt x="14111" y="41810"/>
                  </a:cubicBezTo>
                  <a:cubicBezTo>
                    <a:pt x="18860" y="42488"/>
                    <a:pt x="23518" y="39928"/>
                    <a:pt x="28222" y="38987"/>
                  </a:cubicBezTo>
                  <a:cubicBezTo>
                    <a:pt x="30104" y="36165"/>
                    <a:pt x="31748" y="33170"/>
                    <a:pt x="33867" y="30521"/>
                  </a:cubicBezTo>
                  <a:cubicBezTo>
                    <a:pt x="35529" y="28443"/>
                    <a:pt x="39511" y="27537"/>
                    <a:pt x="39511" y="24876"/>
                  </a:cubicBezTo>
                  <a:cubicBezTo>
                    <a:pt x="39511" y="21484"/>
                    <a:pt x="35748" y="19232"/>
                    <a:pt x="33867" y="16410"/>
                  </a:cubicBezTo>
                  <a:cubicBezTo>
                    <a:pt x="32869" y="13415"/>
                    <a:pt x="30765" y="2894"/>
                    <a:pt x="25400" y="2298"/>
                  </a:cubicBezTo>
                  <a:cubicBezTo>
                    <a:pt x="4714" y="0"/>
                    <a:pt x="5644" y="5121"/>
                    <a:pt x="2822" y="1076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38 - Ελεύθερη σχεδίαση"/>
            <p:cNvSpPr/>
            <p:nvPr/>
          </p:nvSpPr>
          <p:spPr>
            <a:xfrm>
              <a:off x="3022600" y="2701693"/>
              <a:ext cx="33867" cy="39234"/>
            </a:xfrm>
            <a:custGeom>
              <a:avLst/>
              <a:gdLst>
                <a:gd name="connsiteX0" fmla="*/ 16933 w 33867"/>
                <a:gd name="connsiteY0" fmla="*/ 7640 h 39234"/>
                <a:gd name="connsiteX1" fmla="*/ 8467 w 33867"/>
                <a:gd name="connsiteY1" fmla="*/ 13285 h 39234"/>
                <a:gd name="connsiteX2" fmla="*/ 5644 w 33867"/>
                <a:gd name="connsiteY2" fmla="*/ 27396 h 39234"/>
                <a:gd name="connsiteX3" fmla="*/ 0 w 33867"/>
                <a:gd name="connsiteY3" fmla="*/ 35863 h 39234"/>
                <a:gd name="connsiteX4" fmla="*/ 11289 w 33867"/>
                <a:gd name="connsiteY4" fmla="*/ 38685 h 39234"/>
                <a:gd name="connsiteX5" fmla="*/ 25400 w 33867"/>
                <a:gd name="connsiteY5" fmla="*/ 24574 h 39234"/>
                <a:gd name="connsiteX6" fmla="*/ 33867 w 33867"/>
                <a:gd name="connsiteY6" fmla="*/ 16107 h 39234"/>
                <a:gd name="connsiteX7" fmla="*/ 28222 w 33867"/>
                <a:gd name="connsiteY7" fmla="*/ 1996 h 39234"/>
                <a:gd name="connsiteX8" fmla="*/ 14111 w 33867"/>
                <a:gd name="connsiteY8" fmla="*/ 7640 h 39234"/>
                <a:gd name="connsiteX9" fmla="*/ 16933 w 33867"/>
                <a:gd name="connsiteY9" fmla="*/ 7640 h 3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67" h="39234">
                  <a:moveTo>
                    <a:pt x="16933" y="7640"/>
                  </a:moveTo>
                  <a:cubicBezTo>
                    <a:pt x="15992" y="8581"/>
                    <a:pt x="10150" y="10340"/>
                    <a:pt x="8467" y="13285"/>
                  </a:cubicBezTo>
                  <a:cubicBezTo>
                    <a:pt x="6087" y="17450"/>
                    <a:pt x="7328" y="22905"/>
                    <a:pt x="5644" y="27396"/>
                  </a:cubicBezTo>
                  <a:cubicBezTo>
                    <a:pt x="4453" y="30572"/>
                    <a:pt x="1881" y="33041"/>
                    <a:pt x="0" y="35863"/>
                  </a:cubicBezTo>
                  <a:cubicBezTo>
                    <a:pt x="3763" y="36804"/>
                    <a:pt x="7449" y="39234"/>
                    <a:pt x="11289" y="38685"/>
                  </a:cubicBezTo>
                  <a:cubicBezTo>
                    <a:pt x="19120" y="37566"/>
                    <a:pt x="21332" y="29456"/>
                    <a:pt x="25400" y="24574"/>
                  </a:cubicBezTo>
                  <a:cubicBezTo>
                    <a:pt x="27955" y="21508"/>
                    <a:pt x="31045" y="18929"/>
                    <a:pt x="33867" y="16107"/>
                  </a:cubicBezTo>
                  <a:cubicBezTo>
                    <a:pt x="31985" y="11403"/>
                    <a:pt x="32878" y="3992"/>
                    <a:pt x="28222" y="1996"/>
                  </a:cubicBezTo>
                  <a:cubicBezTo>
                    <a:pt x="23566" y="0"/>
                    <a:pt x="18642" y="5374"/>
                    <a:pt x="14111" y="7640"/>
                  </a:cubicBezTo>
                  <a:cubicBezTo>
                    <a:pt x="11077" y="9157"/>
                    <a:pt x="17874" y="6699"/>
                    <a:pt x="16933" y="7640"/>
                  </a:cubicBez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41 - Ελεύθερη σχεδίαση"/>
            <p:cNvSpPr/>
            <p:nvPr/>
          </p:nvSpPr>
          <p:spPr>
            <a:xfrm>
              <a:off x="2835863" y="3123259"/>
              <a:ext cx="212137" cy="74319"/>
            </a:xfrm>
            <a:custGeom>
              <a:avLst/>
              <a:gdLst>
                <a:gd name="connsiteX0" fmla="*/ 17404 w 212137"/>
                <a:gd name="connsiteY0" fmla="*/ 941 h 74319"/>
                <a:gd name="connsiteX1" fmla="*/ 110537 w 212137"/>
                <a:gd name="connsiteY1" fmla="*/ 3763 h 74319"/>
                <a:gd name="connsiteX2" fmla="*/ 138759 w 212137"/>
                <a:gd name="connsiteY2" fmla="*/ 9408 h 74319"/>
                <a:gd name="connsiteX3" fmla="*/ 181093 w 212137"/>
                <a:gd name="connsiteY3" fmla="*/ 12230 h 74319"/>
                <a:gd name="connsiteX4" fmla="*/ 203670 w 212137"/>
                <a:gd name="connsiteY4" fmla="*/ 17874 h 74319"/>
                <a:gd name="connsiteX5" fmla="*/ 212137 w 212137"/>
                <a:gd name="connsiteY5" fmla="*/ 20697 h 74319"/>
                <a:gd name="connsiteX6" fmla="*/ 203670 w 212137"/>
                <a:gd name="connsiteY6" fmla="*/ 26341 h 74319"/>
                <a:gd name="connsiteX7" fmla="*/ 186737 w 212137"/>
                <a:gd name="connsiteY7" fmla="*/ 31985 h 74319"/>
                <a:gd name="connsiteX8" fmla="*/ 183915 w 212137"/>
                <a:gd name="connsiteY8" fmla="*/ 40452 h 74319"/>
                <a:gd name="connsiteX9" fmla="*/ 178270 w 212137"/>
                <a:gd name="connsiteY9" fmla="*/ 48919 h 74319"/>
                <a:gd name="connsiteX10" fmla="*/ 150048 w 212137"/>
                <a:gd name="connsiteY10" fmla="*/ 57385 h 74319"/>
                <a:gd name="connsiteX11" fmla="*/ 113359 w 212137"/>
                <a:gd name="connsiteY11" fmla="*/ 65852 h 74319"/>
                <a:gd name="connsiteX12" fmla="*/ 104893 w 212137"/>
                <a:gd name="connsiteY12" fmla="*/ 68674 h 74319"/>
                <a:gd name="connsiteX13" fmla="*/ 79493 w 212137"/>
                <a:gd name="connsiteY13" fmla="*/ 74319 h 74319"/>
                <a:gd name="connsiteX14" fmla="*/ 42804 w 212137"/>
                <a:gd name="connsiteY14" fmla="*/ 68674 h 74319"/>
                <a:gd name="connsiteX15" fmla="*/ 31515 w 212137"/>
                <a:gd name="connsiteY15" fmla="*/ 65852 h 74319"/>
                <a:gd name="connsiteX16" fmla="*/ 11759 w 212137"/>
                <a:gd name="connsiteY16" fmla="*/ 40452 h 74319"/>
                <a:gd name="connsiteX17" fmla="*/ 3293 w 212137"/>
                <a:gd name="connsiteY17" fmla="*/ 31985 h 74319"/>
                <a:gd name="connsiteX18" fmla="*/ 6115 w 212137"/>
                <a:gd name="connsiteY18" fmla="*/ 9408 h 74319"/>
                <a:gd name="connsiteX19" fmla="*/ 17404 w 212137"/>
                <a:gd name="connsiteY19" fmla="*/ 941 h 7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137" h="74319">
                  <a:moveTo>
                    <a:pt x="17404" y="941"/>
                  </a:moveTo>
                  <a:cubicBezTo>
                    <a:pt x="34808" y="0"/>
                    <a:pt x="79554" y="1601"/>
                    <a:pt x="110537" y="3763"/>
                  </a:cubicBezTo>
                  <a:cubicBezTo>
                    <a:pt x="120107" y="4431"/>
                    <a:pt x="129234" y="8265"/>
                    <a:pt x="138759" y="9408"/>
                  </a:cubicBezTo>
                  <a:cubicBezTo>
                    <a:pt x="152801" y="11093"/>
                    <a:pt x="166982" y="11289"/>
                    <a:pt x="181093" y="12230"/>
                  </a:cubicBezTo>
                  <a:cubicBezTo>
                    <a:pt x="188619" y="14111"/>
                    <a:pt x="196186" y="15833"/>
                    <a:pt x="203670" y="17874"/>
                  </a:cubicBezTo>
                  <a:cubicBezTo>
                    <a:pt x="206540" y="18657"/>
                    <a:pt x="212137" y="17722"/>
                    <a:pt x="212137" y="20697"/>
                  </a:cubicBezTo>
                  <a:cubicBezTo>
                    <a:pt x="212137" y="24089"/>
                    <a:pt x="206770" y="24964"/>
                    <a:pt x="203670" y="26341"/>
                  </a:cubicBezTo>
                  <a:cubicBezTo>
                    <a:pt x="198233" y="28757"/>
                    <a:pt x="186737" y="31985"/>
                    <a:pt x="186737" y="31985"/>
                  </a:cubicBezTo>
                  <a:cubicBezTo>
                    <a:pt x="185796" y="34807"/>
                    <a:pt x="185245" y="37791"/>
                    <a:pt x="183915" y="40452"/>
                  </a:cubicBezTo>
                  <a:cubicBezTo>
                    <a:pt x="182398" y="43486"/>
                    <a:pt x="180876" y="46748"/>
                    <a:pt x="178270" y="48919"/>
                  </a:cubicBezTo>
                  <a:cubicBezTo>
                    <a:pt x="169683" y="56075"/>
                    <a:pt x="160495" y="55296"/>
                    <a:pt x="150048" y="57385"/>
                  </a:cubicBezTo>
                  <a:cubicBezTo>
                    <a:pt x="146801" y="58034"/>
                    <a:pt x="121462" y="63537"/>
                    <a:pt x="113359" y="65852"/>
                  </a:cubicBezTo>
                  <a:cubicBezTo>
                    <a:pt x="110499" y="66669"/>
                    <a:pt x="107779" y="67953"/>
                    <a:pt x="104893" y="68674"/>
                  </a:cubicBezTo>
                  <a:cubicBezTo>
                    <a:pt x="96479" y="70778"/>
                    <a:pt x="87960" y="72437"/>
                    <a:pt x="79493" y="74319"/>
                  </a:cubicBezTo>
                  <a:cubicBezTo>
                    <a:pt x="67263" y="72437"/>
                    <a:pt x="54989" y="70824"/>
                    <a:pt x="42804" y="68674"/>
                  </a:cubicBezTo>
                  <a:cubicBezTo>
                    <a:pt x="38984" y="68000"/>
                    <a:pt x="34883" y="67776"/>
                    <a:pt x="31515" y="65852"/>
                  </a:cubicBezTo>
                  <a:cubicBezTo>
                    <a:pt x="22248" y="60557"/>
                    <a:pt x="18469" y="47163"/>
                    <a:pt x="11759" y="40452"/>
                  </a:cubicBezTo>
                  <a:lnTo>
                    <a:pt x="3293" y="31985"/>
                  </a:lnTo>
                  <a:cubicBezTo>
                    <a:pt x="4234" y="24459"/>
                    <a:pt x="3523" y="16536"/>
                    <a:pt x="6115" y="9408"/>
                  </a:cubicBezTo>
                  <a:cubicBezTo>
                    <a:pt x="7479" y="5657"/>
                    <a:pt x="0" y="1882"/>
                    <a:pt x="17404" y="941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42 - Ελεύθερη σχεδίαση"/>
            <p:cNvSpPr/>
            <p:nvPr/>
          </p:nvSpPr>
          <p:spPr>
            <a:xfrm>
              <a:off x="3783659" y="3137480"/>
              <a:ext cx="74709" cy="68564"/>
            </a:xfrm>
            <a:custGeom>
              <a:avLst/>
              <a:gdLst>
                <a:gd name="connsiteX0" fmla="*/ 60208 w 74709"/>
                <a:gd name="connsiteY0" fmla="*/ 3653 h 68564"/>
                <a:gd name="connsiteX1" fmla="*/ 37630 w 74709"/>
                <a:gd name="connsiteY1" fmla="*/ 9298 h 68564"/>
                <a:gd name="connsiteX2" fmla="*/ 17874 w 74709"/>
                <a:gd name="connsiteY2" fmla="*/ 14942 h 68564"/>
                <a:gd name="connsiteX3" fmla="*/ 15052 w 74709"/>
                <a:gd name="connsiteY3" fmla="*/ 23409 h 68564"/>
                <a:gd name="connsiteX4" fmla="*/ 3763 w 74709"/>
                <a:gd name="connsiteY4" fmla="*/ 40342 h 68564"/>
                <a:gd name="connsiteX5" fmla="*/ 941 w 74709"/>
                <a:gd name="connsiteY5" fmla="*/ 48809 h 68564"/>
                <a:gd name="connsiteX6" fmla="*/ 23519 w 74709"/>
                <a:gd name="connsiteY6" fmla="*/ 68564 h 68564"/>
                <a:gd name="connsiteX7" fmla="*/ 54563 w 74709"/>
                <a:gd name="connsiteY7" fmla="*/ 62920 h 68564"/>
                <a:gd name="connsiteX8" fmla="*/ 63030 w 74709"/>
                <a:gd name="connsiteY8" fmla="*/ 48809 h 68564"/>
                <a:gd name="connsiteX9" fmla="*/ 68674 w 74709"/>
                <a:gd name="connsiteY9" fmla="*/ 40342 h 68564"/>
                <a:gd name="connsiteX10" fmla="*/ 65852 w 74709"/>
                <a:gd name="connsiteY10" fmla="*/ 14942 h 68564"/>
                <a:gd name="connsiteX11" fmla="*/ 57385 w 74709"/>
                <a:gd name="connsiteY11" fmla="*/ 12120 h 68564"/>
                <a:gd name="connsiteX12" fmla="*/ 51741 w 74709"/>
                <a:gd name="connsiteY12" fmla="*/ 3653 h 68564"/>
                <a:gd name="connsiteX13" fmla="*/ 60208 w 74709"/>
                <a:gd name="connsiteY13" fmla="*/ 3653 h 6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09" h="68564">
                  <a:moveTo>
                    <a:pt x="60208" y="3653"/>
                  </a:moveTo>
                  <a:cubicBezTo>
                    <a:pt x="57856" y="4594"/>
                    <a:pt x="64861" y="2491"/>
                    <a:pt x="37630" y="9298"/>
                  </a:cubicBezTo>
                  <a:cubicBezTo>
                    <a:pt x="30986" y="10959"/>
                    <a:pt x="24459" y="13061"/>
                    <a:pt x="17874" y="14942"/>
                  </a:cubicBezTo>
                  <a:cubicBezTo>
                    <a:pt x="16933" y="17764"/>
                    <a:pt x="16497" y="20808"/>
                    <a:pt x="15052" y="23409"/>
                  </a:cubicBezTo>
                  <a:cubicBezTo>
                    <a:pt x="11758" y="29339"/>
                    <a:pt x="3763" y="40342"/>
                    <a:pt x="3763" y="40342"/>
                  </a:cubicBezTo>
                  <a:cubicBezTo>
                    <a:pt x="2822" y="43164"/>
                    <a:pt x="0" y="45987"/>
                    <a:pt x="941" y="48809"/>
                  </a:cubicBezTo>
                  <a:cubicBezTo>
                    <a:pt x="7050" y="67137"/>
                    <a:pt x="9841" y="65145"/>
                    <a:pt x="23519" y="68564"/>
                  </a:cubicBezTo>
                  <a:cubicBezTo>
                    <a:pt x="33867" y="66683"/>
                    <a:pt x="44510" y="66013"/>
                    <a:pt x="54563" y="62920"/>
                  </a:cubicBezTo>
                  <a:cubicBezTo>
                    <a:pt x="61079" y="60915"/>
                    <a:pt x="60745" y="53380"/>
                    <a:pt x="63030" y="48809"/>
                  </a:cubicBezTo>
                  <a:cubicBezTo>
                    <a:pt x="64547" y="45775"/>
                    <a:pt x="66793" y="43164"/>
                    <a:pt x="68674" y="40342"/>
                  </a:cubicBezTo>
                  <a:cubicBezTo>
                    <a:pt x="71370" y="29563"/>
                    <a:pt x="74709" y="25570"/>
                    <a:pt x="65852" y="14942"/>
                  </a:cubicBezTo>
                  <a:cubicBezTo>
                    <a:pt x="63947" y="12657"/>
                    <a:pt x="60207" y="13061"/>
                    <a:pt x="57385" y="12120"/>
                  </a:cubicBezTo>
                  <a:cubicBezTo>
                    <a:pt x="55504" y="9298"/>
                    <a:pt x="53424" y="6598"/>
                    <a:pt x="51741" y="3653"/>
                  </a:cubicBezTo>
                  <a:cubicBezTo>
                    <a:pt x="49654" y="0"/>
                    <a:pt x="62560" y="2712"/>
                    <a:pt x="60208" y="3653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44 - Ελεύθερη σχεδίαση"/>
            <p:cNvSpPr/>
            <p:nvPr/>
          </p:nvSpPr>
          <p:spPr>
            <a:xfrm>
              <a:off x="2946400" y="2624667"/>
              <a:ext cx="99769" cy="116442"/>
            </a:xfrm>
            <a:custGeom>
              <a:avLst/>
              <a:gdLst>
                <a:gd name="connsiteX0" fmla="*/ 14111 w 99769"/>
                <a:gd name="connsiteY0" fmla="*/ 0 h 116442"/>
                <a:gd name="connsiteX1" fmla="*/ 8467 w 99769"/>
                <a:gd name="connsiteY1" fmla="*/ 8466 h 116442"/>
                <a:gd name="connsiteX2" fmla="*/ 2822 w 99769"/>
                <a:gd name="connsiteY2" fmla="*/ 14111 h 116442"/>
                <a:gd name="connsiteX3" fmla="*/ 0 w 99769"/>
                <a:gd name="connsiteY3" fmla="*/ 22577 h 116442"/>
                <a:gd name="connsiteX4" fmla="*/ 11289 w 99769"/>
                <a:gd name="connsiteY4" fmla="*/ 53622 h 116442"/>
                <a:gd name="connsiteX5" fmla="*/ 19756 w 99769"/>
                <a:gd name="connsiteY5" fmla="*/ 56444 h 116442"/>
                <a:gd name="connsiteX6" fmla="*/ 39511 w 99769"/>
                <a:gd name="connsiteY6" fmla="*/ 64911 h 116442"/>
                <a:gd name="connsiteX7" fmla="*/ 47978 w 99769"/>
                <a:gd name="connsiteY7" fmla="*/ 79022 h 116442"/>
                <a:gd name="connsiteX8" fmla="*/ 50800 w 99769"/>
                <a:gd name="connsiteY8" fmla="*/ 87489 h 116442"/>
                <a:gd name="connsiteX9" fmla="*/ 64911 w 99769"/>
                <a:gd name="connsiteY9" fmla="*/ 101600 h 116442"/>
                <a:gd name="connsiteX10" fmla="*/ 79022 w 99769"/>
                <a:gd name="connsiteY10" fmla="*/ 110066 h 116442"/>
                <a:gd name="connsiteX11" fmla="*/ 84667 w 99769"/>
                <a:gd name="connsiteY11" fmla="*/ 115711 h 116442"/>
                <a:gd name="connsiteX12" fmla="*/ 98778 w 99769"/>
                <a:gd name="connsiteY12" fmla="*/ 104422 h 116442"/>
                <a:gd name="connsiteX13" fmla="*/ 81844 w 99769"/>
                <a:gd name="connsiteY13" fmla="*/ 98777 h 116442"/>
                <a:gd name="connsiteX14" fmla="*/ 76200 w 99769"/>
                <a:gd name="connsiteY14" fmla="*/ 67733 h 116442"/>
                <a:gd name="connsiteX15" fmla="*/ 64911 w 99769"/>
                <a:gd name="connsiteY15" fmla="*/ 59266 h 116442"/>
                <a:gd name="connsiteX16" fmla="*/ 56444 w 99769"/>
                <a:gd name="connsiteY16" fmla="*/ 50800 h 116442"/>
                <a:gd name="connsiteX17" fmla="*/ 53622 w 99769"/>
                <a:gd name="connsiteY17" fmla="*/ 42333 h 116442"/>
                <a:gd name="connsiteX18" fmla="*/ 45156 w 99769"/>
                <a:gd name="connsiteY18" fmla="*/ 36689 h 116442"/>
                <a:gd name="connsiteX19" fmla="*/ 42333 w 99769"/>
                <a:gd name="connsiteY19" fmla="*/ 22577 h 116442"/>
                <a:gd name="connsiteX20" fmla="*/ 25400 w 99769"/>
                <a:gd name="connsiteY20" fmla="*/ 11289 h 116442"/>
                <a:gd name="connsiteX21" fmla="*/ 14111 w 99769"/>
                <a:gd name="connsiteY21" fmla="*/ 0 h 11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9769" h="116442">
                  <a:moveTo>
                    <a:pt x="14111" y="0"/>
                  </a:moveTo>
                  <a:cubicBezTo>
                    <a:pt x="12230" y="2822"/>
                    <a:pt x="10586" y="5818"/>
                    <a:pt x="8467" y="8466"/>
                  </a:cubicBezTo>
                  <a:cubicBezTo>
                    <a:pt x="6805" y="10544"/>
                    <a:pt x="4191" y="11829"/>
                    <a:pt x="2822" y="14111"/>
                  </a:cubicBezTo>
                  <a:cubicBezTo>
                    <a:pt x="1292" y="16662"/>
                    <a:pt x="941" y="19755"/>
                    <a:pt x="0" y="22577"/>
                  </a:cubicBezTo>
                  <a:cubicBezTo>
                    <a:pt x="3763" y="32925"/>
                    <a:pt x="5741" y="44111"/>
                    <a:pt x="11289" y="53622"/>
                  </a:cubicBezTo>
                  <a:cubicBezTo>
                    <a:pt x="12788" y="56192"/>
                    <a:pt x="17022" y="55272"/>
                    <a:pt x="19756" y="56444"/>
                  </a:cubicBezTo>
                  <a:cubicBezTo>
                    <a:pt x="44168" y="66907"/>
                    <a:pt x="19654" y="58293"/>
                    <a:pt x="39511" y="64911"/>
                  </a:cubicBezTo>
                  <a:cubicBezTo>
                    <a:pt x="47506" y="88895"/>
                    <a:pt x="36355" y="59650"/>
                    <a:pt x="47978" y="79022"/>
                  </a:cubicBezTo>
                  <a:cubicBezTo>
                    <a:pt x="49509" y="81573"/>
                    <a:pt x="49470" y="84828"/>
                    <a:pt x="50800" y="87489"/>
                  </a:cubicBezTo>
                  <a:cubicBezTo>
                    <a:pt x="56443" y="98775"/>
                    <a:pt x="55505" y="94076"/>
                    <a:pt x="64911" y="101600"/>
                  </a:cubicBezTo>
                  <a:cubicBezTo>
                    <a:pt x="75978" y="110454"/>
                    <a:pt x="64321" y="105166"/>
                    <a:pt x="79022" y="110066"/>
                  </a:cubicBezTo>
                  <a:cubicBezTo>
                    <a:pt x="80904" y="111948"/>
                    <a:pt x="82108" y="116442"/>
                    <a:pt x="84667" y="115711"/>
                  </a:cubicBezTo>
                  <a:cubicBezTo>
                    <a:pt x="90459" y="114056"/>
                    <a:pt x="99769" y="110364"/>
                    <a:pt x="98778" y="104422"/>
                  </a:cubicBezTo>
                  <a:cubicBezTo>
                    <a:pt x="97800" y="98553"/>
                    <a:pt x="87489" y="100659"/>
                    <a:pt x="81844" y="98777"/>
                  </a:cubicBezTo>
                  <a:cubicBezTo>
                    <a:pt x="79963" y="88429"/>
                    <a:pt x="80343" y="77400"/>
                    <a:pt x="76200" y="67733"/>
                  </a:cubicBezTo>
                  <a:cubicBezTo>
                    <a:pt x="74347" y="63410"/>
                    <a:pt x="68482" y="62327"/>
                    <a:pt x="64911" y="59266"/>
                  </a:cubicBezTo>
                  <a:cubicBezTo>
                    <a:pt x="61881" y="56669"/>
                    <a:pt x="59266" y="53622"/>
                    <a:pt x="56444" y="50800"/>
                  </a:cubicBezTo>
                  <a:cubicBezTo>
                    <a:pt x="55503" y="47978"/>
                    <a:pt x="55480" y="44656"/>
                    <a:pt x="53622" y="42333"/>
                  </a:cubicBezTo>
                  <a:cubicBezTo>
                    <a:pt x="51503" y="39685"/>
                    <a:pt x="46839" y="39634"/>
                    <a:pt x="45156" y="36689"/>
                  </a:cubicBezTo>
                  <a:cubicBezTo>
                    <a:pt x="42776" y="32524"/>
                    <a:pt x="45278" y="26364"/>
                    <a:pt x="42333" y="22577"/>
                  </a:cubicBezTo>
                  <a:cubicBezTo>
                    <a:pt x="38168" y="17222"/>
                    <a:pt x="30197" y="16086"/>
                    <a:pt x="25400" y="11289"/>
                  </a:cubicBezTo>
                  <a:lnTo>
                    <a:pt x="14111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45 - Ελεύθερη σχεδίαση"/>
            <p:cNvSpPr/>
            <p:nvPr/>
          </p:nvSpPr>
          <p:spPr>
            <a:xfrm>
              <a:off x="3581441" y="2370197"/>
              <a:ext cx="121315" cy="59548"/>
            </a:xfrm>
            <a:custGeom>
              <a:avLst/>
              <a:gdLst>
                <a:gd name="connsiteX0" fmla="*/ 62048 w 121315"/>
                <a:gd name="connsiteY0" fmla="*/ 470 h 59548"/>
                <a:gd name="connsiteX1" fmla="*/ 81803 w 121315"/>
                <a:gd name="connsiteY1" fmla="*/ 6114 h 59548"/>
                <a:gd name="connsiteX2" fmla="*/ 90270 w 121315"/>
                <a:gd name="connsiteY2" fmla="*/ 8936 h 59548"/>
                <a:gd name="connsiteX3" fmla="*/ 104381 w 121315"/>
                <a:gd name="connsiteY3" fmla="*/ 23047 h 59548"/>
                <a:gd name="connsiteX4" fmla="*/ 121315 w 121315"/>
                <a:gd name="connsiteY4" fmla="*/ 28692 h 59548"/>
                <a:gd name="connsiteX5" fmla="*/ 115670 w 121315"/>
                <a:gd name="connsiteY5" fmla="*/ 42803 h 59548"/>
                <a:gd name="connsiteX6" fmla="*/ 98737 w 121315"/>
                <a:gd name="connsiteY6" fmla="*/ 45625 h 59548"/>
                <a:gd name="connsiteX7" fmla="*/ 70515 w 121315"/>
                <a:gd name="connsiteY7" fmla="*/ 54092 h 59548"/>
                <a:gd name="connsiteX8" fmla="*/ 8426 w 121315"/>
                <a:gd name="connsiteY8" fmla="*/ 48447 h 59548"/>
                <a:gd name="connsiteX9" fmla="*/ 5603 w 121315"/>
                <a:gd name="connsiteY9" fmla="*/ 31514 h 59548"/>
                <a:gd name="connsiteX10" fmla="*/ 14070 w 121315"/>
                <a:gd name="connsiteY10" fmla="*/ 25870 h 59548"/>
                <a:gd name="connsiteX11" fmla="*/ 28181 w 121315"/>
                <a:gd name="connsiteY11" fmla="*/ 17403 h 59548"/>
                <a:gd name="connsiteX12" fmla="*/ 42292 w 121315"/>
                <a:gd name="connsiteY12" fmla="*/ 8936 h 59548"/>
                <a:gd name="connsiteX13" fmla="*/ 53581 w 121315"/>
                <a:gd name="connsiteY13" fmla="*/ 3292 h 59548"/>
                <a:gd name="connsiteX14" fmla="*/ 62048 w 121315"/>
                <a:gd name="connsiteY14" fmla="*/ 470 h 5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5" h="59548">
                  <a:moveTo>
                    <a:pt x="62048" y="470"/>
                  </a:moveTo>
                  <a:cubicBezTo>
                    <a:pt x="66752" y="940"/>
                    <a:pt x="75243" y="4146"/>
                    <a:pt x="81803" y="6114"/>
                  </a:cubicBezTo>
                  <a:cubicBezTo>
                    <a:pt x="84653" y="6969"/>
                    <a:pt x="87947" y="7078"/>
                    <a:pt x="90270" y="8936"/>
                  </a:cubicBezTo>
                  <a:cubicBezTo>
                    <a:pt x="105558" y="21166"/>
                    <a:pt x="85332" y="14581"/>
                    <a:pt x="104381" y="23047"/>
                  </a:cubicBezTo>
                  <a:cubicBezTo>
                    <a:pt x="109818" y="25464"/>
                    <a:pt x="121315" y="28692"/>
                    <a:pt x="121315" y="28692"/>
                  </a:cubicBezTo>
                  <a:cubicBezTo>
                    <a:pt x="119433" y="33396"/>
                    <a:pt x="119723" y="39763"/>
                    <a:pt x="115670" y="42803"/>
                  </a:cubicBezTo>
                  <a:cubicBezTo>
                    <a:pt x="111092" y="46236"/>
                    <a:pt x="104258" y="44119"/>
                    <a:pt x="98737" y="45625"/>
                  </a:cubicBezTo>
                  <a:cubicBezTo>
                    <a:pt x="47690" y="59548"/>
                    <a:pt x="120350" y="44126"/>
                    <a:pt x="70515" y="54092"/>
                  </a:cubicBezTo>
                  <a:cubicBezTo>
                    <a:pt x="49819" y="52210"/>
                    <a:pt x="28771" y="52685"/>
                    <a:pt x="8426" y="48447"/>
                  </a:cubicBezTo>
                  <a:cubicBezTo>
                    <a:pt x="0" y="46692"/>
                    <a:pt x="2701" y="35142"/>
                    <a:pt x="5603" y="31514"/>
                  </a:cubicBezTo>
                  <a:cubicBezTo>
                    <a:pt x="7722" y="28865"/>
                    <a:pt x="11421" y="27989"/>
                    <a:pt x="14070" y="25870"/>
                  </a:cubicBezTo>
                  <a:cubicBezTo>
                    <a:pt x="25140" y="17014"/>
                    <a:pt x="13477" y="22304"/>
                    <a:pt x="28181" y="17403"/>
                  </a:cubicBezTo>
                  <a:cubicBezTo>
                    <a:pt x="37567" y="8019"/>
                    <a:pt x="29471" y="14431"/>
                    <a:pt x="42292" y="8936"/>
                  </a:cubicBezTo>
                  <a:cubicBezTo>
                    <a:pt x="46159" y="7279"/>
                    <a:pt x="49456" y="4117"/>
                    <a:pt x="53581" y="3292"/>
                  </a:cubicBezTo>
                  <a:cubicBezTo>
                    <a:pt x="59116" y="2185"/>
                    <a:pt x="57344" y="0"/>
                    <a:pt x="62048" y="47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46 - Ελεύθερη σχεδίαση"/>
            <p:cNvSpPr/>
            <p:nvPr/>
          </p:nvSpPr>
          <p:spPr>
            <a:xfrm>
              <a:off x="3479800" y="2381956"/>
              <a:ext cx="85156" cy="59266"/>
            </a:xfrm>
            <a:custGeom>
              <a:avLst/>
              <a:gdLst>
                <a:gd name="connsiteX0" fmla="*/ 16933 w 85156"/>
                <a:gd name="connsiteY0" fmla="*/ 14111 h 59266"/>
                <a:gd name="connsiteX1" fmla="*/ 11289 w 85156"/>
                <a:gd name="connsiteY1" fmla="*/ 22577 h 59266"/>
                <a:gd name="connsiteX2" fmla="*/ 8467 w 85156"/>
                <a:gd name="connsiteY2" fmla="*/ 36688 h 59266"/>
                <a:gd name="connsiteX3" fmla="*/ 0 w 85156"/>
                <a:gd name="connsiteY3" fmla="*/ 42333 h 59266"/>
                <a:gd name="connsiteX4" fmla="*/ 2822 w 85156"/>
                <a:gd name="connsiteY4" fmla="*/ 50800 h 59266"/>
                <a:gd name="connsiteX5" fmla="*/ 28222 w 85156"/>
                <a:gd name="connsiteY5" fmla="*/ 59266 h 59266"/>
                <a:gd name="connsiteX6" fmla="*/ 67733 w 85156"/>
                <a:gd name="connsiteY6" fmla="*/ 56444 h 59266"/>
                <a:gd name="connsiteX7" fmla="*/ 73378 w 85156"/>
                <a:gd name="connsiteY7" fmla="*/ 50800 h 59266"/>
                <a:gd name="connsiteX8" fmla="*/ 81844 w 85156"/>
                <a:gd name="connsiteY8" fmla="*/ 47977 h 59266"/>
                <a:gd name="connsiteX9" fmla="*/ 84667 w 85156"/>
                <a:gd name="connsiteY9" fmla="*/ 39511 h 59266"/>
                <a:gd name="connsiteX10" fmla="*/ 70556 w 85156"/>
                <a:gd name="connsiteY10" fmla="*/ 5644 h 59266"/>
                <a:gd name="connsiteX11" fmla="*/ 64911 w 85156"/>
                <a:gd name="connsiteY11" fmla="*/ 0 h 59266"/>
                <a:gd name="connsiteX12" fmla="*/ 36689 w 85156"/>
                <a:gd name="connsiteY12" fmla="*/ 2822 h 59266"/>
                <a:gd name="connsiteX13" fmla="*/ 31044 w 85156"/>
                <a:gd name="connsiteY13" fmla="*/ 8466 h 59266"/>
                <a:gd name="connsiteX14" fmla="*/ 22578 w 85156"/>
                <a:gd name="connsiteY14" fmla="*/ 11288 h 59266"/>
                <a:gd name="connsiteX15" fmla="*/ 16933 w 85156"/>
                <a:gd name="connsiteY15" fmla="*/ 14111 h 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156" h="59266">
                  <a:moveTo>
                    <a:pt x="16933" y="14111"/>
                  </a:moveTo>
                  <a:cubicBezTo>
                    <a:pt x="15052" y="16933"/>
                    <a:pt x="12480" y="19401"/>
                    <a:pt x="11289" y="22577"/>
                  </a:cubicBezTo>
                  <a:cubicBezTo>
                    <a:pt x="9605" y="27068"/>
                    <a:pt x="10847" y="32523"/>
                    <a:pt x="8467" y="36688"/>
                  </a:cubicBezTo>
                  <a:cubicBezTo>
                    <a:pt x="6784" y="39633"/>
                    <a:pt x="2822" y="40451"/>
                    <a:pt x="0" y="42333"/>
                  </a:cubicBezTo>
                  <a:cubicBezTo>
                    <a:pt x="941" y="45155"/>
                    <a:pt x="271" y="49269"/>
                    <a:pt x="2822" y="50800"/>
                  </a:cubicBezTo>
                  <a:cubicBezTo>
                    <a:pt x="10475" y="55392"/>
                    <a:pt x="28222" y="59266"/>
                    <a:pt x="28222" y="59266"/>
                  </a:cubicBezTo>
                  <a:cubicBezTo>
                    <a:pt x="41392" y="58325"/>
                    <a:pt x="54755" y="58877"/>
                    <a:pt x="67733" y="56444"/>
                  </a:cubicBezTo>
                  <a:cubicBezTo>
                    <a:pt x="70348" y="55954"/>
                    <a:pt x="71096" y="52169"/>
                    <a:pt x="73378" y="50800"/>
                  </a:cubicBezTo>
                  <a:cubicBezTo>
                    <a:pt x="75929" y="49269"/>
                    <a:pt x="79022" y="48918"/>
                    <a:pt x="81844" y="47977"/>
                  </a:cubicBezTo>
                  <a:cubicBezTo>
                    <a:pt x="82785" y="45155"/>
                    <a:pt x="85156" y="42445"/>
                    <a:pt x="84667" y="39511"/>
                  </a:cubicBezTo>
                  <a:cubicBezTo>
                    <a:pt x="82621" y="27234"/>
                    <a:pt x="78302" y="15326"/>
                    <a:pt x="70556" y="5644"/>
                  </a:cubicBezTo>
                  <a:cubicBezTo>
                    <a:pt x="68894" y="3566"/>
                    <a:pt x="66793" y="1881"/>
                    <a:pt x="64911" y="0"/>
                  </a:cubicBezTo>
                  <a:cubicBezTo>
                    <a:pt x="55504" y="941"/>
                    <a:pt x="45861" y="529"/>
                    <a:pt x="36689" y="2822"/>
                  </a:cubicBezTo>
                  <a:cubicBezTo>
                    <a:pt x="34108" y="3467"/>
                    <a:pt x="33326" y="7097"/>
                    <a:pt x="31044" y="8466"/>
                  </a:cubicBezTo>
                  <a:cubicBezTo>
                    <a:pt x="28493" y="9996"/>
                    <a:pt x="25400" y="10347"/>
                    <a:pt x="22578" y="11288"/>
                  </a:cubicBezTo>
                  <a:lnTo>
                    <a:pt x="16933" y="14111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47 - Ελεύθερη σχεδίαση"/>
            <p:cNvSpPr/>
            <p:nvPr/>
          </p:nvSpPr>
          <p:spPr>
            <a:xfrm>
              <a:off x="3778132" y="2555966"/>
              <a:ext cx="54446" cy="72942"/>
            </a:xfrm>
            <a:custGeom>
              <a:avLst/>
              <a:gdLst>
                <a:gd name="connsiteX0" fmla="*/ 9290 w 54446"/>
                <a:gd name="connsiteY0" fmla="*/ 26367 h 72942"/>
                <a:gd name="connsiteX1" fmla="*/ 14935 w 54446"/>
                <a:gd name="connsiteY1" fmla="*/ 34834 h 72942"/>
                <a:gd name="connsiteX2" fmla="*/ 31868 w 54446"/>
                <a:gd name="connsiteY2" fmla="*/ 43301 h 72942"/>
                <a:gd name="connsiteX3" fmla="*/ 45979 w 54446"/>
                <a:gd name="connsiteY3" fmla="*/ 60234 h 72942"/>
                <a:gd name="connsiteX4" fmla="*/ 54446 w 54446"/>
                <a:gd name="connsiteY4" fmla="*/ 63056 h 72942"/>
                <a:gd name="connsiteX5" fmla="*/ 14935 w 54446"/>
                <a:gd name="connsiteY5" fmla="*/ 71523 h 72942"/>
                <a:gd name="connsiteX6" fmla="*/ 3646 w 54446"/>
                <a:gd name="connsiteY6" fmla="*/ 65878 h 72942"/>
                <a:gd name="connsiteX7" fmla="*/ 824 w 54446"/>
                <a:gd name="connsiteY7" fmla="*/ 3790 h 72942"/>
                <a:gd name="connsiteX8" fmla="*/ 9290 w 54446"/>
                <a:gd name="connsiteY8" fmla="*/ 26367 h 7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6" h="72942">
                  <a:moveTo>
                    <a:pt x="9290" y="26367"/>
                  </a:moveTo>
                  <a:cubicBezTo>
                    <a:pt x="11642" y="31541"/>
                    <a:pt x="12536" y="32435"/>
                    <a:pt x="14935" y="34834"/>
                  </a:cubicBezTo>
                  <a:cubicBezTo>
                    <a:pt x="20405" y="40304"/>
                    <a:pt x="24983" y="41005"/>
                    <a:pt x="31868" y="43301"/>
                  </a:cubicBezTo>
                  <a:cubicBezTo>
                    <a:pt x="36033" y="49548"/>
                    <a:pt x="39460" y="55888"/>
                    <a:pt x="45979" y="60234"/>
                  </a:cubicBezTo>
                  <a:cubicBezTo>
                    <a:pt x="48454" y="61884"/>
                    <a:pt x="51624" y="62115"/>
                    <a:pt x="54446" y="63056"/>
                  </a:cubicBezTo>
                  <a:cubicBezTo>
                    <a:pt x="39561" y="69011"/>
                    <a:pt x="33371" y="72942"/>
                    <a:pt x="14935" y="71523"/>
                  </a:cubicBezTo>
                  <a:cubicBezTo>
                    <a:pt x="10740" y="71200"/>
                    <a:pt x="7409" y="67760"/>
                    <a:pt x="3646" y="65878"/>
                  </a:cubicBezTo>
                  <a:cubicBezTo>
                    <a:pt x="2705" y="45182"/>
                    <a:pt x="5225" y="24035"/>
                    <a:pt x="824" y="3790"/>
                  </a:cubicBezTo>
                  <a:cubicBezTo>
                    <a:pt x="0" y="0"/>
                    <a:pt x="6938" y="21193"/>
                    <a:pt x="9290" y="26367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48 - Ελεύθερη σχεδίαση"/>
            <p:cNvSpPr/>
            <p:nvPr/>
          </p:nvSpPr>
          <p:spPr>
            <a:xfrm>
              <a:off x="3483563" y="2564657"/>
              <a:ext cx="306681" cy="57187"/>
            </a:xfrm>
            <a:custGeom>
              <a:avLst/>
              <a:gdLst>
                <a:gd name="connsiteX0" fmla="*/ 1881 w 306681"/>
                <a:gd name="connsiteY0" fmla="*/ 17676 h 57187"/>
                <a:gd name="connsiteX1" fmla="*/ 7526 w 306681"/>
                <a:gd name="connsiteY1" fmla="*/ 26143 h 57187"/>
                <a:gd name="connsiteX2" fmla="*/ 10348 w 306681"/>
                <a:gd name="connsiteY2" fmla="*/ 34610 h 57187"/>
                <a:gd name="connsiteX3" fmla="*/ 24459 w 306681"/>
                <a:gd name="connsiteY3" fmla="*/ 43076 h 57187"/>
                <a:gd name="connsiteX4" fmla="*/ 171215 w 306681"/>
                <a:gd name="connsiteY4" fmla="*/ 45899 h 57187"/>
                <a:gd name="connsiteX5" fmla="*/ 244593 w 306681"/>
                <a:gd name="connsiteY5" fmla="*/ 57187 h 57187"/>
                <a:gd name="connsiteX6" fmla="*/ 272815 w 306681"/>
                <a:gd name="connsiteY6" fmla="*/ 51543 h 57187"/>
                <a:gd name="connsiteX7" fmla="*/ 306681 w 306681"/>
                <a:gd name="connsiteY7" fmla="*/ 45899 h 57187"/>
                <a:gd name="connsiteX8" fmla="*/ 301037 w 306681"/>
                <a:gd name="connsiteY8" fmla="*/ 34610 h 57187"/>
                <a:gd name="connsiteX9" fmla="*/ 298215 w 306681"/>
                <a:gd name="connsiteY9" fmla="*/ 26143 h 57187"/>
                <a:gd name="connsiteX10" fmla="*/ 289748 w 306681"/>
                <a:gd name="connsiteY10" fmla="*/ 23321 h 57187"/>
                <a:gd name="connsiteX11" fmla="*/ 269993 w 306681"/>
                <a:gd name="connsiteY11" fmla="*/ 17676 h 57187"/>
                <a:gd name="connsiteX12" fmla="*/ 261526 w 306681"/>
                <a:gd name="connsiteY12" fmla="*/ 14854 h 57187"/>
                <a:gd name="connsiteX13" fmla="*/ 131704 w 306681"/>
                <a:gd name="connsiteY13" fmla="*/ 9210 h 57187"/>
                <a:gd name="connsiteX14" fmla="*/ 120415 w 306681"/>
                <a:gd name="connsiteY14" fmla="*/ 6387 h 57187"/>
                <a:gd name="connsiteX15" fmla="*/ 109126 w 306681"/>
                <a:gd name="connsiteY15" fmla="*/ 743 h 57187"/>
                <a:gd name="connsiteX16" fmla="*/ 66793 w 306681"/>
                <a:gd name="connsiteY16" fmla="*/ 3565 h 57187"/>
                <a:gd name="connsiteX17" fmla="*/ 18815 w 306681"/>
                <a:gd name="connsiteY17" fmla="*/ 12032 h 57187"/>
                <a:gd name="connsiteX18" fmla="*/ 1881 w 306681"/>
                <a:gd name="connsiteY18" fmla="*/ 17676 h 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681" h="57187">
                  <a:moveTo>
                    <a:pt x="1881" y="17676"/>
                  </a:moveTo>
                  <a:cubicBezTo>
                    <a:pt x="0" y="20028"/>
                    <a:pt x="6009" y="23109"/>
                    <a:pt x="7526" y="26143"/>
                  </a:cubicBezTo>
                  <a:cubicBezTo>
                    <a:pt x="8856" y="28804"/>
                    <a:pt x="8244" y="32506"/>
                    <a:pt x="10348" y="34610"/>
                  </a:cubicBezTo>
                  <a:cubicBezTo>
                    <a:pt x="14227" y="38489"/>
                    <a:pt x="18987" y="42692"/>
                    <a:pt x="24459" y="43076"/>
                  </a:cubicBezTo>
                  <a:cubicBezTo>
                    <a:pt x="73267" y="46501"/>
                    <a:pt x="122296" y="44958"/>
                    <a:pt x="171215" y="45899"/>
                  </a:cubicBezTo>
                  <a:cubicBezTo>
                    <a:pt x="196198" y="51450"/>
                    <a:pt x="217961" y="57187"/>
                    <a:pt x="244593" y="57187"/>
                  </a:cubicBezTo>
                  <a:cubicBezTo>
                    <a:pt x="254187" y="57187"/>
                    <a:pt x="263352" y="53120"/>
                    <a:pt x="272815" y="51543"/>
                  </a:cubicBezTo>
                  <a:lnTo>
                    <a:pt x="306681" y="45899"/>
                  </a:lnTo>
                  <a:cubicBezTo>
                    <a:pt x="304800" y="42136"/>
                    <a:pt x="302694" y="38477"/>
                    <a:pt x="301037" y="34610"/>
                  </a:cubicBezTo>
                  <a:cubicBezTo>
                    <a:pt x="299865" y="31876"/>
                    <a:pt x="300319" y="28247"/>
                    <a:pt x="298215" y="26143"/>
                  </a:cubicBezTo>
                  <a:cubicBezTo>
                    <a:pt x="296111" y="24039"/>
                    <a:pt x="292597" y="24176"/>
                    <a:pt x="289748" y="23321"/>
                  </a:cubicBezTo>
                  <a:cubicBezTo>
                    <a:pt x="283188" y="21353"/>
                    <a:pt x="276553" y="19644"/>
                    <a:pt x="269993" y="17676"/>
                  </a:cubicBezTo>
                  <a:cubicBezTo>
                    <a:pt x="267144" y="16821"/>
                    <a:pt x="264495" y="15036"/>
                    <a:pt x="261526" y="14854"/>
                  </a:cubicBezTo>
                  <a:cubicBezTo>
                    <a:pt x="218292" y="12207"/>
                    <a:pt x="174978" y="11091"/>
                    <a:pt x="131704" y="9210"/>
                  </a:cubicBezTo>
                  <a:cubicBezTo>
                    <a:pt x="127941" y="8269"/>
                    <a:pt x="124047" y="7749"/>
                    <a:pt x="120415" y="6387"/>
                  </a:cubicBezTo>
                  <a:cubicBezTo>
                    <a:pt x="116476" y="4910"/>
                    <a:pt x="113327" y="964"/>
                    <a:pt x="109126" y="743"/>
                  </a:cubicBezTo>
                  <a:cubicBezTo>
                    <a:pt x="95003" y="0"/>
                    <a:pt x="80904" y="2624"/>
                    <a:pt x="66793" y="3565"/>
                  </a:cubicBezTo>
                  <a:cubicBezTo>
                    <a:pt x="50800" y="6387"/>
                    <a:pt x="34570" y="8094"/>
                    <a:pt x="18815" y="12032"/>
                  </a:cubicBezTo>
                  <a:cubicBezTo>
                    <a:pt x="4788" y="15538"/>
                    <a:pt x="3762" y="15324"/>
                    <a:pt x="1881" y="17676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" name="4 - TextBox"/>
          <p:cNvSpPr txBox="1"/>
          <p:nvPr/>
        </p:nvSpPr>
        <p:spPr>
          <a:xfrm>
            <a:off x="1428728" y="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spc="300" dirty="0" smtClean="0">
                <a:solidFill>
                  <a:srgbClr val="FF0000"/>
                </a:solidFill>
              </a:rPr>
              <a:t>Αναπνευστικό σύστημα ανθρώπου</a:t>
            </a:r>
            <a:endParaRPr lang="el-GR" sz="2400" b="1" spc="300" dirty="0">
              <a:solidFill>
                <a:srgbClr val="FF0000"/>
              </a:solidFill>
            </a:endParaRPr>
          </a:p>
        </p:txBody>
      </p:sp>
      <p:cxnSp>
        <p:nvCxnSpPr>
          <p:cNvPr id="52" name="51 - Ευθύγραμμο βέλος σύνδεσης"/>
          <p:cNvCxnSpPr/>
          <p:nvPr/>
        </p:nvCxnSpPr>
        <p:spPr>
          <a:xfrm rot="10800000" flipV="1">
            <a:off x="2214546" y="1142984"/>
            <a:ext cx="1785950" cy="71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- TextBox"/>
          <p:cNvSpPr txBox="1"/>
          <p:nvPr/>
        </p:nvSpPr>
        <p:spPr>
          <a:xfrm>
            <a:off x="714348" y="85723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Ρινική κοιλότητα (μύτη)</a:t>
            </a:r>
            <a:endParaRPr lang="el-GR" sz="2000" b="1" dirty="0"/>
          </a:p>
        </p:txBody>
      </p:sp>
      <p:cxnSp>
        <p:nvCxnSpPr>
          <p:cNvPr id="55" name="54 - Ευθύγραμμο βέλος σύνδεσης"/>
          <p:cNvCxnSpPr/>
          <p:nvPr/>
        </p:nvCxnSpPr>
        <p:spPr>
          <a:xfrm flipV="1">
            <a:off x="4214810" y="928670"/>
            <a:ext cx="1928826" cy="3571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ύγραμμο βέλος σύνδεσης"/>
          <p:cNvCxnSpPr>
            <a:stCxn id="1027" idx="3"/>
            <a:endCxn id="61" idx="1"/>
          </p:cNvCxnSpPr>
          <p:nvPr/>
        </p:nvCxnSpPr>
        <p:spPr>
          <a:xfrm rot="10800000" flipH="1">
            <a:off x="4285158" y="1256212"/>
            <a:ext cx="2501420" cy="1701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- Ευθύγραμμο βέλος σύνδεσης"/>
          <p:cNvCxnSpPr/>
          <p:nvPr/>
        </p:nvCxnSpPr>
        <p:spPr>
          <a:xfrm>
            <a:off x="4357686" y="1928802"/>
            <a:ext cx="1928826" cy="1428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- Ευθύγραμμο βέλος σύνδεσης"/>
          <p:cNvCxnSpPr/>
          <p:nvPr/>
        </p:nvCxnSpPr>
        <p:spPr>
          <a:xfrm rot="10800000" flipV="1">
            <a:off x="1857356" y="1643050"/>
            <a:ext cx="2571768" cy="5715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- TextBox"/>
          <p:cNvSpPr txBox="1"/>
          <p:nvPr/>
        </p:nvSpPr>
        <p:spPr>
          <a:xfrm>
            <a:off x="6357950" y="64291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φάρυγγας</a:t>
            </a:r>
            <a:endParaRPr lang="el-GR" b="1" dirty="0"/>
          </a:p>
        </p:txBody>
      </p:sp>
      <p:sp>
        <p:nvSpPr>
          <p:cNvPr id="61" name="60 - TextBox"/>
          <p:cNvSpPr txBox="1"/>
          <p:nvPr/>
        </p:nvSpPr>
        <p:spPr>
          <a:xfrm>
            <a:off x="6786578" y="107154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λάρυγγας</a:t>
            </a:r>
            <a:endParaRPr lang="el-GR" b="1" dirty="0"/>
          </a:p>
        </p:txBody>
      </p:sp>
      <p:sp>
        <p:nvSpPr>
          <p:cNvPr id="64" name="63 - TextBox"/>
          <p:cNvSpPr txBox="1"/>
          <p:nvPr/>
        </p:nvSpPr>
        <p:spPr>
          <a:xfrm>
            <a:off x="1142976" y="207167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τραχεία</a:t>
            </a:r>
            <a:endParaRPr lang="el-GR" sz="2000" b="1" dirty="0"/>
          </a:p>
        </p:txBody>
      </p:sp>
      <p:sp>
        <p:nvSpPr>
          <p:cNvPr id="66" name="65 - TextBox"/>
          <p:cNvSpPr txBox="1"/>
          <p:nvPr/>
        </p:nvSpPr>
        <p:spPr>
          <a:xfrm>
            <a:off x="6215074" y="185736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βρόγχος</a:t>
            </a:r>
            <a:endParaRPr lang="el-GR" b="1" dirty="0"/>
          </a:p>
        </p:txBody>
      </p:sp>
      <p:cxnSp>
        <p:nvCxnSpPr>
          <p:cNvPr id="67" name="66 - Ευθύγραμμο βέλος σύνδεσης"/>
          <p:cNvCxnSpPr/>
          <p:nvPr/>
        </p:nvCxnSpPr>
        <p:spPr>
          <a:xfrm rot="5400000">
            <a:off x="2500298" y="2143116"/>
            <a:ext cx="1571636" cy="157163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- TextBox"/>
          <p:cNvSpPr txBox="1"/>
          <p:nvPr/>
        </p:nvSpPr>
        <p:spPr>
          <a:xfrm>
            <a:off x="6375416" y="351790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Αριστερός πνεύμονας</a:t>
            </a:r>
            <a:endParaRPr lang="el-GR" b="1" dirty="0"/>
          </a:p>
        </p:txBody>
      </p:sp>
      <p:sp>
        <p:nvSpPr>
          <p:cNvPr id="70" name="69 - TextBox"/>
          <p:cNvSpPr txBox="1"/>
          <p:nvPr/>
        </p:nvSpPr>
        <p:spPr>
          <a:xfrm>
            <a:off x="1714480" y="3357562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Δεξιός πνεύμονας</a:t>
            </a:r>
            <a:endParaRPr lang="el-GR" sz="2000" b="1" dirty="0"/>
          </a:p>
        </p:txBody>
      </p:sp>
      <p:cxnSp>
        <p:nvCxnSpPr>
          <p:cNvPr id="71" name="70 - Ευθύγραμμο βέλος σύνδεσης"/>
          <p:cNvCxnSpPr/>
          <p:nvPr/>
        </p:nvCxnSpPr>
        <p:spPr>
          <a:xfrm rot="16200000" flipH="1">
            <a:off x="4803326" y="2197542"/>
            <a:ext cx="1599526" cy="149067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- Ευθύγραμμο βέλος σύνδεσης"/>
          <p:cNvCxnSpPr/>
          <p:nvPr/>
        </p:nvCxnSpPr>
        <p:spPr>
          <a:xfrm rot="5400000">
            <a:off x="2750331" y="3107529"/>
            <a:ext cx="2214578" cy="11430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- TextBox"/>
          <p:cNvSpPr txBox="1"/>
          <p:nvPr/>
        </p:nvSpPr>
        <p:spPr>
          <a:xfrm>
            <a:off x="2786050" y="457200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διάφραγμα</a:t>
            </a:r>
            <a:endParaRPr lang="el-GR" sz="2000" b="1" dirty="0"/>
          </a:p>
        </p:txBody>
      </p:sp>
      <p:sp>
        <p:nvSpPr>
          <p:cNvPr id="59" name="58 - TextBox"/>
          <p:cNvSpPr txBox="1"/>
          <p:nvPr/>
        </p:nvSpPr>
        <p:spPr>
          <a:xfrm>
            <a:off x="6715108" y="5572140"/>
            <a:ext cx="24288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* Ο </a:t>
            </a:r>
            <a:r>
              <a:rPr lang="el-GR" sz="1100" b="1" dirty="0" smtClean="0"/>
              <a:t>φάρυγγας</a:t>
            </a:r>
            <a:r>
              <a:rPr lang="el-GR" sz="1100" dirty="0" smtClean="0"/>
              <a:t> ανήκει  και στο πεπτικό και στο αναπνευστικό σύστημα. Δηλαδή μέσα στο φάρυγγα πηγαίνει και η τροφή και ο αέρας που αναπνέουμε.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0" grpId="0"/>
      <p:bldP spid="61" grpId="0"/>
      <p:bldP spid="64" grpId="0"/>
      <p:bldP spid="66" grpId="0"/>
      <p:bldP spid="69" grpId="0"/>
      <p:bldP spid="70" grpId="0"/>
      <p:bldP spid="75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588" y="0"/>
            <a:ext cx="5286412" cy="54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52 - TextBox"/>
          <p:cNvSpPr txBox="1"/>
          <p:nvPr/>
        </p:nvSpPr>
        <p:spPr>
          <a:xfrm>
            <a:off x="71406" y="100010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Ρινική κοιλότητα  (μύτη)</a:t>
            </a:r>
            <a:endParaRPr lang="el-GR" b="1" dirty="0"/>
          </a:p>
        </p:txBody>
      </p:sp>
      <p:sp>
        <p:nvSpPr>
          <p:cNvPr id="60" name="59 - TextBox"/>
          <p:cNvSpPr txBox="1"/>
          <p:nvPr/>
        </p:nvSpPr>
        <p:spPr>
          <a:xfrm>
            <a:off x="11215734" y="500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φάρυγγας</a:t>
            </a:r>
            <a:endParaRPr lang="el-GR" dirty="0"/>
          </a:p>
        </p:txBody>
      </p:sp>
      <p:sp>
        <p:nvSpPr>
          <p:cNvPr id="61" name="60 - TextBox"/>
          <p:cNvSpPr txBox="1"/>
          <p:nvPr/>
        </p:nvSpPr>
        <p:spPr>
          <a:xfrm>
            <a:off x="11287172" y="107154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λάρυγγας</a:t>
            </a:r>
            <a:endParaRPr lang="el-GR" dirty="0"/>
          </a:p>
        </p:txBody>
      </p:sp>
      <p:sp>
        <p:nvSpPr>
          <p:cNvPr id="66" name="65 - TextBox"/>
          <p:cNvSpPr txBox="1"/>
          <p:nvPr/>
        </p:nvSpPr>
        <p:spPr>
          <a:xfrm>
            <a:off x="500034" y="35004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βρόγχος</a:t>
            </a:r>
            <a:endParaRPr lang="el-GR" b="1" dirty="0"/>
          </a:p>
        </p:txBody>
      </p:sp>
      <p:sp>
        <p:nvSpPr>
          <p:cNvPr id="69" name="68 - TextBox"/>
          <p:cNvSpPr txBox="1"/>
          <p:nvPr/>
        </p:nvSpPr>
        <p:spPr>
          <a:xfrm>
            <a:off x="11715800" y="271462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Αριστερός πνεύμονας</a:t>
            </a:r>
            <a:endParaRPr lang="el-GR" dirty="0"/>
          </a:p>
        </p:txBody>
      </p:sp>
      <p:sp>
        <p:nvSpPr>
          <p:cNvPr id="62" name="61 - Ορθογώνιο"/>
          <p:cNvSpPr/>
          <p:nvPr/>
        </p:nvSpPr>
        <p:spPr>
          <a:xfrm>
            <a:off x="0" y="142852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Τα όργανα του αναπνευστικού συστήματος είναι:</a:t>
            </a:r>
            <a:endParaRPr lang="el-GR" b="1" dirty="0"/>
          </a:p>
        </p:txBody>
      </p:sp>
      <p:sp>
        <p:nvSpPr>
          <p:cNvPr id="68" name="67 - TextBox"/>
          <p:cNvSpPr txBox="1"/>
          <p:nvPr/>
        </p:nvSpPr>
        <p:spPr>
          <a:xfrm>
            <a:off x="428596" y="17023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φάρυγγας</a:t>
            </a:r>
            <a:endParaRPr lang="el-GR" b="1" dirty="0"/>
          </a:p>
        </p:txBody>
      </p:sp>
      <p:sp>
        <p:nvSpPr>
          <p:cNvPr id="72" name="71 - TextBox"/>
          <p:cNvSpPr txBox="1"/>
          <p:nvPr/>
        </p:nvSpPr>
        <p:spPr>
          <a:xfrm>
            <a:off x="500034" y="23574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λάρυγγας</a:t>
            </a:r>
            <a:endParaRPr lang="el-GR" b="1" dirty="0"/>
          </a:p>
        </p:txBody>
      </p:sp>
      <p:sp>
        <p:nvSpPr>
          <p:cNvPr id="74" name="73 - TextBox"/>
          <p:cNvSpPr txBox="1"/>
          <p:nvPr/>
        </p:nvSpPr>
        <p:spPr>
          <a:xfrm>
            <a:off x="428596" y="292893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τραχεία</a:t>
            </a:r>
            <a:endParaRPr lang="el-GR" b="1" dirty="0"/>
          </a:p>
        </p:txBody>
      </p:sp>
      <p:sp>
        <p:nvSpPr>
          <p:cNvPr id="77" name="76 - TextBox"/>
          <p:cNvSpPr txBox="1"/>
          <p:nvPr/>
        </p:nvSpPr>
        <p:spPr>
          <a:xfrm>
            <a:off x="214282" y="407194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Αριστερός πνεύμονας</a:t>
            </a:r>
            <a:endParaRPr lang="el-GR" b="1" dirty="0"/>
          </a:p>
        </p:txBody>
      </p:sp>
      <p:sp>
        <p:nvSpPr>
          <p:cNvPr id="78" name="77 - TextBox"/>
          <p:cNvSpPr txBox="1"/>
          <p:nvPr/>
        </p:nvSpPr>
        <p:spPr>
          <a:xfrm>
            <a:off x="357158" y="464344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Δεξιός πνεύμονας</a:t>
            </a:r>
            <a:endParaRPr lang="el-GR" b="1" dirty="0"/>
          </a:p>
        </p:txBody>
      </p:sp>
      <p:sp>
        <p:nvSpPr>
          <p:cNvPr id="79" name="78 - TextBox"/>
          <p:cNvSpPr txBox="1"/>
          <p:nvPr/>
        </p:nvSpPr>
        <p:spPr>
          <a:xfrm>
            <a:off x="0" y="6143644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b="1" u="sng" dirty="0" smtClean="0"/>
              <a:t>αεροφόρος οδός </a:t>
            </a:r>
            <a:r>
              <a:rPr lang="el-GR" dirty="0" smtClean="0"/>
              <a:t>αποτελείτε από Ρινική κοιλότητα, φάρυγγας, λάρυγγας, τραχεία, βρογχικό δένδρο, πνεύμονες</a:t>
            </a:r>
          </a:p>
          <a:p>
            <a:endParaRPr lang="el-GR" dirty="0"/>
          </a:p>
        </p:txBody>
      </p:sp>
      <p:cxnSp>
        <p:nvCxnSpPr>
          <p:cNvPr id="89" name="88 - Ευθύγραμμο βέλος σύνδεσης"/>
          <p:cNvCxnSpPr/>
          <p:nvPr/>
        </p:nvCxnSpPr>
        <p:spPr>
          <a:xfrm>
            <a:off x="2643174" y="1214422"/>
            <a:ext cx="3143272" cy="71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- Ευθύγραμμο βέλος σύνδεσης"/>
          <p:cNvCxnSpPr/>
          <p:nvPr/>
        </p:nvCxnSpPr>
        <p:spPr>
          <a:xfrm flipV="1">
            <a:off x="1714480" y="1714488"/>
            <a:ext cx="4429156" cy="2143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- Ευθύγραμμο βέλος σύνδεσης"/>
          <p:cNvCxnSpPr/>
          <p:nvPr/>
        </p:nvCxnSpPr>
        <p:spPr>
          <a:xfrm flipV="1">
            <a:off x="1785918" y="1928802"/>
            <a:ext cx="4357718" cy="64294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- Ευθύγραμμο βέλος σύνδεσης"/>
          <p:cNvCxnSpPr/>
          <p:nvPr/>
        </p:nvCxnSpPr>
        <p:spPr>
          <a:xfrm flipV="1">
            <a:off x="1500166" y="2285992"/>
            <a:ext cx="4786346" cy="85725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- Ευθύγραμμο βέλος σύνδεσης"/>
          <p:cNvCxnSpPr/>
          <p:nvPr/>
        </p:nvCxnSpPr>
        <p:spPr>
          <a:xfrm flipV="1">
            <a:off x="1571604" y="2714620"/>
            <a:ext cx="4786346" cy="100013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- Ευθύγραμμο βέλος σύνδεσης"/>
          <p:cNvCxnSpPr/>
          <p:nvPr/>
        </p:nvCxnSpPr>
        <p:spPr>
          <a:xfrm flipV="1">
            <a:off x="1928794" y="3143248"/>
            <a:ext cx="4857784" cy="107157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- Ευθύγραμμο βέλος σύνδεσης"/>
          <p:cNvCxnSpPr/>
          <p:nvPr/>
        </p:nvCxnSpPr>
        <p:spPr>
          <a:xfrm flipV="1">
            <a:off x="1428728" y="3571876"/>
            <a:ext cx="4357718" cy="128588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6" grpId="0"/>
      <p:bldP spid="62" grpId="0"/>
      <p:bldP spid="68" grpId="0"/>
      <p:bldP spid="72" grpId="0"/>
      <p:bldP spid="74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4402883" cy="370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126" y="0"/>
            <a:ext cx="4786874" cy="34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1428728" y="2071678"/>
            <a:ext cx="4714908" cy="192882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3929058" y="2000240"/>
            <a:ext cx="2928958" cy="235745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1071538" y="5558869"/>
            <a:ext cx="3679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spc="300" dirty="0" smtClean="0"/>
              <a:t>βρογχικό δένδρο</a:t>
            </a:r>
            <a:endParaRPr lang="el-GR" sz="32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- Ομάδα"/>
          <p:cNvGrpSpPr/>
          <p:nvPr/>
        </p:nvGrpSpPr>
        <p:grpSpPr>
          <a:xfrm>
            <a:off x="2219276" y="-142900"/>
            <a:ext cx="4567302" cy="4779324"/>
            <a:chOff x="1147706" y="221312"/>
            <a:chExt cx="4567302" cy="47793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7706" y="221312"/>
              <a:ext cx="4567302" cy="477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- Ελεύθερη σχεδίαση"/>
            <p:cNvSpPr/>
            <p:nvPr/>
          </p:nvSpPr>
          <p:spPr>
            <a:xfrm>
              <a:off x="3125204" y="3275065"/>
              <a:ext cx="808012" cy="716581"/>
            </a:xfrm>
            <a:custGeom>
              <a:avLst/>
              <a:gdLst>
                <a:gd name="connsiteX0" fmla="*/ 16701 w 808012"/>
                <a:gd name="connsiteY0" fmla="*/ 152910 h 716581"/>
                <a:gd name="connsiteX1" fmla="*/ 4175 w 808012"/>
                <a:gd name="connsiteY1" fmla="*/ 203014 h 716581"/>
                <a:gd name="connsiteX2" fmla="*/ 29227 w 808012"/>
                <a:gd name="connsiteY2" fmla="*/ 591321 h 716581"/>
                <a:gd name="connsiteX3" fmla="*/ 104383 w 808012"/>
                <a:gd name="connsiteY3" fmla="*/ 641425 h 716581"/>
                <a:gd name="connsiteX4" fmla="*/ 217118 w 808012"/>
                <a:gd name="connsiteY4" fmla="*/ 704055 h 716581"/>
                <a:gd name="connsiteX5" fmla="*/ 267222 w 808012"/>
                <a:gd name="connsiteY5" fmla="*/ 716581 h 716581"/>
                <a:gd name="connsiteX6" fmla="*/ 367430 w 808012"/>
                <a:gd name="connsiteY6" fmla="*/ 704055 h 716581"/>
                <a:gd name="connsiteX7" fmla="*/ 442586 w 808012"/>
                <a:gd name="connsiteY7" fmla="*/ 666477 h 716581"/>
                <a:gd name="connsiteX8" fmla="*/ 517742 w 808012"/>
                <a:gd name="connsiteY8" fmla="*/ 653951 h 716581"/>
                <a:gd name="connsiteX9" fmla="*/ 555320 w 808012"/>
                <a:gd name="connsiteY9" fmla="*/ 628899 h 716581"/>
                <a:gd name="connsiteX10" fmla="*/ 592898 w 808012"/>
                <a:gd name="connsiteY10" fmla="*/ 616373 h 716581"/>
                <a:gd name="connsiteX11" fmla="*/ 693107 w 808012"/>
                <a:gd name="connsiteY11" fmla="*/ 578795 h 716581"/>
                <a:gd name="connsiteX12" fmla="*/ 743211 w 808012"/>
                <a:gd name="connsiteY12" fmla="*/ 528691 h 716581"/>
                <a:gd name="connsiteX13" fmla="*/ 755737 w 808012"/>
                <a:gd name="connsiteY13" fmla="*/ 491113 h 716581"/>
                <a:gd name="connsiteX14" fmla="*/ 793315 w 808012"/>
                <a:gd name="connsiteY14" fmla="*/ 453535 h 716581"/>
                <a:gd name="connsiteX15" fmla="*/ 805841 w 808012"/>
                <a:gd name="connsiteY15" fmla="*/ 415957 h 716581"/>
                <a:gd name="connsiteX16" fmla="*/ 768263 w 808012"/>
                <a:gd name="connsiteY16" fmla="*/ 303222 h 716581"/>
                <a:gd name="connsiteX17" fmla="*/ 755737 w 808012"/>
                <a:gd name="connsiteY17" fmla="*/ 102806 h 716581"/>
                <a:gd name="connsiteX18" fmla="*/ 693107 w 808012"/>
                <a:gd name="connsiteY18" fmla="*/ 65228 h 716581"/>
                <a:gd name="connsiteX19" fmla="*/ 542794 w 808012"/>
                <a:gd name="connsiteY19" fmla="*/ 2598 h 716581"/>
                <a:gd name="connsiteX20" fmla="*/ 167014 w 808012"/>
                <a:gd name="connsiteY20" fmla="*/ 27650 h 716581"/>
                <a:gd name="connsiteX21" fmla="*/ 141961 w 808012"/>
                <a:gd name="connsiteY21" fmla="*/ 65228 h 716581"/>
                <a:gd name="connsiteX22" fmla="*/ 104383 w 808012"/>
                <a:gd name="connsiteY22" fmla="*/ 152910 h 716581"/>
                <a:gd name="connsiteX23" fmla="*/ 16701 w 808012"/>
                <a:gd name="connsiteY23" fmla="*/ 152910 h 71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8012" h="716581">
                  <a:moveTo>
                    <a:pt x="16701" y="152910"/>
                  </a:moveTo>
                  <a:cubicBezTo>
                    <a:pt x="0" y="161261"/>
                    <a:pt x="3683" y="185806"/>
                    <a:pt x="4175" y="203014"/>
                  </a:cubicBezTo>
                  <a:cubicBezTo>
                    <a:pt x="7879" y="332666"/>
                    <a:pt x="10356" y="462996"/>
                    <a:pt x="29227" y="591321"/>
                  </a:cubicBezTo>
                  <a:cubicBezTo>
                    <a:pt x="34881" y="629765"/>
                    <a:pt x="80754" y="629610"/>
                    <a:pt x="104383" y="641425"/>
                  </a:cubicBezTo>
                  <a:cubicBezTo>
                    <a:pt x="152214" y="665341"/>
                    <a:pt x="168869" y="685962"/>
                    <a:pt x="217118" y="704055"/>
                  </a:cubicBezTo>
                  <a:cubicBezTo>
                    <a:pt x="233237" y="710100"/>
                    <a:pt x="250521" y="712406"/>
                    <a:pt x="267222" y="716581"/>
                  </a:cubicBezTo>
                  <a:cubicBezTo>
                    <a:pt x="300625" y="712406"/>
                    <a:pt x="334310" y="710077"/>
                    <a:pt x="367430" y="704055"/>
                  </a:cubicBezTo>
                  <a:cubicBezTo>
                    <a:pt x="461136" y="687018"/>
                    <a:pt x="346310" y="698569"/>
                    <a:pt x="442586" y="666477"/>
                  </a:cubicBezTo>
                  <a:cubicBezTo>
                    <a:pt x="466680" y="658446"/>
                    <a:pt x="492690" y="658126"/>
                    <a:pt x="517742" y="653951"/>
                  </a:cubicBezTo>
                  <a:cubicBezTo>
                    <a:pt x="530268" y="645600"/>
                    <a:pt x="541855" y="635632"/>
                    <a:pt x="555320" y="628899"/>
                  </a:cubicBezTo>
                  <a:cubicBezTo>
                    <a:pt x="567130" y="622994"/>
                    <a:pt x="580535" y="621009"/>
                    <a:pt x="592898" y="616373"/>
                  </a:cubicBezTo>
                  <a:cubicBezTo>
                    <a:pt x="712722" y="571440"/>
                    <a:pt x="607812" y="607227"/>
                    <a:pt x="693107" y="578795"/>
                  </a:cubicBezTo>
                  <a:cubicBezTo>
                    <a:pt x="726510" y="478587"/>
                    <a:pt x="676406" y="595496"/>
                    <a:pt x="743211" y="528691"/>
                  </a:cubicBezTo>
                  <a:cubicBezTo>
                    <a:pt x="752547" y="519355"/>
                    <a:pt x="748413" y="502099"/>
                    <a:pt x="755737" y="491113"/>
                  </a:cubicBezTo>
                  <a:cubicBezTo>
                    <a:pt x="765563" y="476374"/>
                    <a:pt x="780789" y="466061"/>
                    <a:pt x="793315" y="453535"/>
                  </a:cubicBezTo>
                  <a:cubicBezTo>
                    <a:pt x="797490" y="441009"/>
                    <a:pt x="808012" y="428981"/>
                    <a:pt x="805841" y="415957"/>
                  </a:cubicBezTo>
                  <a:cubicBezTo>
                    <a:pt x="799329" y="376885"/>
                    <a:pt x="768263" y="303222"/>
                    <a:pt x="768263" y="303222"/>
                  </a:cubicBezTo>
                  <a:cubicBezTo>
                    <a:pt x="764088" y="236417"/>
                    <a:pt x="775893" y="166635"/>
                    <a:pt x="755737" y="102806"/>
                  </a:cubicBezTo>
                  <a:cubicBezTo>
                    <a:pt x="748406" y="79590"/>
                    <a:pt x="713647" y="78299"/>
                    <a:pt x="693107" y="65228"/>
                  </a:cubicBezTo>
                  <a:cubicBezTo>
                    <a:pt x="590607" y="0"/>
                    <a:pt x="652890" y="20947"/>
                    <a:pt x="542794" y="2598"/>
                  </a:cubicBezTo>
                  <a:cubicBezTo>
                    <a:pt x="417534" y="10949"/>
                    <a:pt x="291047" y="8270"/>
                    <a:pt x="167014" y="27650"/>
                  </a:cubicBezTo>
                  <a:cubicBezTo>
                    <a:pt x="152140" y="29974"/>
                    <a:pt x="148694" y="51763"/>
                    <a:pt x="141961" y="65228"/>
                  </a:cubicBezTo>
                  <a:cubicBezTo>
                    <a:pt x="129622" y="89906"/>
                    <a:pt x="126725" y="134291"/>
                    <a:pt x="104383" y="152910"/>
                  </a:cubicBezTo>
                  <a:cubicBezTo>
                    <a:pt x="84491" y="169487"/>
                    <a:pt x="33402" y="144559"/>
                    <a:pt x="16701" y="15291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22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Ελεύθερη σχεδίαση"/>
            <p:cNvSpPr/>
            <p:nvPr/>
          </p:nvSpPr>
          <p:spPr>
            <a:xfrm>
              <a:off x="3075100" y="3473904"/>
              <a:ext cx="342378" cy="374407"/>
            </a:xfrm>
            <a:custGeom>
              <a:avLst/>
              <a:gdLst>
                <a:gd name="connsiteX0" fmla="*/ 16701 w 342378"/>
                <a:gd name="connsiteY0" fmla="*/ 16701 h 374407"/>
                <a:gd name="connsiteX1" fmla="*/ 54279 w 342378"/>
                <a:gd name="connsiteY1" fmla="*/ 141961 h 374407"/>
                <a:gd name="connsiteX2" fmla="*/ 41753 w 342378"/>
                <a:gd name="connsiteY2" fmla="*/ 204592 h 374407"/>
                <a:gd name="connsiteX3" fmla="*/ 54279 w 342378"/>
                <a:gd name="connsiteY3" fmla="*/ 329852 h 374407"/>
                <a:gd name="connsiteX4" fmla="*/ 91857 w 342378"/>
                <a:gd name="connsiteY4" fmla="*/ 342378 h 374407"/>
                <a:gd name="connsiteX5" fmla="*/ 129435 w 342378"/>
                <a:gd name="connsiteY5" fmla="*/ 367430 h 374407"/>
                <a:gd name="connsiteX6" fmla="*/ 267222 w 342378"/>
                <a:gd name="connsiteY6" fmla="*/ 354904 h 374407"/>
                <a:gd name="connsiteX7" fmla="*/ 342378 w 342378"/>
                <a:gd name="connsiteY7" fmla="*/ 229644 h 374407"/>
                <a:gd name="connsiteX8" fmla="*/ 329852 w 342378"/>
                <a:gd name="connsiteY8" fmla="*/ 192066 h 374407"/>
                <a:gd name="connsiteX9" fmla="*/ 317326 w 342378"/>
                <a:gd name="connsiteY9" fmla="*/ 141961 h 374407"/>
                <a:gd name="connsiteX10" fmla="*/ 204592 w 342378"/>
                <a:gd name="connsiteY10" fmla="*/ 54279 h 374407"/>
                <a:gd name="connsiteX11" fmla="*/ 154487 w 342378"/>
                <a:gd name="connsiteY11" fmla="*/ 41753 h 374407"/>
                <a:gd name="connsiteX12" fmla="*/ 16701 w 342378"/>
                <a:gd name="connsiteY12" fmla="*/ 16701 h 37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378" h="374407">
                  <a:moveTo>
                    <a:pt x="16701" y="16701"/>
                  </a:moveTo>
                  <a:cubicBezTo>
                    <a:pt x="0" y="33402"/>
                    <a:pt x="52686" y="122842"/>
                    <a:pt x="54279" y="141961"/>
                  </a:cubicBezTo>
                  <a:cubicBezTo>
                    <a:pt x="56047" y="163178"/>
                    <a:pt x="45928" y="183715"/>
                    <a:pt x="41753" y="204592"/>
                  </a:cubicBezTo>
                  <a:cubicBezTo>
                    <a:pt x="45928" y="246345"/>
                    <a:pt x="39939" y="290417"/>
                    <a:pt x="54279" y="329852"/>
                  </a:cubicBezTo>
                  <a:cubicBezTo>
                    <a:pt x="58791" y="342261"/>
                    <a:pt x="80047" y="336473"/>
                    <a:pt x="91857" y="342378"/>
                  </a:cubicBezTo>
                  <a:cubicBezTo>
                    <a:pt x="105322" y="349111"/>
                    <a:pt x="116909" y="359079"/>
                    <a:pt x="129435" y="367430"/>
                  </a:cubicBezTo>
                  <a:cubicBezTo>
                    <a:pt x="175364" y="363255"/>
                    <a:pt x="225430" y="374407"/>
                    <a:pt x="267222" y="354904"/>
                  </a:cubicBezTo>
                  <a:cubicBezTo>
                    <a:pt x="286938" y="345703"/>
                    <a:pt x="329131" y="256139"/>
                    <a:pt x="342378" y="229644"/>
                  </a:cubicBezTo>
                  <a:cubicBezTo>
                    <a:pt x="338203" y="217118"/>
                    <a:pt x="333479" y="204762"/>
                    <a:pt x="329852" y="192066"/>
                  </a:cubicBezTo>
                  <a:cubicBezTo>
                    <a:pt x="325123" y="175513"/>
                    <a:pt x="327198" y="156065"/>
                    <a:pt x="317326" y="141961"/>
                  </a:cubicBezTo>
                  <a:cubicBezTo>
                    <a:pt x="272478" y="77892"/>
                    <a:pt x="261006" y="70397"/>
                    <a:pt x="204592" y="54279"/>
                  </a:cubicBezTo>
                  <a:cubicBezTo>
                    <a:pt x="188039" y="49550"/>
                    <a:pt x="171665" y="42898"/>
                    <a:pt x="154487" y="41753"/>
                  </a:cubicBezTo>
                  <a:cubicBezTo>
                    <a:pt x="108660" y="38698"/>
                    <a:pt x="33402" y="0"/>
                    <a:pt x="16701" y="1670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22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Ελεύθερη σχεδίαση"/>
            <p:cNvSpPr/>
            <p:nvPr/>
          </p:nvSpPr>
          <p:spPr>
            <a:xfrm>
              <a:off x="2828365" y="3507980"/>
              <a:ext cx="245161" cy="239267"/>
            </a:xfrm>
            <a:custGeom>
              <a:avLst/>
              <a:gdLst>
                <a:gd name="connsiteX0" fmla="*/ 188259 w 245161"/>
                <a:gd name="connsiteY0" fmla="*/ 1702 h 239267"/>
                <a:gd name="connsiteX1" fmla="*/ 201706 w 245161"/>
                <a:gd name="connsiteY1" fmla="*/ 33079 h 239267"/>
                <a:gd name="connsiteX2" fmla="*/ 210670 w 245161"/>
                <a:gd name="connsiteY2" fmla="*/ 51008 h 239267"/>
                <a:gd name="connsiteX3" fmla="*/ 215153 w 245161"/>
                <a:gd name="connsiteY3" fmla="*/ 68938 h 239267"/>
                <a:gd name="connsiteX4" fmla="*/ 224117 w 245161"/>
                <a:gd name="connsiteY4" fmla="*/ 82385 h 239267"/>
                <a:gd name="connsiteX5" fmla="*/ 237564 w 245161"/>
                <a:gd name="connsiteY5" fmla="*/ 122726 h 239267"/>
                <a:gd name="connsiteX6" fmla="*/ 233082 w 245161"/>
                <a:gd name="connsiteY6" fmla="*/ 212373 h 239267"/>
                <a:gd name="connsiteX7" fmla="*/ 228600 w 245161"/>
                <a:gd name="connsiteY7" fmla="*/ 225820 h 239267"/>
                <a:gd name="connsiteX8" fmla="*/ 215153 w 245161"/>
                <a:gd name="connsiteY8" fmla="*/ 239267 h 239267"/>
                <a:gd name="connsiteX9" fmla="*/ 156882 w 245161"/>
                <a:gd name="connsiteY9" fmla="*/ 230302 h 239267"/>
                <a:gd name="connsiteX10" fmla="*/ 129988 w 245161"/>
                <a:gd name="connsiteY10" fmla="*/ 221338 h 239267"/>
                <a:gd name="connsiteX11" fmla="*/ 116541 w 245161"/>
                <a:gd name="connsiteY11" fmla="*/ 212373 h 239267"/>
                <a:gd name="connsiteX12" fmla="*/ 103094 w 245161"/>
                <a:gd name="connsiteY12" fmla="*/ 207891 h 239267"/>
                <a:gd name="connsiteX13" fmla="*/ 71717 w 245161"/>
                <a:gd name="connsiteY13" fmla="*/ 189961 h 239267"/>
                <a:gd name="connsiteX14" fmla="*/ 0 w 245161"/>
                <a:gd name="connsiteY14" fmla="*/ 176514 h 239267"/>
                <a:gd name="connsiteX15" fmla="*/ 8964 w 245161"/>
                <a:gd name="connsiteY15" fmla="*/ 163067 h 239267"/>
                <a:gd name="connsiteX16" fmla="*/ 35859 w 245161"/>
                <a:gd name="connsiteY16" fmla="*/ 149620 h 239267"/>
                <a:gd name="connsiteX17" fmla="*/ 53788 w 245161"/>
                <a:gd name="connsiteY17" fmla="*/ 145138 h 239267"/>
                <a:gd name="connsiteX18" fmla="*/ 67235 w 245161"/>
                <a:gd name="connsiteY18" fmla="*/ 136173 h 239267"/>
                <a:gd name="connsiteX19" fmla="*/ 138953 w 245161"/>
                <a:gd name="connsiteY19" fmla="*/ 118244 h 239267"/>
                <a:gd name="connsiteX20" fmla="*/ 165847 w 245161"/>
                <a:gd name="connsiteY20" fmla="*/ 104796 h 239267"/>
                <a:gd name="connsiteX21" fmla="*/ 197223 w 245161"/>
                <a:gd name="connsiteY21" fmla="*/ 91349 h 239267"/>
                <a:gd name="connsiteX22" fmla="*/ 206188 w 245161"/>
                <a:gd name="connsiteY22" fmla="*/ 77902 h 239267"/>
                <a:gd name="connsiteX23" fmla="*/ 224117 w 245161"/>
                <a:gd name="connsiteY23" fmla="*/ 64455 h 23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5161" h="239267">
                  <a:moveTo>
                    <a:pt x="188259" y="1702"/>
                  </a:moveTo>
                  <a:cubicBezTo>
                    <a:pt x="206424" y="28952"/>
                    <a:pt x="189301" y="0"/>
                    <a:pt x="201706" y="33079"/>
                  </a:cubicBezTo>
                  <a:cubicBezTo>
                    <a:pt x="204052" y="39335"/>
                    <a:pt x="208324" y="44752"/>
                    <a:pt x="210670" y="51008"/>
                  </a:cubicBezTo>
                  <a:cubicBezTo>
                    <a:pt x="212833" y="56776"/>
                    <a:pt x="212726" y="63275"/>
                    <a:pt x="215153" y="68938"/>
                  </a:cubicBezTo>
                  <a:cubicBezTo>
                    <a:pt x="217275" y="73889"/>
                    <a:pt x="222045" y="77412"/>
                    <a:pt x="224117" y="82385"/>
                  </a:cubicBezTo>
                  <a:cubicBezTo>
                    <a:pt x="229569" y="95469"/>
                    <a:pt x="237564" y="122726"/>
                    <a:pt x="237564" y="122726"/>
                  </a:cubicBezTo>
                  <a:cubicBezTo>
                    <a:pt x="243330" y="174611"/>
                    <a:pt x="245161" y="156002"/>
                    <a:pt x="233082" y="212373"/>
                  </a:cubicBezTo>
                  <a:cubicBezTo>
                    <a:pt x="232092" y="216993"/>
                    <a:pt x="231221" y="221889"/>
                    <a:pt x="228600" y="225820"/>
                  </a:cubicBezTo>
                  <a:cubicBezTo>
                    <a:pt x="225084" y="231094"/>
                    <a:pt x="219635" y="234785"/>
                    <a:pt x="215153" y="239267"/>
                  </a:cubicBezTo>
                  <a:cubicBezTo>
                    <a:pt x="195729" y="236279"/>
                    <a:pt x="176113" y="234350"/>
                    <a:pt x="156882" y="230302"/>
                  </a:cubicBezTo>
                  <a:cubicBezTo>
                    <a:pt x="147635" y="228355"/>
                    <a:pt x="129988" y="221338"/>
                    <a:pt x="129988" y="221338"/>
                  </a:cubicBezTo>
                  <a:cubicBezTo>
                    <a:pt x="125506" y="218350"/>
                    <a:pt x="121359" y="214782"/>
                    <a:pt x="116541" y="212373"/>
                  </a:cubicBezTo>
                  <a:cubicBezTo>
                    <a:pt x="112315" y="210260"/>
                    <a:pt x="107196" y="210235"/>
                    <a:pt x="103094" y="207891"/>
                  </a:cubicBezTo>
                  <a:cubicBezTo>
                    <a:pt x="81694" y="195663"/>
                    <a:pt x="92055" y="194243"/>
                    <a:pt x="71717" y="189961"/>
                  </a:cubicBezTo>
                  <a:cubicBezTo>
                    <a:pt x="47917" y="184950"/>
                    <a:pt x="0" y="176514"/>
                    <a:pt x="0" y="176514"/>
                  </a:cubicBezTo>
                  <a:cubicBezTo>
                    <a:pt x="2988" y="172032"/>
                    <a:pt x="5155" y="166876"/>
                    <a:pt x="8964" y="163067"/>
                  </a:cubicBezTo>
                  <a:cubicBezTo>
                    <a:pt x="16823" y="155208"/>
                    <a:pt x="25650" y="152537"/>
                    <a:pt x="35859" y="149620"/>
                  </a:cubicBezTo>
                  <a:cubicBezTo>
                    <a:pt x="41782" y="147928"/>
                    <a:pt x="47812" y="146632"/>
                    <a:pt x="53788" y="145138"/>
                  </a:cubicBezTo>
                  <a:cubicBezTo>
                    <a:pt x="58270" y="142150"/>
                    <a:pt x="62262" y="138245"/>
                    <a:pt x="67235" y="136173"/>
                  </a:cubicBezTo>
                  <a:cubicBezTo>
                    <a:pt x="102271" y="121575"/>
                    <a:pt x="104969" y="123098"/>
                    <a:pt x="138953" y="118244"/>
                  </a:cubicBezTo>
                  <a:cubicBezTo>
                    <a:pt x="177481" y="92558"/>
                    <a:pt x="128740" y="123349"/>
                    <a:pt x="165847" y="104796"/>
                  </a:cubicBezTo>
                  <a:cubicBezTo>
                    <a:pt x="196800" y="89319"/>
                    <a:pt x="159910" y="100679"/>
                    <a:pt x="197223" y="91349"/>
                  </a:cubicBezTo>
                  <a:cubicBezTo>
                    <a:pt x="200211" y="86867"/>
                    <a:pt x="201706" y="80890"/>
                    <a:pt x="206188" y="77902"/>
                  </a:cubicBezTo>
                  <a:cubicBezTo>
                    <a:pt x="227016" y="64017"/>
                    <a:pt x="224117" y="83790"/>
                    <a:pt x="224117" y="64455"/>
                  </a:cubicBezTo>
                </a:path>
              </a:pathLst>
            </a:custGeom>
            <a:blipFill>
              <a:blip r:embed="rId4"/>
              <a:stretch>
                <a:fillRect/>
              </a:stretch>
            </a:blipFill>
            <a:ln w="222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Ελεύθερη σχεδίαση"/>
            <p:cNvSpPr/>
            <p:nvPr/>
          </p:nvSpPr>
          <p:spPr>
            <a:xfrm rot="6957707">
              <a:off x="3776693" y="3514291"/>
              <a:ext cx="192113" cy="257939"/>
            </a:xfrm>
            <a:custGeom>
              <a:avLst/>
              <a:gdLst>
                <a:gd name="connsiteX0" fmla="*/ 79826 w 192113"/>
                <a:gd name="connsiteY0" fmla="*/ 13447 h 257939"/>
                <a:gd name="connsiteX1" fmla="*/ 57415 w 192113"/>
                <a:gd name="connsiteY1" fmla="*/ 22411 h 257939"/>
                <a:gd name="connsiteX2" fmla="*/ 48450 w 192113"/>
                <a:gd name="connsiteY2" fmla="*/ 35859 h 257939"/>
                <a:gd name="connsiteX3" fmla="*/ 21556 w 192113"/>
                <a:gd name="connsiteY3" fmla="*/ 58270 h 257939"/>
                <a:gd name="connsiteX4" fmla="*/ 17074 w 192113"/>
                <a:gd name="connsiteY4" fmla="*/ 147917 h 257939"/>
                <a:gd name="connsiteX5" fmla="*/ 21556 w 192113"/>
                <a:gd name="connsiteY5" fmla="*/ 161364 h 257939"/>
                <a:gd name="connsiteX6" fmla="*/ 30521 w 192113"/>
                <a:gd name="connsiteY6" fmla="*/ 174811 h 257939"/>
                <a:gd name="connsiteX7" fmla="*/ 43968 w 192113"/>
                <a:gd name="connsiteY7" fmla="*/ 233082 h 257939"/>
                <a:gd name="connsiteX8" fmla="*/ 52932 w 192113"/>
                <a:gd name="connsiteY8" fmla="*/ 246529 h 257939"/>
                <a:gd name="connsiteX9" fmla="*/ 79826 w 192113"/>
                <a:gd name="connsiteY9" fmla="*/ 255494 h 257939"/>
                <a:gd name="connsiteX10" fmla="*/ 142579 w 192113"/>
                <a:gd name="connsiteY10" fmla="*/ 251011 h 257939"/>
                <a:gd name="connsiteX11" fmla="*/ 169474 w 192113"/>
                <a:gd name="connsiteY11" fmla="*/ 224117 h 257939"/>
                <a:gd name="connsiteX12" fmla="*/ 178438 w 192113"/>
                <a:gd name="connsiteY12" fmla="*/ 76200 h 257939"/>
                <a:gd name="connsiteX13" fmla="*/ 160509 w 192113"/>
                <a:gd name="connsiteY13" fmla="*/ 35859 h 257939"/>
                <a:gd name="connsiteX14" fmla="*/ 111203 w 192113"/>
                <a:gd name="connsiteY14" fmla="*/ 0 h 257939"/>
                <a:gd name="connsiteX15" fmla="*/ 79826 w 192113"/>
                <a:gd name="connsiteY15" fmla="*/ 13447 h 25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113" h="257939">
                  <a:moveTo>
                    <a:pt x="79826" y="13447"/>
                  </a:moveTo>
                  <a:cubicBezTo>
                    <a:pt x="70861" y="17182"/>
                    <a:pt x="63962" y="17734"/>
                    <a:pt x="57415" y="22411"/>
                  </a:cubicBezTo>
                  <a:cubicBezTo>
                    <a:pt x="53031" y="25542"/>
                    <a:pt x="51899" y="31720"/>
                    <a:pt x="48450" y="35859"/>
                  </a:cubicBezTo>
                  <a:cubicBezTo>
                    <a:pt x="37665" y="48801"/>
                    <a:pt x="34778" y="49456"/>
                    <a:pt x="21556" y="58270"/>
                  </a:cubicBezTo>
                  <a:cubicBezTo>
                    <a:pt x="5452" y="138789"/>
                    <a:pt x="0" y="102387"/>
                    <a:pt x="17074" y="147917"/>
                  </a:cubicBezTo>
                  <a:cubicBezTo>
                    <a:pt x="18733" y="152341"/>
                    <a:pt x="19443" y="157138"/>
                    <a:pt x="21556" y="161364"/>
                  </a:cubicBezTo>
                  <a:cubicBezTo>
                    <a:pt x="23965" y="166182"/>
                    <a:pt x="27533" y="170329"/>
                    <a:pt x="30521" y="174811"/>
                  </a:cubicBezTo>
                  <a:cubicBezTo>
                    <a:pt x="34325" y="205244"/>
                    <a:pt x="31649" y="208443"/>
                    <a:pt x="43968" y="233082"/>
                  </a:cubicBezTo>
                  <a:cubicBezTo>
                    <a:pt x="46377" y="237900"/>
                    <a:pt x="48364" y="243674"/>
                    <a:pt x="52932" y="246529"/>
                  </a:cubicBezTo>
                  <a:cubicBezTo>
                    <a:pt x="60945" y="251537"/>
                    <a:pt x="79826" y="255494"/>
                    <a:pt x="79826" y="255494"/>
                  </a:cubicBezTo>
                  <a:cubicBezTo>
                    <a:pt x="100744" y="254000"/>
                    <a:pt x="122785" y="257939"/>
                    <a:pt x="142579" y="251011"/>
                  </a:cubicBezTo>
                  <a:cubicBezTo>
                    <a:pt x="154545" y="246823"/>
                    <a:pt x="169474" y="224117"/>
                    <a:pt x="169474" y="224117"/>
                  </a:cubicBezTo>
                  <a:cubicBezTo>
                    <a:pt x="192113" y="156200"/>
                    <a:pt x="188973" y="181552"/>
                    <a:pt x="178438" y="76200"/>
                  </a:cubicBezTo>
                  <a:cubicBezTo>
                    <a:pt x="177619" y="68009"/>
                    <a:pt x="169101" y="43592"/>
                    <a:pt x="160509" y="35859"/>
                  </a:cubicBezTo>
                  <a:cubicBezTo>
                    <a:pt x="146155" y="22940"/>
                    <a:pt x="127775" y="11047"/>
                    <a:pt x="111203" y="0"/>
                  </a:cubicBezTo>
                  <a:cubicBezTo>
                    <a:pt x="85861" y="5068"/>
                    <a:pt x="88791" y="9712"/>
                    <a:pt x="79826" y="13447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22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Ελεύθερη σχεδίαση"/>
            <p:cNvSpPr/>
            <p:nvPr/>
          </p:nvSpPr>
          <p:spPr>
            <a:xfrm rot="17896528">
              <a:off x="3129568" y="3513126"/>
              <a:ext cx="166760" cy="230841"/>
            </a:xfrm>
            <a:custGeom>
              <a:avLst/>
              <a:gdLst>
                <a:gd name="connsiteX0" fmla="*/ 38216 w 166760"/>
                <a:gd name="connsiteY0" fmla="*/ 2241 h 230841"/>
                <a:gd name="connsiteX1" fmla="*/ 24769 w 166760"/>
                <a:gd name="connsiteY1" fmla="*/ 6723 h 230841"/>
                <a:gd name="connsiteX2" fmla="*/ 6840 w 166760"/>
                <a:gd name="connsiteY2" fmla="*/ 33617 h 230841"/>
                <a:gd name="connsiteX3" fmla="*/ 15805 w 166760"/>
                <a:gd name="connsiteY3" fmla="*/ 194982 h 230841"/>
                <a:gd name="connsiteX4" fmla="*/ 20287 w 166760"/>
                <a:gd name="connsiteY4" fmla="*/ 208429 h 230841"/>
                <a:gd name="connsiteX5" fmla="*/ 29252 w 166760"/>
                <a:gd name="connsiteY5" fmla="*/ 221876 h 230841"/>
                <a:gd name="connsiteX6" fmla="*/ 42699 w 166760"/>
                <a:gd name="connsiteY6" fmla="*/ 230841 h 230841"/>
                <a:gd name="connsiteX7" fmla="*/ 123381 w 166760"/>
                <a:gd name="connsiteY7" fmla="*/ 221876 h 230841"/>
                <a:gd name="connsiteX8" fmla="*/ 136828 w 166760"/>
                <a:gd name="connsiteY8" fmla="*/ 194982 h 230841"/>
                <a:gd name="connsiteX9" fmla="*/ 150275 w 166760"/>
                <a:gd name="connsiteY9" fmla="*/ 181535 h 230841"/>
                <a:gd name="connsiteX10" fmla="*/ 163722 w 166760"/>
                <a:gd name="connsiteY10" fmla="*/ 127747 h 230841"/>
                <a:gd name="connsiteX11" fmla="*/ 154758 w 166760"/>
                <a:gd name="connsiteY11" fmla="*/ 82923 h 230841"/>
                <a:gd name="connsiteX12" fmla="*/ 145793 w 166760"/>
                <a:gd name="connsiteY12" fmla="*/ 69476 h 230841"/>
                <a:gd name="connsiteX13" fmla="*/ 141310 w 166760"/>
                <a:gd name="connsiteY13" fmla="*/ 56029 h 230841"/>
                <a:gd name="connsiteX14" fmla="*/ 132346 w 166760"/>
                <a:gd name="connsiteY14" fmla="*/ 42582 h 230841"/>
                <a:gd name="connsiteX15" fmla="*/ 114416 w 166760"/>
                <a:gd name="connsiteY15" fmla="*/ 20170 h 230841"/>
                <a:gd name="connsiteX16" fmla="*/ 38216 w 166760"/>
                <a:gd name="connsiteY16" fmla="*/ 2241 h 2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760" h="230841">
                  <a:moveTo>
                    <a:pt x="38216" y="2241"/>
                  </a:moveTo>
                  <a:cubicBezTo>
                    <a:pt x="23275" y="0"/>
                    <a:pt x="28110" y="3382"/>
                    <a:pt x="24769" y="6723"/>
                  </a:cubicBezTo>
                  <a:cubicBezTo>
                    <a:pt x="17151" y="14341"/>
                    <a:pt x="6840" y="33617"/>
                    <a:pt x="6840" y="33617"/>
                  </a:cubicBezTo>
                  <a:cubicBezTo>
                    <a:pt x="9325" y="113155"/>
                    <a:pt x="0" y="139668"/>
                    <a:pt x="15805" y="194982"/>
                  </a:cubicBezTo>
                  <a:cubicBezTo>
                    <a:pt x="17103" y="199525"/>
                    <a:pt x="18174" y="204203"/>
                    <a:pt x="20287" y="208429"/>
                  </a:cubicBezTo>
                  <a:cubicBezTo>
                    <a:pt x="22696" y="213247"/>
                    <a:pt x="25443" y="218067"/>
                    <a:pt x="29252" y="221876"/>
                  </a:cubicBezTo>
                  <a:cubicBezTo>
                    <a:pt x="33061" y="225685"/>
                    <a:pt x="38217" y="227853"/>
                    <a:pt x="42699" y="230841"/>
                  </a:cubicBezTo>
                  <a:cubicBezTo>
                    <a:pt x="69593" y="227853"/>
                    <a:pt x="97129" y="228439"/>
                    <a:pt x="123381" y="221876"/>
                  </a:cubicBezTo>
                  <a:cubicBezTo>
                    <a:pt x="131846" y="219760"/>
                    <a:pt x="133380" y="200154"/>
                    <a:pt x="136828" y="194982"/>
                  </a:cubicBezTo>
                  <a:cubicBezTo>
                    <a:pt x="140344" y="189708"/>
                    <a:pt x="145793" y="186017"/>
                    <a:pt x="150275" y="181535"/>
                  </a:cubicBezTo>
                  <a:cubicBezTo>
                    <a:pt x="154757" y="163606"/>
                    <a:pt x="166760" y="145977"/>
                    <a:pt x="163722" y="127747"/>
                  </a:cubicBezTo>
                  <a:cubicBezTo>
                    <a:pt x="162711" y="121682"/>
                    <a:pt x="158405" y="91432"/>
                    <a:pt x="154758" y="82923"/>
                  </a:cubicBezTo>
                  <a:cubicBezTo>
                    <a:pt x="152636" y="77971"/>
                    <a:pt x="148202" y="74294"/>
                    <a:pt x="145793" y="69476"/>
                  </a:cubicBezTo>
                  <a:cubicBezTo>
                    <a:pt x="143680" y="65250"/>
                    <a:pt x="143423" y="60255"/>
                    <a:pt x="141310" y="56029"/>
                  </a:cubicBezTo>
                  <a:cubicBezTo>
                    <a:pt x="138901" y="51211"/>
                    <a:pt x="134755" y="47400"/>
                    <a:pt x="132346" y="42582"/>
                  </a:cubicBezTo>
                  <a:cubicBezTo>
                    <a:pt x="127178" y="32246"/>
                    <a:pt x="130632" y="22381"/>
                    <a:pt x="114416" y="20170"/>
                  </a:cubicBezTo>
                  <a:cubicBezTo>
                    <a:pt x="16365" y="6799"/>
                    <a:pt x="53157" y="4482"/>
                    <a:pt x="38216" y="224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22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Ελεύθερη σχεδίαση"/>
            <p:cNvSpPr/>
            <p:nvPr/>
          </p:nvSpPr>
          <p:spPr>
            <a:xfrm>
              <a:off x="3957108" y="3482788"/>
              <a:ext cx="37140" cy="211696"/>
            </a:xfrm>
            <a:custGeom>
              <a:avLst/>
              <a:gdLst>
                <a:gd name="connsiteX0" fmla="*/ 32186 w 37140"/>
                <a:gd name="connsiteY0" fmla="*/ 0 h 211696"/>
                <a:gd name="connsiteX1" fmla="*/ 36668 w 37140"/>
                <a:gd name="connsiteY1" fmla="*/ 17930 h 211696"/>
                <a:gd name="connsiteX2" fmla="*/ 27704 w 37140"/>
                <a:gd name="connsiteY2" fmla="*/ 58271 h 211696"/>
                <a:gd name="connsiteX3" fmla="*/ 14257 w 37140"/>
                <a:gd name="connsiteY3" fmla="*/ 107577 h 211696"/>
                <a:gd name="connsiteX4" fmla="*/ 9774 w 37140"/>
                <a:gd name="connsiteY4" fmla="*/ 138953 h 211696"/>
                <a:gd name="connsiteX5" fmla="*/ 810 w 37140"/>
                <a:gd name="connsiteY5" fmla="*/ 165847 h 211696"/>
                <a:gd name="connsiteX6" fmla="*/ 5292 w 37140"/>
                <a:gd name="connsiteY6" fmla="*/ 197224 h 211696"/>
                <a:gd name="connsiteX7" fmla="*/ 14257 w 37140"/>
                <a:gd name="connsiteY7" fmla="*/ 210671 h 211696"/>
                <a:gd name="connsiteX8" fmla="*/ 23221 w 37140"/>
                <a:gd name="connsiteY8" fmla="*/ 201706 h 21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0" h="211696">
                  <a:moveTo>
                    <a:pt x="32186" y="0"/>
                  </a:moveTo>
                  <a:cubicBezTo>
                    <a:pt x="33680" y="5977"/>
                    <a:pt x="37140" y="11788"/>
                    <a:pt x="36668" y="17930"/>
                  </a:cubicBezTo>
                  <a:cubicBezTo>
                    <a:pt x="35612" y="31664"/>
                    <a:pt x="30590" y="44802"/>
                    <a:pt x="27704" y="58271"/>
                  </a:cubicBezTo>
                  <a:cubicBezTo>
                    <a:pt x="20103" y="93744"/>
                    <a:pt x="27199" y="68749"/>
                    <a:pt x="14257" y="107577"/>
                  </a:cubicBezTo>
                  <a:cubicBezTo>
                    <a:pt x="12763" y="118036"/>
                    <a:pt x="12150" y="128659"/>
                    <a:pt x="9774" y="138953"/>
                  </a:cubicBezTo>
                  <a:cubicBezTo>
                    <a:pt x="7649" y="148161"/>
                    <a:pt x="1535" y="156425"/>
                    <a:pt x="810" y="165847"/>
                  </a:cubicBezTo>
                  <a:cubicBezTo>
                    <a:pt x="0" y="176381"/>
                    <a:pt x="2256" y="187104"/>
                    <a:pt x="5292" y="197224"/>
                  </a:cubicBezTo>
                  <a:cubicBezTo>
                    <a:pt x="6840" y="202384"/>
                    <a:pt x="9031" y="209364"/>
                    <a:pt x="14257" y="210671"/>
                  </a:cubicBezTo>
                  <a:cubicBezTo>
                    <a:pt x="18357" y="211696"/>
                    <a:pt x="20233" y="204694"/>
                    <a:pt x="23221" y="201706"/>
                  </a:cubicBezTo>
                </a:path>
              </a:pathLst>
            </a:custGeom>
            <a:ln w="9525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7" name="16 - TextBox"/>
          <p:cNvSpPr txBox="1"/>
          <p:nvPr/>
        </p:nvSpPr>
        <p:spPr>
          <a:xfrm>
            <a:off x="428596" y="463642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λάρυγγας</a:t>
            </a:r>
            <a:endParaRPr lang="el-GR" sz="2400" b="1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1571604" y="4000504"/>
            <a:ext cx="2214578" cy="9216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7000892" y="485073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οισοφάγος</a:t>
            </a:r>
            <a:endParaRPr lang="el-GR" sz="2400" b="1" dirty="0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>
            <a:off x="4071934" y="3714752"/>
            <a:ext cx="3357586" cy="11359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Έλλειψη"/>
          <p:cNvSpPr/>
          <p:nvPr/>
        </p:nvSpPr>
        <p:spPr>
          <a:xfrm rot="1566959">
            <a:off x="3529370" y="3093726"/>
            <a:ext cx="330307" cy="857256"/>
          </a:xfrm>
          <a:prstGeom prst="ellipse">
            <a:avLst/>
          </a:prstGeom>
          <a:noFill/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flipV="1">
            <a:off x="3643306" y="2064656"/>
            <a:ext cx="3000396" cy="1428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6643702" y="185034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Επιγλωττίδα</a:t>
            </a:r>
            <a:endParaRPr lang="el-GR" sz="2400" b="1" dirty="0"/>
          </a:p>
        </p:txBody>
      </p:sp>
      <p:sp>
        <p:nvSpPr>
          <p:cNvPr id="34" name="33 - Ορθογώνιο"/>
          <p:cNvSpPr/>
          <p:nvPr/>
        </p:nvSpPr>
        <p:spPr>
          <a:xfrm>
            <a:off x="285720" y="5657671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επιγλωττίδα είναι ένας ιστός που μπορεί να μετακινείται.  </a:t>
            </a:r>
          </a:p>
        </p:txBody>
      </p:sp>
      <p:cxnSp>
        <p:nvCxnSpPr>
          <p:cNvPr id="36" name="35 - Ευθύγραμμο βέλος σύνδεσης"/>
          <p:cNvCxnSpPr/>
          <p:nvPr/>
        </p:nvCxnSpPr>
        <p:spPr>
          <a:xfrm rot="10800000">
            <a:off x="1643042" y="2786058"/>
            <a:ext cx="2286016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0" y="242886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φάρυγγας</a:t>
            </a:r>
            <a:endParaRPr lang="el-GR" sz="2400" b="1" dirty="0"/>
          </a:p>
        </p:txBody>
      </p:sp>
      <p:sp>
        <p:nvSpPr>
          <p:cNvPr id="41" name="40 - Ορθογώνιο"/>
          <p:cNvSpPr/>
          <p:nvPr/>
        </p:nvSpPr>
        <p:spPr>
          <a:xfrm>
            <a:off x="0" y="5934670"/>
            <a:ext cx="8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Συγκεκριμένα όταν καταπίνουμε την τροφή,  η επιγλωττίδα κατεβαίνει προς τα κάτω και φράζει </a:t>
            </a:r>
            <a:r>
              <a:rPr lang="el-GR" dirty="0" smtClean="0"/>
              <a:t>τον λάρυγγα (άρα και τη τραχεία) </a:t>
            </a:r>
            <a:r>
              <a:rPr lang="el-GR" dirty="0" smtClean="0"/>
              <a:t>ώστε η τροφή να περνάει στον οισοφάγο, και όχι να πηγαίνει στην τραχεία και από κει στους πνεύμονες. Εξηγώ… στη συνέχεια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8" grpId="0" animBg="1"/>
      <p:bldP spid="31" grpId="0"/>
      <p:bldP spid="34" grpId="0"/>
      <p:bldP spid="38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3141679" cy="28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378619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λάρυγγας</a:t>
            </a:r>
            <a:endParaRPr lang="el-GR" sz="2400" b="1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1428728" y="2786058"/>
            <a:ext cx="2286016" cy="11430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7143768" y="428625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οισοφάγος</a:t>
            </a:r>
            <a:endParaRPr lang="el-GR" sz="2400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143372" y="3000372"/>
            <a:ext cx="3429024" cy="128588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Ελεύθερη σχεδίαση"/>
          <p:cNvSpPr/>
          <p:nvPr/>
        </p:nvSpPr>
        <p:spPr>
          <a:xfrm>
            <a:off x="3576995" y="1920240"/>
            <a:ext cx="384111" cy="365760"/>
          </a:xfrm>
          <a:custGeom>
            <a:avLst/>
            <a:gdLst>
              <a:gd name="connsiteX0" fmla="*/ 156805 w 384111"/>
              <a:gd name="connsiteY0" fmla="*/ 0 h 365760"/>
              <a:gd name="connsiteX1" fmla="*/ 65365 w 384111"/>
              <a:gd name="connsiteY1" fmla="*/ 152400 h 365760"/>
              <a:gd name="connsiteX2" fmla="*/ 34885 w 384111"/>
              <a:gd name="connsiteY2" fmla="*/ 198120 h 365760"/>
              <a:gd name="connsiteX3" fmla="*/ 50125 w 384111"/>
              <a:gd name="connsiteY3" fmla="*/ 350520 h 365760"/>
              <a:gd name="connsiteX4" fmla="*/ 111085 w 384111"/>
              <a:gd name="connsiteY4" fmla="*/ 365760 h 365760"/>
              <a:gd name="connsiteX5" fmla="*/ 202525 w 384111"/>
              <a:gd name="connsiteY5" fmla="*/ 335280 h 365760"/>
              <a:gd name="connsiteX6" fmla="*/ 263485 w 384111"/>
              <a:gd name="connsiteY6" fmla="*/ 228600 h 365760"/>
              <a:gd name="connsiteX7" fmla="*/ 309205 w 384111"/>
              <a:gd name="connsiteY7" fmla="*/ 213360 h 365760"/>
              <a:gd name="connsiteX8" fmla="*/ 324445 w 384111"/>
              <a:gd name="connsiteY8" fmla="*/ 167640 h 365760"/>
              <a:gd name="connsiteX9" fmla="*/ 339685 w 384111"/>
              <a:gd name="connsiteY9" fmla="*/ 60960 h 365760"/>
              <a:gd name="connsiteX10" fmla="*/ 278725 w 384111"/>
              <a:gd name="connsiteY10" fmla="*/ 30480 h 365760"/>
              <a:gd name="connsiteX11" fmla="*/ 95845 w 384111"/>
              <a:gd name="connsiteY11" fmla="*/ 4572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111" h="365760">
                <a:moveTo>
                  <a:pt x="156805" y="0"/>
                </a:moveTo>
                <a:cubicBezTo>
                  <a:pt x="109942" y="93725"/>
                  <a:pt x="138927" y="42057"/>
                  <a:pt x="65365" y="152400"/>
                </a:cubicBezTo>
                <a:lnTo>
                  <a:pt x="34885" y="198120"/>
                </a:lnTo>
                <a:cubicBezTo>
                  <a:pt x="23772" y="253684"/>
                  <a:pt x="0" y="300395"/>
                  <a:pt x="50125" y="350520"/>
                </a:cubicBezTo>
                <a:cubicBezTo>
                  <a:pt x="64936" y="365331"/>
                  <a:pt x="90765" y="360680"/>
                  <a:pt x="111085" y="365760"/>
                </a:cubicBezTo>
                <a:cubicBezTo>
                  <a:pt x="141565" y="355600"/>
                  <a:pt x="175280" y="352308"/>
                  <a:pt x="202525" y="335280"/>
                </a:cubicBezTo>
                <a:cubicBezTo>
                  <a:pt x="228223" y="319219"/>
                  <a:pt x="246376" y="245709"/>
                  <a:pt x="263485" y="228600"/>
                </a:cubicBezTo>
                <a:cubicBezTo>
                  <a:pt x="274844" y="217241"/>
                  <a:pt x="293965" y="218440"/>
                  <a:pt x="309205" y="213360"/>
                </a:cubicBezTo>
                <a:cubicBezTo>
                  <a:pt x="314285" y="198120"/>
                  <a:pt x="317261" y="182008"/>
                  <a:pt x="324445" y="167640"/>
                </a:cubicBezTo>
                <a:cubicBezTo>
                  <a:pt x="344905" y="126719"/>
                  <a:pt x="384111" y="114272"/>
                  <a:pt x="339685" y="60960"/>
                </a:cubicBezTo>
                <a:cubicBezTo>
                  <a:pt x="325141" y="43507"/>
                  <a:pt x="299045" y="40640"/>
                  <a:pt x="278725" y="30480"/>
                </a:cubicBezTo>
                <a:cubicBezTo>
                  <a:pt x="116215" y="46731"/>
                  <a:pt x="177378" y="45720"/>
                  <a:pt x="95845" y="45720"/>
                </a:cubicBezTo>
              </a:path>
            </a:pathLst>
          </a:cu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3786182" y="2143116"/>
            <a:ext cx="3357586" cy="121444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7000892" y="307181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Επιγλωττίδα</a:t>
            </a:r>
            <a:endParaRPr lang="el-GR" sz="2400" b="1" dirty="0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3071802" y="1000108"/>
            <a:ext cx="857256" cy="844513"/>
          </a:xfrm>
          <a:custGeom>
            <a:avLst/>
            <a:gdLst>
              <a:gd name="connsiteX0" fmla="*/ 590728 w 865048"/>
              <a:gd name="connsiteY0" fmla="*/ 722593 h 844513"/>
              <a:gd name="connsiteX1" fmla="*/ 651688 w 865048"/>
              <a:gd name="connsiteY1" fmla="*/ 753073 h 844513"/>
              <a:gd name="connsiteX2" fmla="*/ 666928 w 865048"/>
              <a:gd name="connsiteY2" fmla="*/ 798793 h 844513"/>
              <a:gd name="connsiteX3" fmla="*/ 712648 w 865048"/>
              <a:gd name="connsiteY3" fmla="*/ 814033 h 844513"/>
              <a:gd name="connsiteX4" fmla="*/ 758368 w 865048"/>
              <a:gd name="connsiteY4" fmla="*/ 844513 h 844513"/>
              <a:gd name="connsiteX5" fmla="*/ 819328 w 865048"/>
              <a:gd name="connsiteY5" fmla="*/ 829273 h 844513"/>
              <a:gd name="connsiteX6" fmla="*/ 865048 w 865048"/>
              <a:gd name="connsiteY6" fmla="*/ 707353 h 844513"/>
              <a:gd name="connsiteX7" fmla="*/ 834568 w 865048"/>
              <a:gd name="connsiteY7" fmla="*/ 417793 h 844513"/>
              <a:gd name="connsiteX8" fmla="*/ 819328 w 865048"/>
              <a:gd name="connsiteY8" fmla="*/ 372073 h 844513"/>
              <a:gd name="connsiteX9" fmla="*/ 666928 w 865048"/>
              <a:gd name="connsiteY9" fmla="*/ 219673 h 844513"/>
              <a:gd name="connsiteX10" fmla="*/ 621208 w 865048"/>
              <a:gd name="connsiteY10" fmla="*/ 204433 h 844513"/>
              <a:gd name="connsiteX11" fmla="*/ 575488 w 865048"/>
              <a:gd name="connsiteY11" fmla="*/ 173953 h 844513"/>
              <a:gd name="connsiteX12" fmla="*/ 514528 w 865048"/>
              <a:gd name="connsiteY12" fmla="*/ 158713 h 844513"/>
              <a:gd name="connsiteX13" fmla="*/ 468808 w 865048"/>
              <a:gd name="connsiteY13" fmla="*/ 143473 h 844513"/>
              <a:gd name="connsiteX14" fmla="*/ 407848 w 865048"/>
              <a:gd name="connsiteY14" fmla="*/ 112993 h 844513"/>
              <a:gd name="connsiteX15" fmla="*/ 346888 w 865048"/>
              <a:gd name="connsiteY15" fmla="*/ 97753 h 844513"/>
              <a:gd name="connsiteX16" fmla="*/ 285928 w 865048"/>
              <a:gd name="connsiteY16" fmla="*/ 67273 h 844513"/>
              <a:gd name="connsiteX17" fmla="*/ 179248 w 865048"/>
              <a:gd name="connsiteY17" fmla="*/ 21553 h 844513"/>
              <a:gd name="connsiteX18" fmla="*/ 26848 w 865048"/>
              <a:gd name="connsiteY18" fmla="*/ 36793 h 844513"/>
              <a:gd name="connsiteX19" fmla="*/ 42088 w 865048"/>
              <a:gd name="connsiteY19" fmla="*/ 143473 h 844513"/>
              <a:gd name="connsiteX20" fmla="*/ 133528 w 865048"/>
              <a:gd name="connsiteY20" fmla="*/ 250153 h 844513"/>
              <a:gd name="connsiteX21" fmla="*/ 164008 w 865048"/>
              <a:gd name="connsiteY21" fmla="*/ 295873 h 844513"/>
              <a:gd name="connsiteX22" fmla="*/ 209728 w 865048"/>
              <a:gd name="connsiteY22" fmla="*/ 311113 h 844513"/>
              <a:gd name="connsiteX23" fmla="*/ 301168 w 865048"/>
              <a:gd name="connsiteY23" fmla="*/ 387313 h 844513"/>
              <a:gd name="connsiteX24" fmla="*/ 346888 w 865048"/>
              <a:gd name="connsiteY24" fmla="*/ 402553 h 844513"/>
              <a:gd name="connsiteX25" fmla="*/ 392608 w 865048"/>
              <a:gd name="connsiteY25" fmla="*/ 448273 h 844513"/>
              <a:gd name="connsiteX26" fmla="*/ 453568 w 865048"/>
              <a:gd name="connsiteY26" fmla="*/ 539713 h 844513"/>
              <a:gd name="connsiteX27" fmla="*/ 499288 w 865048"/>
              <a:gd name="connsiteY27" fmla="*/ 570193 h 844513"/>
              <a:gd name="connsiteX28" fmla="*/ 514528 w 865048"/>
              <a:gd name="connsiteY28" fmla="*/ 615913 h 844513"/>
              <a:gd name="connsiteX29" fmla="*/ 651688 w 865048"/>
              <a:gd name="connsiteY29" fmla="*/ 722593 h 844513"/>
              <a:gd name="connsiteX30" fmla="*/ 727888 w 865048"/>
              <a:gd name="connsiteY30" fmla="*/ 798793 h 84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65048" h="844513">
                <a:moveTo>
                  <a:pt x="590728" y="722593"/>
                </a:moveTo>
                <a:cubicBezTo>
                  <a:pt x="611048" y="732753"/>
                  <a:pt x="635624" y="737009"/>
                  <a:pt x="651688" y="753073"/>
                </a:cubicBezTo>
                <a:cubicBezTo>
                  <a:pt x="663047" y="764432"/>
                  <a:pt x="655569" y="787434"/>
                  <a:pt x="666928" y="798793"/>
                </a:cubicBezTo>
                <a:cubicBezTo>
                  <a:pt x="678287" y="810152"/>
                  <a:pt x="698280" y="806849"/>
                  <a:pt x="712648" y="814033"/>
                </a:cubicBezTo>
                <a:cubicBezTo>
                  <a:pt x="729031" y="822224"/>
                  <a:pt x="743128" y="834353"/>
                  <a:pt x="758368" y="844513"/>
                </a:cubicBezTo>
                <a:cubicBezTo>
                  <a:pt x="778688" y="839433"/>
                  <a:pt x="801900" y="840891"/>
                  <a:pt x="819328" y="829273"/>
                </a:cubicBezTo>
                <a:cubicBezTo>
                  <a:pt x="855552" y="805124"/>
                  <a:pt x="858413" y="740528"/>
                  <a:pt x="865048" y="707353"/>
                </a:cubicBezTo>
                <a:cubicBezTo>
                  <a:pt x="854888" y="610833"/>
                  <a:pt x="847681" y="513956"/>
                  <a:pt x="834568" y="417793"/>
                </a:cubicBezTo>
                <a:cubicBezTo>
                  <a:pt x="832397" y="401876"/>
                  <a:pt x="827130" y="386116"/>
                  <a:pt x="819328" y="372073"/>
                </a:cubicBezTo>
                <a:cubicBezTo>
                  <a:pt x="782383" y="305571"/>
                  <a:pt x="744513" y="245535"/>
                  <a:pt x="666928" y="219673"/>
                </a:cubicBezTo>
                <a:cubicBezTo>
                  <a:pt x="651688" y="214593"/>
                  <a:pt x="635576" y="211617"/>
                  <a:pt x="621208" y="204433"/>
                </a:cubicBezTo>
                <a:cubicBezTo>
                  <a:pt x="604825" y="196242"/>
                  <a:pt x="592323" y="181168"/>
                  <a:pt x="575488" y="173953"/>
                </a:cubicBezTo>
                <a:cubicBezTo>
                  <a:pt x="556236" y="165702"/>
                  <a:pt x="534667" y="164467"/>
                  <a:pt x="514528" y="158713"/>
                </a:cubicBezTo>
                <a:cubicBezTo>
                  <a:pt x="499082" y="154300"/>
                  <a:pt x="483573" y="149801"/>
                  <a:pt x="468808" y="143473"/>
                </a:cubicBezTo>
                <a:cubicBezTo>
                  <a:pt x="447926" y="134524"/>
                  <a:pt x="429120" y="120970"/>
                  <a:pt x="407848" y="112993"/>
                </a:cubicBezTo>
                <a:cubicBezTo>
                  <a:pt x="388236" y="105639"/>
                  <a:pt x="366500" y="105107"/>
                  <a:pt x="346888" y="97753"/>
                </a:cubicBezTo>
                <a:cubicBezTo>
                  <a:pt x="325616" y="89776"/>
                  <a:pt x="306810" y="76222"/>
                  <a:pt x="285928" y="67273"/>
                </a:cubicBezTo>
                <a:cubicBezTo>
                  <a:pt x="128959" y="0"/>
                  <a:pt x="381427" y="122642"/>
                  <a:pt x="179248" y="21553"/>
                </a:cubicBezTo>
                <a:cubicBezTo>
                  <a:pt x="128448" y="26633"/>
                  <a:pt x="65006" y="2875"/>
                  <a:pt x="26848" y="36793"/>
                </a:cubicBezTo>
                <a:cubicBezTo>
                  <a:pt x="0" y="60658"/>
                  <a:pt x="35043" y="108250"/>
                  <a:pt x="42088" y="143473"/>
                </a:cubicBezTo>
                <a:cubicBezTo>
                  <a:pt x="57042" y="218245"/>
                  <a:pt x="66190" y="182815"/>
                  <a:pt x="133528" y="250153"/>
                </a:cubicBezTo>
                <a:cubicBezTo>
                  <a:pt x="146480" y="263105"/>
                  <a:pt x="149705" y="284431"/>
                  <a:pt x="164008" y="295873"/>
                </a:cubicBezTo>
                <a:cubicBezTo>
                  <a:pt x="176552" y="305908"/>
                  <a:pt x="195360" y="303929"/>
                  <a:pt x="209728" y="311113"/>
                </a:cubicBezTo>
                <a:cubicBezTo>
                  <a:pt x="309450" y="360974"/>
                  <a:pt x="200054" y="319903"/>
                  <a:pt x="301168" y="387313"/>
                </a:cubicBezTo>
                <a:cubicBezTo>
                  <a:pt x="314534" y="396224"/>
                  <a:pt x="331648" y="397473"/>
                  <a:pt x="346888" y="402553"/>
                </a:cubicBezTo>
                <a:cubicBezTo>
                  <a:pt x="362128" y="417793"/>
                  <a:pt x="379376" y="431260"/>
                  <a:pt x="392608" y="448273"/>
                </a:cubicBezTo>
                <a:cubicBezTo>
                  <a:pt x="415098" y="477189"/>
                  <a:pt x="423088" y="519393"/>
                  <a:pt x="453568" y="539713"/>
                </a:cubicBezTo>
                <a:lnTo>
                  <a:pt x="499288" y="570193"/>
                </a:lnTo>
                <a:cubicBezTo>
                  <a:pt x="504368" y="585433"/>
                  <a:pt x="504665" y="603233"/>
                  <a:pt x="514528" y="615913"/>
                </a:cubicBezTo>
                <a:cubicBezTo>
                  <a:pt x="586487" y="708432"/>
                  <a:pt x="576568" y="697553"/>
                  <a:pt x="651688" y="722593"/>
                </a:cubicBezTo>
                <a:lnTo>
                  <a:pt x="727888" y="798793"/>
                </a:lnTo>
              </a:path>
            </a:pathLst>
          </a:custGeom>
          <a:ln w="412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3714744" y="1071546"/>
            <a:ext cx="2571768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286512" y="78579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Μπουκιά -τροφή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2" grpId="0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5"/>
            <a:ext cx="3638570" cy="33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857356" y="500063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λάρυγγας</a:t>
            </a:r>
            <a:endParaRPr lang="el-GR" sz="2400" b="1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2893207" y="3464719"/>
            <a:ext cx="1643074" cy="128588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4786314" y="585789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οισοφάγος</a:t>
            </a:r>
            <a:endParaRPr lang="el-GR" sz="2400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4214810" y="4071942"/>
            <a:ext cx="2214578" cy="9286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1214414" y="2643182"/>
            <a:ext cx="3071834" cy="78581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0" y="3286124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Επιγλωττίδα </a:t>
            </a:r>
            <a:r>
              <a:rPr lang="el-GR" sz="2000" dirty="0" smtClean="0"/>
              <a:t>κατεβαίνει και  κλείνει το λάρυγγα</a:t>
            </a:r>
            <a:endParaRPr lang="el-GR" sz="2000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4643438" y="1357298"/>
            <a:ext cx="2143140" cy="78581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786578" y="857232"/>
            <a:ext cx="235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Μπουκιά –τροφή </a:t>
            </a:r>
            <a:r>
              <a:rPr lang="el-GR" dirty="0" smtClean="0">
                <a:solidFill>
                  <a:srgbClr val="FF0000"/>
                </a:solidFill>
              </a:rPr>
              <a:t>που κατευθύνεται προς οισοφάγο και κλείνει επιγλωττίδα.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3914310" y="2392680"/>
            <a:ext cx="785837" cy="487680"/>
          </a:xfrm>
          <a:custGeom>
            <a:avLst/>
            <a:gdLst>
              <a:gd name="connsiteX0" fmla="*/ 246210 w 785837"/>
              <a:gd name="connsiteY0" fmla="*/ 441960 h 487680"/>
              <a:gd name="connsiteX1" fmla="*/ 490050 w 785837"/>
              <a:gd name="connsiteY1" fmla="*/ 426720 h 487680"/>
              <a:gd name="connsiteX2" fmla="*/ 551010 w 785837"/>
              <a:gd name="connsiteY2" fmla="*/ 396240 h 487680"/>
              <a:gd name="connsiteX3" fmla="*/ 596730 w 785837"/>
              <a:gd name="connsiteY3" fmla="*/ 381000 h 487680"/>
              <a:gd name="connsiteX4" fmla="*/ 749130 w 785837"/>
              <a:gd name="connsiteY4" fmla="*/ 350520 h 487680"/>
              <a:gd name="connsiteX5" fmla="*/ 779610 w 785837"/>
              <a:gd name="connsiteY5" fmla="*/ 289560 h 487680"/>
              <a:gd name="connsiteX6" fmla="*/ 718650 w 785837"/>
              <a:gd name="connsiteY6" fmla="*/ 198120 h 487680"/>
              <a:gd name="connsiteX7" fmla="*/ 642450 w 785837"/>
              <a:gd name="connsiteY7" fmla="*/ 121920 h 487680"/>
              <a:gd name="connsiteX8" fmla="*/ 520530 w 785837"/>
              <a:gd name="connsiteY8" fmla="*/ 45720 h 487680"/>
              <a:gd name="connsiteX9" fmla="*/ 474810 w 785837"/>
              <a:gd name="connsiteY9" fmla="*/ 0 h 487680"/>
              <a:gd name="connsiteX10" fmla="*/ 307170 w 785837"/>
              <a:gd name="connsiteY10" fmla="*/ 30480 h 487680"/>
              <a:gd name="connsiteX11" fmla="*/ 261450 w 785837"/>
              <a:gd name="connsiteY11" fmla="*/ 60960 h 487680"/>
              <a:gd name="connsiteX12" fmla="*/ 215730 w 785837"/>
              <a:gd name="connsiteY12" fmla="*/ 76200 h 487680"/>
              <a:gd name="connsiteX13" fmla="*/ 170010 w 785837"/>
              <a:gd name="connsiteY13" fmla="*/ 121920 h 487680"/>
              <a:gd name="connsiteX14" fmla="*/ 63330 w 785837"/>
              <a:gd name="connsiteY14" fmla="*/ 182880 h 487680"/>
              <a:gd name="connsiteX15" fmla="*/ 17610 w 785837"/>
              <a:gd name="connsiteY15" fmla="*/ 228600 h 487680"/>
              <a:gd name="connsiteX16" fmla="*/ 2370 w 785837"/>
              <a:gd name="connsiteY16" fmla="*/ 320040 h 487680"/>
              <a:gd name="connsiteX17" fmla="*/ 78570 w 785837"/>
              <a:gd name="connsiteY17" fmla="*/ 472440 h 487680"/>
              <a:gd name="connsiteX18" fmla="*/ 124290 w 785837"/>
              <a:gd name="connsiteY18" fmla="*/ 487680 h 487680"/>
              <a:gd name="connsiteX19" fmla="*/ 246210 w 785837"/>
              <a:gd name="connsiteY19" fmla="*/ 472440 h 487680"/>
              <a:gd name="connsiteX20" fmla="*/ 291930 w 785837"/>
              <a:gd name="connsiteY20" fmla="*/ 441960 h 487680"/>
              <a:gd name="connsiteX21" fmla="*/ 337650 w 785837"/>
              <a:gd name="connsiteY21" fmla="*/ 42672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837" h="487680">
                <a:moveTo>
                  <a:pt x="246210" y="441960"/>
                </a:moveTo>
                <a:cubicBezTo>
                  <a:pt x="327490" y="436880"/>
                  <a:pt x="409512" y="438801"/>
                  <a:pt x="490050" y="426720"/>
                </a:cubicBezTo>
                <a:cubicBezTo>
                  <a:pt x="512517" y="423350"/>
                  <a:pt x="530128" y="405189"/>
                  <a:pt x="551010" y="396240"/>
                </a:cubicBezTo>
                <a:cubicBezTo>
                  <a:pt x="565775" y="389912"/>
                  <a:pt x="581077" y="384612"/>
                  <a:pt x="596730" y="381000"/>
                </a:cubicBezTo>
                <a:cubicBezTo>
                  <a:pt x="647209" y="369351"/>
                  <a:pt x="698330" y="360680"/>
                  <a:pt x="749130" y="350520"/>
                </a:cubicBezTo>
                <a:cubicBezTo>
                  <a:pt x="759290" y="330200"/>
                  <a:pt x="776397" y="312050"/>
                  <a:pt x="779610" y="289560"/>
                </a:cubicBezTo>
                <a:cubicBezTo>
                  <a:pt x="785837" y="245971"/>
                  <a:pt x="737784" y="224908"/>
                  <a:pt x="718650" y="198120"/>
                </a:cubicBezTo>
                <a:cubicBezTo>
                  <a:pt x="659800" y="115730"/>
                  <a:pt x="724703" y="149338"/>
                  <a:pt x="642450" y="121920"/>
                </a:cubicBezTo>
                <a:cubicBezTo>
                  <a:pt x="531907" y="11377"/>
                  <a:pt x="674468" y="141931"/>
                  <a:pt x="520530" y="45720"/>
                </a:cubicBezTo>
                <a:cubicBezTo>
                  <a:pt x="502253" y="34297"/>
                  <a:pt x="490050" y="15240"/>
                  <a:pt x="474810" y="0"/>
                </a:cubicBezTo>
                <a:cubicBezTo>
                  <a:pt x="450089" y="3532"/>
                  <a:pt x="343098" y="15082"/>
                  <a:pt x="307170" y="30480"/>
                </a:cubicBezTo>
                <a:cubicBezTo>
                  <a:pt x="290335" y="37695"/>
                  <a:pt x="277833" y="52769"/>
                  <a:pt x="261450" y="60960"/>
                </a:cubicBezTo>
                <a:cubicBezTo>
                  <a:pt x="247082" y="68144"/>
                  <a:pt x="230970" y="71120"/>
                  <a:pt x="215730" y="76200"/>
                </a:cubicBezTo>
                <a:cubicBezTo>
                  <a:pt x="200490" y="91440"/>
                  <a:pt x="186567" y="108122"/>
                  <a:pt x="170010" y="121920"/>
                </a:cubicBezTo>
                <a:cubicBezTo>
                  <a:pt x="83619" y="193912"/>
                  <a:pt x="167672" y="108350"/>
                  <a:pt x="63330" y="182880"/>
                </a:cubicBezTo>
                <a:cubicBezTo>
                  <a:pt x="45792" y="195407"/>
                  <a:pt x="32850" y="213360"/>
                  <a:pt x="17610" y="228600"/>
                </a:cubicBezTo>
                <a:cubicBezTo>
                  <a:pt x="12530" y="259080"/>
                  <a:pt x="0" y="289231"/>
                  <a:pt x="2370" y="320040"/>
                </a:cubicBezTo>
                <a:cubicBezTo>
                  <a:pt x="7399" y="385420"/>
                  <a:pt x="24982" y="436714"/>
                  <a:pt x="78570" y="472440"/>
                </a:cubicBezTo>
                <a:cubicBezTo>
                  <a:pt x="91936" y="481351"/>
                  <a:pt x="109050" y="482600"/>
                  <a:pt x="124290" y="487680"/>
                </a:cubicBezTo>
                <a:cubicBezTo>
                  <a:pt x="164930" y="482600"/>
                  <a:pt x="206697" y="483216"/>
                  <a:pt x="246210" y="472440"/>
                </a:cubicBezTo>
                <a:cubicBezTo>
                  <a:pt x="263881" y="467621"/>
                  <a:pt x="275547" y="450151"/>
                  <a:pt x="291930" y="441960"/>
                </a:cubicBezTo>
                <a:cubicBezTo>
                  <a:pt x="306298" y="434776"/>
                  <a:pt x="337650" y="426720"/>
                  <a:pt x="337650" y="426720"/>
                </a:cubicBezTo>
              </a:path>
            </a:pathLst>
          </a:cu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4373880" y="1917700"/>
            <a:ext cx="583298" cy="1713316"/>
          </a:xfrm>
          <a:custGeom>
            <a:avLst/>
            <a:gdLst>
              <a:gd name="connsiteX0" fmla="*/ 76200 w 583298"/>
              <a:gd name="connsiteY0" fmla="*/ 17780 h 1713316"/>
              <a:gd name="connsiteX1" fmla="*/ 45720 w 583298"/>
              <a:gd name="connsiteY1" fmla="*/ 124460 h 1713316"/>
              <a:gd name="connsiteX2" fmla="*/ 30480 w 583298"/>
              <a:gd name="connsiteY2" fmla="*/ 170180 h 1713316"/>
              <a:gd name="connsiteX3" fmla="*/ 0 w 583298"/>
              <a:gd name="connsiteY3" fmla="*/ 231140 h 1713316"/>
              <a:gd name="connsiteX4" fmla="*/ 15240 w 583298"/>
              <a:gd name="connsiteY4" fmla="*/ 459740 h 1713316"/>
              <a:gd name="connsiteX5" fmla="*/ 76200 w 583298"/>
              <a:gd name="connsiteY5" fmla="*/ 535940 h 1713316"/>
              <a:gd name="connsiteX6" fmla="*/ 121920 w 583298"/>
              <a:gd name="connsiteY6" fmla="*/ 581660 h 1713316"/>
              <a:gd name="connsiteX7" fmla="*/ 167640 w 583298"/>
              <a:gd name="connsiteY7" fmla="*/ 596900 h 1713316"/>
              <a:gd name="connsiteX8" fmla="*/ 304800 w 583298"/>
              <a:gd name="connsiteY8" fmla="*/ 703580 h 1713316"/>
              <a:gd name="connsiteX9" fmla="*/ 274320 w 583298"/>
              <a:gd name="connsiteY9" fmla="*/ 840740 h 1713316"/>
              <a:gd name="connsiteX10" fmla="*/ 243840 w 583298"/>
              <a:gd name="connsiteY10" fmla="*/ 886460 h 1713316"/>
              <a:gd name="connsiteX11" fmla="*/ 182880 w 583298"/>
              <a:gd name="connsiteY11" fmla="*/ 947420 h 1713316"/>
              <a:gd name="connsiteX12" fmla="*/ 198120 w 583298"/>
              <a:gd name="connsiteY12" fmla="*/ 1038860 h 1713316"/>
              <a:gd name="connsiteX13" fmla="*/ 259080 w 583298"/>
              <a:gd name="connsiteY13" fmla="*/ 1145540 h 1713316"/>
              <a:gd name="connsiteX14" fmla="*/ 274320 w 583298"/>
              <a:gd name="connsiteY14" fmla="*/ 1191260 h 1713316"/>
              <a:gd name="connsiteX15" fmla="*/ 304800 w 583298"/>
              <a:gd name="connsiteY15" fmla="*/ 1252220 h 1713316"/>
              <a:gd name="connsiteX16" fmla="*/ 320040 w 583298"/>
              <a:gd name="connsiteY16" fmla="*/ 1297940 h 1713316"/>
              <a:gd name="connsiteX17" fmla="*/ 350520 w 583298"/>
              <a:gd name="connsiteY17" fmla="*/ 1358900 h 1713316"/>
              <a:gd name="connsiteX18" fmla="*/ 381000 w 583298"/>
              <a:gd name="connsiteY18" fmla="*/ 1450340 h 1713316"/>
              <a:gd name="connsiteX19" fmla="*/ 457200 w 583298"/>
              <a:gd name="connsiteY19" fmla="*/ 1557020 h 1713316"/>
              <a:gd name="connsiteX20" fmla="*/ 518160 w 583298"/>
              <a:gd name="connsiteY20" fmla="*/ 1663700 h 1713316"/>
              <a:gd name="connsiteX21" fmla="*/ 533400 w 583298"/>
              <a:gd name="connsiteY21" fmla="*/ 1709420 h 1713316"/>
              <a:gd name="connsiteX22" fmla="*/ 579120 w 583298"/>
              <a:gd name="connsiteY22" fmla="*/ 1648460 h 1713316"/>
              <a:gd name="connsiteX23" fmla="*/ 548640 w 583298"/>
              <a:gd name="connsiteY23" fmla="*/ 1374140 h 1713316"/>
              <a:gd name="connsiteX24" fmla="*/ 533400 w 583298"/>
              <a:gd name="connsiteY24" fmla="*/ 1328420 h 1713316"/>
              <a:gd name="connsiteX25" fmla="*/ 487680 w 583298"/>
              <a:gd name="connsiteY25" fmla="*/ 1282700 h 1713316"/>
              <a:gd name="connsiteX26" fmla="*/ 472440 w 583298"/>
              <a:gd name="connsiteY26" fmla="*/ 1236980 h 1713316"/>
              <a:gd name="connsiteX27" fmla="*/ 441960 w 583298"/>
              <a:gd name="connsiteY27" fmla="*/ 1191260 h 1713316"/>
              <a:gd name="connsiteX28" fmla="*/ 426720 w 583298"/>
              <a:gd name="connsiteY28" fmla="*/ 1115060 h 1713316"/>
              <a:gd name="connsiteX29" fmla="*/ 396240 w 583298"/>
              <a:gd name="connsiteY29" fmla="*/ 1069340 h 1713316"/>
              <a:gd name="connsiteX30" fmla="*/ 365760 w 583298"/>
              <a:gd name="connsiteY30" fmla="*/ 962660 h 1713316"/>
              <a:gd name="connsiteX31" fmla="*/ 320040 w 583298"/>
              <a:gd name="connsiteY31" fmla="*/ 810260 h 1713316"/>
              <a:gd name="connsiteX32" fmla="*/ 289560 w 583298"/>
              <a:gd name="connsiteY32" fmla="*/ 276860 h 1713316"/>
              <a:gd name="connsiteX33" fmla="*/ 274320 w 583298"/>
              <a:gd name="connsiteY33" fmla="*/ 215900 h 1713316"/>
              <a:gd name="connsiteX34" fmla="*/ 213360 w 583298"/>
              <a:gd name="connsiteY34" fmla="*/ 124460 h 1713316"/>
              <a:gd name="connsiteX35" fmla="*/ 182880 w 583298"/>
              <a:gd name="connsiteY35" fmla="*/ 63500 h 1713316"/>
              <a:gd name="connsiteX36" fmla="*/ 137160 w 583298"/>
              <a:gd name="connsiteY36" fmla="*/ 17780 h 1713316"/>
              <a:gd name="connsiteX37" fmla="*/ 76200 w 583298"/>
              <a:gd name="connsiteY37" fmla="*/ 17780 h 171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298" h="1713316">
                <a:moveTo>
                  <a:pt x="76200" y="17780"/>
                </a:moveTo>
                <a:cubicBezTo>
                  <a:pt x="60960" y="35560"/>
                  <a:pt x="56347" y="89037"/>
                  <a:pt x="45720" y="124460"/>
                </a:cubicBezTo>
                <a:cubicBezTo>
                  <a:pt x="41104" y="139847"/>
                  <a:pt x="36808" y="155415"/>
                  <a:pt x="30480" y="170180"/>
                </a:cubicBezTo>
                <a:cubicBezTo>
                  <a:pt x="21531" y="191062"/>
                  <a:pt x="10160" y="210820"/>
                  <a:pt x="0" y="231140"/>
                </a:cubicBezTo>
                <a:cubicBezTo>
                  <a:pt x="5080" y="307340"/>
                  <a:pt x="6806" y="383838"/>
                  <a:pt x="15240" y="459740"/>
                </a:cubicBezTo>
                <a:cubicBezTo>
                  <a:pt x="21878" y="519478"/>
                  <a:pt x="33526" y="500378"/>
                  <a:pt x="76200" y="535940"/>
                </a:cubicBezTo>
                <a:cubicBezTo>
                  <a:pt x="92757" y="549738"/>
                  <a:pt x="103987" y="569705"/>
                  <a:pt x="121920" y="581660"/>
                </a:cubicBezTo>
                <a:cubicBezTo>
                  <a:pt x="135286" y="590571"/>
                  <a:pt x="153597" y="589098"/>
                  <a:pt x="167640" y="596900"/>
                </a:cubicBezTo>
                <a:cubicBezTo>
                  <a:pt x="249670" y="642472"/>
                  <a:pt x="249264" y="648044"/>
                  <a:pt x="304800" y="703580"/>
                </a:cubicBezTo>
                <a:cubicBezTo>
                  <a:pt x="298947" y="738700"/>
                  <a:pt x="293079" y="803223"/>
                  <a:pt x="274320" y="840740"/>
                </a:cubicBezTo>
                <a:cubicBezTo>
                  <a:pt x="266129" y="857123"/>
                  <a:pt x="255760" y="872553"/>
                  <a:pt x="243840" y="886460"/>
                </a:cubicBezTo>
                <a:cubicBezTo>
                  <a:pt x="225138" y="908279"/>
                  <a:pt x="203200" y="927100"/>
                  <a:pt x="182880" y="947420"/>
                </a:cubicBezTo>
                <a:cubicBezTo>
                  <a:pt x="187960" y="977900"/>
                  <a:pt x="189241" y="1009263"/>
                  <a:pt x="198120" y="1038860"/>
                </a:cubicBezTo>
                <a:cubicBezTo>
                  <a:pt x="218159" y="1105656"/>
                  <a:pt x="231020" y="1089420"/>
                  <a:pt x="259080" y="1145540"/>
                </a:cubicBezTo>
                <a:cubicBezTo>
                  <a:pt x="266264" y="1159908"/>
                  <a:pt x="267992" y="1176495"/>
                  <a:pt x="274320" y="1191260"/>
                </a:cubicBezTo>
                <a:cubicBezTo>
                  <a:pt x="283269" y="1212142"/>
                  <a:pt x="295851" y="1231338"/>
                  <a:pt x="304800" y="1252220"/>
                </a:cubicBezTo>
                <a:cubicBezTo>
                  <a:pt x="311128" y="1266985"/>
                  <a:pt x="313712" y="1283175"/>
                  <a:pt x="320040" y="1297940"/>
                </a:cubicBezTo>
                <a:cubicBezTo>
                  <a:pt x="328989" y="1318822"/>
                  <a:pt x="342083" y="1337806"/>
                  <a:pt x="350520" y="1358900"/>
                </a:cubicBezTo>
                <a:cubicBezTo>
                  <a:pt x="362452" y="1388731"/>
                  <a:pt x="361723" y="1424637"/>
                  <a:pt x="381000" y="1450340"/>
                </a:cubicBezTo>
                <a:cubicBezTo>
                  <a:pt x="391355" y="1464146"/>
                  <a:pt x="446058" y="1534735"/>
                  <a:pt x="457200" y="1557020"/>
                </a:cubicBezTo>
                <a:cubicBezTo>
                  <a:pt x="515380" y="1673381"/>
                  <a:pt x="407607" y="1516295"/>
                  <a:pt x="518160" y="1663700"/>
                </a:cubicBezTo>
                <a:cubicBezTo>
                  <a:pt x="523240" y="1678940"/>
                  <a:pt x="517815" y="1713316"/>
                  <a:pt x="533400" y="1709420"/>
                </a:cubicBezTo>
                <a:cubicBezTo>
                  <a:pt x="558042" y="1703260"/>
                  <a:pt x="577967" y="1673834"/>
                  <a:pt x="579120" y="1648460"/>
                </a:cubicBezTo>
                <a:cubicBezTo>
                  <a:pt x="583298" y="1556552"/>
                  <a:pt x="561651" y="1465218"/>
                  <a:pt x="548640" y="1374140"/>
                </a:cubicBezTo>
                <a:cubicBezTo>
                  <a:pt x="546368" y="1358237"/>
                  <a:pt x="542311" y="1341786"/>
                  <a:pt x="533400" y="1328420"/>
                </a:cubicBezTo>
                <a:cubicBezTo>
                  <a:pt x="521445" y="1310487"/>
                  <a:pt x="502920" y="1297940"/>
                  <a:pt x="487680" y="1282700"/>
                </a:cubicBezTo>
                <a:cubicBezTo>
                  <a:pt x="482600" y="1267460"/>
                  <a:pt x="479624" y="1251348"/>
                  <a:pt x="472440" y="1236980"/>
                </a:cubicBezTo>
                <a:cubicBezTo>
                  <a:pt x="464249" y="1220597"/>
                  <a:pt x="448391" y="1208410"/>
                  <a:pt x="441960" y="1191260"/>
                </a:cubicBezTo>
                <a:cubicBezTo>
                  <a:pt x="432865" y="1167006"/>
                  <a:pt x="435815" y="1139314"/>
                  <a:pt x="426720" y="1115060"/>
                </a:cubicBezTo>
                <a:cubicBezTo>
                  <a:pt x="420289" y="1097910"/>
                  <a:pt x="404431" y="1085723"/>
                  <a:pt x="396240" y="1069340"/>
                </a:cubicBezTo>
                <a:cubicBezTo>
                  <a:pt x="381563" y="1039986"/>
                  <a:pt x="375526" y="991958"/>
                  <a:pt x="365760" y="962660"/>
                </a:cubicBezTo>
                <a:cubicBezTo>
                  <a:pt x="315635" y="812284"/>
                  <a:pt x="350137" y="960747"/>
                  <a:pt x="320040" y="810260"/>
                </a:cubicBezTo>
                <a:cubicBezTo>
                  <a:pt x="309880" y="632460"/>
                  <a:pt x="303219" y="454425"/>
                  <a:pt x="289560" y="276860"/>
                </a:cubicBezTo>
                <a:cubicBezTo>
                  <a:pt x="287954" y="255976"/>
                  <a:pt x="283687" y="234634"/>
                  <a:pt x="274320" y="215900"/>
                </a:cubicBezTo>
                <a:cubicBezTo>
                  <a:pt x="257937" y="183135"/>
                  <a:pt x="229743" y="157225"/>
                  <a:pt x="213360" y="124460"/>
                </a:cubicBezTo>
                <a:cubicBezTo>
                  <a:pt x="203200" y="104140"/>
                  <a:pt x="196085" y="81987"/>
                  <a:pt x="182880" y="63500"/>
                </a:cubicBezTo>
                <a:cubicBezTo>
                  <a:pt x="170353" y="45962"/>
                  <a:pt x="156437" y="27419"/>
                  <a:pt x="137160" y="17780"/>
                </a:cubicBezTo>
                <a:cubicBezTo>
                  <a:pt x="123529" y="10964"/>
                  <a:pt x="91440" y="0"/>
                  <a:pt x="76200" y="17780"/>
                </a:cubicBezTo>
                <a:close/>
              </a:path>
            </a:pathLst>
          </a:cu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flipV="1">
            <a:off x="4714876" y="1571612"/>
            <a:ext cx="2214578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6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4659676" cy="41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571501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λάρυγγας</a:t>
            </a:r>
            <a:endParaRPr lang="el-GR" sz="2400" b="1" dirty="0"/>
          </a:p>
        </p:txBody>
      </p:sp>
      <p:cxnSp>
        <p:nvCxnSpPr>
          <p:cNvPr id="6" name="5 - Ευθύγραμμο βέλος σύνδεσης"/>
          <p:cNvCxnSpPr>
            <a:endCxn id="5" idx="0"/>
          </p:cNvCxnSpPr>
          <p:nvPr/>
        </p:nvCxnSpPr>
        <p:spPr>
          <a:xfrm rot="10800000" flipV="1">
            <a:off x="1250134" y="4143378"/>
            <a:ext cx="3393305" cy="15716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4429124" y="6467797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οισοφάγος</a:t>
            </a:r>
            <a:endParaRPr lang="el-GR" sz="2400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4679157" y="5464983"/>
            <a:ext cx="1357322" cy="1428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flipV="1">
            <a:off x="4572000" y="928670"/>
            <a:ext cx="2571768" cy="221457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858016" y="42860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Επιγλωττίδα</a:t>
            </a:r>
            <a:endParaRPr lang="el-GR" sz="24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6786578" y="535782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Μπουκιά –τροφή </a:t>
            </a:r>
            <a:r>
              <a:rPr lang="el-GR" dirty="0" smtClean="0">
                <a:solidFill>
                  <a:srgbClr val="FF0000"/>
                </a:solidFill>
              </a:rPr>
              <a:t> στον οισοφάγο  .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5286380" y="5000636"/>
            <a:ext cx="1500198" cy="5715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Ελεύθερη σχεδίαση"/>
          <p:cNvSpPr/>
          <p:nvPr/>
        </p:nvSpPr>
        <p:spPr>
          <a:xfrm>
            <a:off x="4404360" y="2834640"/>
            <a:ext cx="476845" cy="730086"/>
          </a:xfrm>
          <a:custGeom>
            <a:avLst/>
            <a:gdLst>
              <a:gd name="connsiteX0" fmla="*/ 289560 w 476845"/>
              <a:gd name="connsiteY0" fmla="*/ 45720 h 730086"/>
              <a:gd name="connsiteX1" fmla="*/ 167640 w 476845"/>
              <a:gd name="connsiteY1" fmla="*/ 182880 h 730086"/>
              <a:gd name="connsiteX2" fmla="*/ 121920 w 476845"/>
              <a:gd name="connsiteY2" fmla="*/ 228600 h 730086"/>
              <a:gd name="connsiteX3" fmla="*/ 76200 w 476845"/>
              <a:gd name="connsiteY3" fmla="*/ 335280 h 730086"/>
              <a:gd name="connsiteX4" fmla="*/ 45720 w 476845"/>
              <a:gd name="connsiteY4" fmla="*/ 426720 h 730086"/>
              <a:gd name="connsiteX5" fmla="*/ 0 w 476845"/>
              <a:gd name="connsiteY5" fmla="*/ 548640 h 730086"/>
              <a:gd name="connsiteX6" fmla="*/ 30480 w 476845"/>
              <a:gd name="connsiteY6" fmla="*/ 685800 h 730086"/>
              <a:gd name="connsiteX7" fmla="*/ 198120 w 476845"/>
              <a:gd name="connsiteY7" fmla="*/ 670560 h 730086"/>
              <a:gd name="connsiteX8" fmla="*/ 243840 w 476845"/>
              <a:gd name="connsiteY8" fmla="*/ 640080 h 730086"/>
              <a:gd name="connsiteX9" fmla="*/ 259080 w 476845"/>
              <a:gd name="connsiteY9" fmla="*/ 594360 h 730086"/>
              <a:gd name="connsiteX10" fmla="*/ 289560 w 476845"/>
              <a:gd name="connsiteY10" fmla="*/ 518160 h 730086"/>
              <a:gd name="connsiteX11" fmla="*/ 304800 w 476845"/>
              <a:gd name="connsiteY11" fmla="*/ 441960 h 730086"/>
              <a:gd name="connsiteX12" fmla="*/ 350520 w 476845"/>
              <a:gd name="connsiteY12" fmla="*/ 396240 h 730086"/>
              <a:gd name="connsiteX13" fmla="*/ 381000 w 476845"/>
              <a:gd name="connsiteY13" fmla="*/ 350520 h 730086"/>
              <a:gd name="connsiteX14" fmla="*/ 411480 w 476845"/>
              <a:gd name="connsiteY14" fmla="*/ 213360 h 730086"/>
              <a:gd name="connsiteX15" fmla="*/ 441960 w 476845"/>
              <a:gd name="connsiteY15" fmla="*/ 167640 h 730086"/>
              <a:gd name="connsiteX16" fmla="*/ 426720 w 476845"/>
              <a:gd name="connsiteY16" fmla="*/ 15240 h 730086"/>
              <a:gd name="connsiteX17" fmla="*/ 365760 w 476845"/>
              <a:gd name="connsiteY17" fmla="*/ 0 h 730086"/>
              <a:gd name="connsiteX18" fmla="*/ 304800 w 476845"/>
              <a:gd name="connsiteY18" fmla="*/ 30480 h 730086"/>
              <a:gd name="connsiteX19" fmla="*/ 289560 w 476845"/>
              <a:gd name="connsiteY19" fmla="*/ 76200 h 730086"/>
              <a:gd name="connsiteX20" fmla="*/ 259080 w 476845"/>
              <a:gd name="connsiteY20" fmla="*/ 167640 h 7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6845" h="730086">
                <a:moveTo>
                  <a:pt x="289560" y="45720"/>
                </a:moveTo>
                <a:cubicBezTo>
                  <a:pt x="235170" y="127306"/>
                  <a:pt x="272032" y="78488"/>
                  <a:pt x="167640" y="182880"/>
                </a:cubicBezTo>
                <a:lnTo>
                  <a:pt x="121920" y="228600"/>
                </a:lnTo>
                <a:cubicBezTo>
                  <a:pt x="72863" y="375770"/>
                  <a:pt x="151528" y="146959"/>
                  <a:pt x="76200" y="335280"/>
                </a:cubicBezTo>
                <a:cubicBezTo>
                  <a:pt x="64268" y="365111"/>
                  <a:pt x="57652" y="396889"/>
                  <a:pt x="45720" y="426720"/>
                </a:cubicBezTo>
                <a:cubicBezTo>
                  <a:pt x="9274" y="517835"/>
                  <a:pt x="23891" y="476967"/>
                  <a:pt x="0" y="548640"/>
                </a:cubicBezTo>
                <a:cubicBezTo>
                  <a:pt x="10160" y="594360"/>
                  <a:pt x="6383" y="645639"/>
                  <a:pt x="30480" y="685800"/>
                </a:cubicBezTo>
                <a:cubicBezTo>
                  <a:pt x="57052" y="730086"/>
                  <a:pt x="195370" y="671346"/>
                  <a:pt x="198120" y="670560"/>
                </a:cubicBezTo>
                <a:cubicBezTo>
                  <a:pt x="213360" y="660400"/>
                  <a:pt x="232398" y="654383"/>
                  <a:pt x="243840" y="640080"/>
                </a:cubicBezTo>
                <a:cubicBezTo>
                  <a:pt x="253875" y="627536"/>
                  <a:pt x="253439" y="609402"/>
                  <a:pt x="259080" y="594360"/>
                </a:cubicBezTo>
                <a:cubicBezTo>
                  <a:pt x="268686" y="568745"/>
                  <a:pt x="281699" y="544363"/>
                  <a:pt x="289560" y="518160"/>
                </a:cubicBezTo>
                <a:cubicBezTo>
                  <a:pt x="297003" y="493349"/>
                  <a:pt x="293216" y="465128"/>
                  <a:pt x="304800" y="441960"/>
                </a:cubicBezTo>
                <a:cubicBezTo>
                  <a:pt x="314439" y="422683"/>
                  <a:pt x="336722" y="412797"/>
                  <a:pt x="350520" y="396240"/>
                </a:cubicBezTo>
                <a:cubicBezTo>
                  <a:pt x="362246" y="382169"/>
                  <a:pt x="370840" y="365760"/>
                  <a:pt x="381000" y="350520"/>
                </a:cubicBezTo>
                <a:cubicBezTo>
                  <a:pt x="383712" y="336958"/>
                  <a:pt x="403409" y="232192"/>
                  <a:pt x="411480" y="213360"/>
                </a:cubicBezTo>
                <a:cubicBezTo>
                  <a:pt x="418695" y="196525"/>
                  <a:pt x="431800" y="182880"/>
                  <a:pt x="441960" y="167640"/>
                </a:cubicBezTo>
                <a:cubicBezTo>
                  <a:pt x="453073" y="112076"/>
                  <a:pt x="476845" y="65365"/>
                  <a:pt x="426720" y="15240"/>
                </a:cubicBezTo>
                <a:cubicBezTo>
                  <a:pt x="411909" y="429"/>
                  <a:pt x="386080" y="5080"/>
                  <a:pt x="365760" y="0"/>
                </a:cubicBezTo>
                <a:cubicBezTo>
                  <a:pt x="345440" y="10160"/>
                  <a:pt x="320864" y="14416"/>
                  <a:pt x="304800" y="30480"/>
                </a:cubicBezTo>
                <a:cubicBezTo>
                  <a:pt x="293441" y="41839"/>
                  <a:pt x="296744" y="61832"/>
                  <a:pt x="289560" y="76200"/>
                </a:cubicBezTo>
                <a:cubicBezTo>
                  <a:pt x="250626" y="154067"/>
                  <a:pt x="259080" y="87406"/>
                  <a:pt x="259080" y="167640"/>
                </a:cubicBezTo>
              </a:path>
            </a:pathLst>
          </a:cu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Ελεύθερη σχεδίαση"/>
          <p:cNvSpPr/>
          <p:nvPr/>
        </p:nvSpPr>
        <p:spPr>
          <a:xfrm>
            <a:off x="5147081" y="4541520"/>
            <a:ext cx="331523" cy="655320"/>
          </a:xfrm>
          <a:custGeom>
            <a:avLst/>
            <a:gdLst>
              <a:gd name="connsiteX0" fmla="*/ 202159 w 331523"/>
              <a:gd name="connsiteY0" fmla="*/ 182880 h 655320"/>
              <a:gd name="connsiteX1" fmla="*/ 156439 w 331523"/>
              <a:gd name="connsiteY1" fmla="*/ 152400 h 655320"/>
              <a:gd name="connsiteX2" fmla="*/ 141199 w 331523"/>
              <a:gd name="connsiteY2" fmla="*/ 76200 h 655320"/>
              <a:gd name="connsiteX3" fmla="*/ 49759 w 331523"/>
              <a:gd name="connsiteY3" fmla="*/ 0 h 655320"/>
              <a:gd name="connsiteX4" fmla="*/ 34519 w 331523"/>
              <a:gd name="connsiteY4" fmla="*/ 137160 h 655320"/>
              <a:gd name="connsiteX5" fmla="*/ 4039 w 331523"/>
              <a:gd name="connsiteY5" fmla="*/ 243840 h 655320"/>
              <a:gd name="connsiteX6" fmla="*/ 19279 w 331523"/>
              <a:gd name="connsiteY6" fmla="*/ 609600 h 655320"/>
              <a:gd name="connsiteX7" fmla="*/ 64999 w 331523"/>
              <a:gd name="connsiteY7" fmla="*/ 624840 h 655320"/>
              <a:gd name="connsiteX8" fmla="*/ 110719 w 331523"/>
              <a:gd name="connsiteY8" fmla="*/ 655320 h 655320"/>
              <a:gd name="connsiteX9" fmla="*/ 263119 w 331523"/>
              <a:gd name="connsiteY9" fmla="*/ 624840 h 655320"/>
              <a:gd name="connsiteX10" fmla="*/ 308839 w 331523"/>
              <a:gd name="connsiteY10" fmla="*/ 594360 h 655320"/>
              <a:gd name="connsiteX11" fmla="*/ 293599 w 331523"/>
              <a:gd name="connsiteY11" fmla="*/ 472440 h 655320"/>
              <a:gd name="connsiteX12" fmla="*/ 278359 w 331523"/>
              <a:gd name="connsiteY12" fmla="*/ 426720 h 655320"/>
              <a:gd name="connsiteX13" fmla="*/ 186919 w 331523"/>
              <a:gd name="connsiteY13" fmla="*/ 335280 h 655320"/>
              <a:gd name="connsiteX14" fmla="*/ 171679 w 331523"/>
              <a:gd name="connsiteY14" fmla="*/ 274320 h 655320"/>
              <a:gd name="connsiteX15" fmla="*/ 141199 w 331523"/>
              <a:gd name="connsiteY15" fmla="*/ 228600 h 655320"/>
              <a:gd name="connsiteX16" fmla="*/ 125959 w 331523"/>
              <a:gd name="connsiteY16" fmla="*/ 182880 h 655320"/>
              <a:gd name="connsiteX17" fmla="*/ 80239 w 331523"/>
              <a:gd name="connsiteY17" fmla="*/ 60960 h 655320"/>
              <a:gd name="connsiteX18" fmla="*/ 80239 w 331523"/>
              <a:gd name="connsiteY18" fmla="*/ 3048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523" h="655320">
                <a:moveTo>
                  <a:pt x="202159" y="182880"/>
                </a:moveTo>
                <a:cubicBezTo>
                  <a:pt x="186919" y="172720"/>
                  <a:pt x="165526" y="168303"/>
                  <a:pt x="156439" y="152400"/>
                </a:cubicBezTo>
                <a:cubicBezTo>
                  <a:pt x="143588" y="129910"/>
                  <a:pt x="151719" y="99870"/>
                  <a:pt x="141199" y="76200"/>
                </a:cubicBezTo>
                <a:cubicBezTo>
                  <a:pt x="112316" y="11214"/>
                  <a:pt x="102831" y="17691"/>
                  <a:pt x="49759" y="0"/>
                </a:cubicBezTo>
                <a:cubicBezTo>
                  <a:pt x="44679" y="45720"/>
                  <a:pt x="42997" y="91947"/>
                  <a:pt x="34519" y="137160"/>
                </a:cubicBezTo>
                <a:cubicBezTo>
                  <a:pt x="27703" y="173510"/>
                  <a:pt x="5231" y="206876"/>
                  <a:pt x="4039" y="243840"/>
                </a:cubicBezTo>
                <a:cubicBezTo>
                  <a:pt x="105" y="365802"/>
                  <a:pt x="0" y="489107"/>
                  <a:pt x="19279" y="609600"/>
                </a:cubicBezTo>
                <a:cubicBezTo>
                  <a:pt x="21817" y="625463"/>
                  <a:pt x="50631" y="617656"/>
                  <a:pt x="64999" y="624840"/>
                </a:cubicBezTo>
                <a:cubicBezTo>
                  <a:pt x="81382" y="633031"/>
                  <a:pt x="95479" y="645160"/>
                  <a:pt x="110719" y="655320"/>
                </a:cubicBezTo>
                <a:cubicBezTo>
                  <a:pt x="150033" y="649704"/>
                  <a:pt x="220560" y="646119"/>
                  <a:pt x="263119" y="624840"/>
                </a:cubicBezTo>
                <a:cubicBezTo>
                  <a:pt x="279502" y="616649"/>
                  <a:pt x="293599" y="604520"/>
                  <a:pt x="308839" y="594360"/>
                </a:cubicBezTo>
                <a:cubicBezTo>
                  <a:pt x="331523" y="503626"/>
                  <a:pt x="331349" y="560523"/>
                  <a:pt x="293599" y="472440"/>
                </a:cubicBezTo>
                <a:cubicBezTo>
                  <a:pt x="287271" y="457675"/>
                  <a:pt x="288222" y="439400"/>
                  <a:pt x="278359" y="426720"/>
                </a:cubicBezTo>
                <a:cubicBezTo>
                  <a:pt x="251895" y="392695"/>
                  <a:pt x="186919" y="335280"/>
                  <a:pt x="186919" y="335280"/>
                </a:cubicBezTo>
                <a:cubicBezTo>
                  <a:pt x="181839" y="314960"/>
                  <a:pt x="179930" y="293572"/>
                  <a:pt x="171679" y="274320"/>
                </a:cubicBezTo>
                <a:cubicBezTo>
                  <a:pt x="164464" y="257485"/>
                  <a:pt x="149390" y="244983"/>
                  <a:pt x="141199" y="228600"/>
                </a:cubicBezTo>
                <a:cubicBezTo>
                  <a:pt x="134015" y="214232"/>
                  <a:pt x="131600" y="197922"/>
                  <a:pt x="125959" y="182880"/>
                </a:cubicBezTo>
                <a:cubicBezTo>
                  <a:pt x="121782" y="171742"/>
                  <a:pt x="85181" y="85668"/>
                  <a:pt x="80239" y="60960"/>
                </a:cubicBezTo>
                <a:cubicBezTo>
                  <a:pt x="78246" y="50997"/>
                  <a:pt x="80239" y="40640"/>
                  <a:pt x="80239" y="30480"/>
                </a:cubicBezTo>
              </a:path>
            </a:pathLst>
          </a:cu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6" grpId="0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>
              <a:lumMod val="75000"/>
              <a:lumOff val="25000"/>
            </a:schemeClr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222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625</Words>
  <PresentationFormat>Προβολή στην οθόνη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174</cp:revision>
  <dcterms:created xsi:type="dcterms:W3CDTF">2024-05-11T08:35:56Z</dcterms:created>
  <dcterms:modified xsi:type="dcterms:W3CDTF">2024-05-19T11:12:14Z</dcterms:modified>
</cp:coreProperties>
</file>