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88" r:id="rId10"/>
    <p:sldId id="286" r:id="rId11"/>
    <p:sldId id="287" r:id="rId12"/>
    <p:sldId id="28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217912" cy="4048120"/>
          </a:xfrm>
          <a:prstGeom prst="rect">
            <a:avLst/>
          </a:prstGeom>
          <a:noFill/>
        </p:spPr>
      </p:pic>
      <p:sp>
        <p:nvSpPr>
          <p:cNvPr id="5" name="4 - Ελεύθερη σχεδίαση"/>
          <p:cNvSpPr/>
          <p:nvPr/>
        </p:nvSpPr>
        <p:spPr>
          <a:xfrm>
            <a:off x="3122048" y="1380067"/>
            <a:ext cx="511444" cy="789664"/>
          </a:xfrm>
          <a:custGeom>
            <a:avLst/>
            <a:gdLst>
              <a:gd name="connsiteX0" fmla="*/ 417019 w 511444"/>
              <a:gd name="connsiteY0" fmla="*/ 0 h 789664"/>
              <a:gd name="connsiteX1" fmla="*/ 383152 w 511444"/>
              <a:gd name="connsiteY1" fmla="*/ 8466 h 789664"/>
              <a:gd name="connsiteX2" fmla="*/ 366219 w 511444"/>
              <a:gd name="connsiteY2" fmla="*/ 42333 h 789664"/>
              <a:gd name="connsiteX3" fmla="*/ 298485 w 511444"/>
              <a:gd name="connsiteY3" fmla="*/ 93133 h 789664"/>
              <a:gd name="connsiteX4" fmla="*/ 264619 w 511444"/>
              <a:gd name="connsiteY4" fmla="*/ 143933 h 789664"/>
              <a:gd name="connsiteX5" fmla="*/ 222285 w 511444"/>
              <a:gd name="connsiteY5" fmla="*/ 194733 h 789664"/>
              <a:gd name="connsiteX6" fmla="*/ 205352 w 511444"/>
              <a:gd name="connsiteY6" fmla="*/ 228600 h 789664"/>
              <a:gd name="connsiteX7" fmla="*/ 188419 w 511444"/>
              <a:gd name="connsiteY7" fmla="*/ 254000 h 789664"/>
              <a:gd name="connsiteX8" fmla="*/ 163019 w 511444"/>
              <a:gd name="connsiteY8" fmla="*/ 389466 h 789664"/>
              <a:gd name="connsiteX9" fmla="*/ 154552 w 511444"/>
              <a:gd name="connsiteY9" fmla="*/ 414866 h 789664"/>
              <a:gd name="connsiteX10" fmla="*/ 103752 w 511444"/>
              <a:gd name="connsiteY10" fmla="*/ 465666 h 789664"/>
              <a:gd name="connsiteX11" fmla="*/ 78352 w 511444"/>
              <a:gd name="connsiteY11" fmla="*/ 499533 h 789664"/>
              <a:gd name="connsiteX12" fmla="*/ 27552 w 511444"/>
              <a:gd name="connsiteY12" fmla="*/ 550333 h 789664"/>
              <a:gd name="connsiteX13" fmla="*/ 19085 w 511444"/>
              <a:gd name="connsiteY13" fmla="*/ 584200 h 789664"/>
              <a:gd name="connsiteX14" fmla="*/ 2152 w 511444"/>
              <a:gd name="connsiteY14" fmla="*/ 626533 h 789664"/>
              <a:gd name="connsiteX15" fmla="*/ 10619 w 511444"/>
              <a:gd name="connsiteY15" fmla="*/ 762000 h 789664"/>
              <a:gd name="connsiteX16" fmla="*/ 36019 w 511444"/>
              <a:gd name="connsiteY16" fmla="*/ 770466 h 789664"/>
              <a:gd name="connsiteX17" fmla="*/ 52952 w 511444"/>
              <a:gd name="connsiteY17" fmla="*/ 787400 h 789664"/>
              <a:gd name="connsiteX18" fmla="*/ 120685 w 511444"/>
              <a:gd name="connsiteY18" fmla="*/ 778933 h 789664"/>
              <a:gd name="connsiteX19" fmla="*/ 137619 w 511444"/>
              <a:gd name="connsiteY19" fmla="*/ 762000 h 789664"/>
              <a:gd name="connsiteX20" fmla="*/ 163019 w 511444"/>
              <a:gd name="connsiteY20" fmla="*/ 745066 h 789664"/>
              <a:gd name="connsiteX21" fmla="*/ 171485 w 511444"/>
              <a:gd name="connsiteY21" fmla="*/ 702733 h 789664"/>
              <a:gd name="connsiteX22" fmla="*/ 179952 w 511444"/>
              <a:gd name="connsiteY22" fmla="*/ 677333 h 789664"/>
              <a:gd name="connsiteX23" fmla="*/ 196885 w 511444"/>
              <a:gd name="connsiteY23" fmla="*/ 609600 h 789664"/>
              <a:gd name="connsiteX24" fmla="*/ 205352 w 511444"/>
              <a:gd name="connsiteY24" fmla="*/ 567266 h 789664"/>
              <a:gd name="connsiteX25" fmla="*/ 256152 w 511444"/>
              <a:gd name="connsiteY25" fmla="*/ 499533 h 789664"/>
              <a:gd name="connsiteX26" fmla="*/ 273085 w 511444"/>
              <a:gd name="connsiteY26" fmla="*/ 465666 h 789664"/>
              <a:gd name="connsiteX27" fmla="*/ 281552 w 511444"/>
              <a:gd name="connsiteY27" fmla="*/ 440266 h 789664"/>
              <a:gd name="connsiteX28" fmla="*/ 349285 w 511444"/>
              <a:gd name="connsiteY28" fmla="*/ 406400 h 789664"/>
              <a:gd name="connsiteX29" fmla="*/ 374685 w 511444"/>
              <a:gd name="connsiteY29" fmla="*/ 389466 h 789664"/>
              <a:gd name="connsiteX30" fmla="*/ 400085 w 511444"/>
              <a:gd name="connsiteY30" fmla="*/ 338666 h 789664"/>
              <a:gd name="connsiteX31" fmla="*/ 417019 w 511444"/>
              <a:gd name="connsiteY31" fmla="*/ 313266 h 789664"/>
              <a:gd name="connsiteX32" fmla="*/ 450885 w 511444"/>
              <a:gd name="connsiteY32" fmla="*/ 254000 h 789664"/>
              <a:gd name="connsiteX33" fmla="*/ 484752 w 511444"/>
              <a:gd name="connsiteY33" fmla="*/ 186266 h 789664"/>
              <a:gd name="connsiteX34" fmla="*/ 510152 w 511444"/>
              <a:gd name="connsiteY34" fmla="*/ 110066 h 789664"/>
              <a:gd name="connsiteX35" fmla="*/ 493219 w 511444"/>
              <a:gd name="connsiteY35" fmla="*/ 25400 h 789664"/>
              <a:gd name="connsiteX36" fmla="*/ 433952 w 511444"/>
              <a:gd name="connsiteY36" fmla="*/ 16933 h 789664"/>
              <a:gd name="connsiteX37" fmla="*/ 323885 w 511444"/>
              <a:gd name="connsiteY37" fmla="*/ 25400 h 789664"/>
              <a:gd name="connsiteX38" fmla="*/ 281552 w 511444"/>
              <a:gd name="connsiteY38" fmla="*/ 93133 h 789664"/>
              <a:gd name="connsiteX39" fmla="*/ 247685 w 511444"/>
              <a:gd name="connsiteY39" fmla="*/ 143933 h 7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11444" h="789664">
                <a:moveTo>
                  <a:pt x="417019" y="0"/>
                </a:moveTo>
                <a:cubicBezTo>
                  <a:pt x="405730" y="2822"/>
                  <a:pt x="392091" y="1017"/>
                  <a:pt x="383152" y="8466"/>
                </a:cubicBezTo>
                <a:cubicBezTo>
                  <a:pt x="373456" y="16546"/>
                  <a:pt x="373968" y="32370"/>
                  <a:pt x="366219" y="42333"/>
                </a:cubicBezTo>
                <a:cubicBezTo>
                  <a:pt x="332169" y="86112"/>
                  <a:pt x="336290" y="80531"/>
                  <a:pt x="298485" y="93133"/>
                </a:cubicBezTo>
                <a:cubicBezTo>
                  <a:pt x="217452" y="174166"/>
                  <a:pt x="313633" y="70411"/>
                  <a:pt x="264619" y="143933"/>
                </a:cubicBezTo>
                <a:cubicBezTo>
                  <a:pt x="252392" y="162273"/>
                  <a:pt x="234926" y="176675"/>
                  <a:pt x="222285" y="194733"/>
                </a:cubicBezTo>
                <a:cubicBezTo>
                  <a:pt x="215047" y="205073"/>
                  <a:pt x="211614" y="217641"/>
                  <a:pt x="205352" y="228600"/>
                </a:cubicBezTo>
                <a:cubicBezTo>
                  <a:pt x="200304" y="237435"/>
                  <a:pt x="194063" y="245533"/>
                  <a:pt x="188419" y="254000"/>
                </a:cubicBezTo>
                <a:cubicBezTo>
                  <a:pt x="180065" y="304124"/>
                  <a:pt x="175197" y="336696"/>
                  <a:pt x="163019" y="389466"/>
                </a:cubicBezTo>
                <a:cubicBezTo>
                  <a:pt x="161012" y="398162"/>
                  <a:pt x="160031" y="407821"/>
                  <a:pt x="154552" y="414866"/>
                </a:cubicBezTo>
                <a:cubicBezTo>
                  <a:pt x="139850" y="433769"/>
                  <a:pt x="118120" y="446508"/>
                  <a:pt x="103752" y="465666"/>
                </a:cubicBezTo>
                <a:cubicBezTo>
                  <a:pt x="95285" y="476955"/>
                  <a:pt x="87792" y="489044"/>
                  <a:pt x="78352" y="499533"/>
                </a:cubicBezTo>
                <a:cubicBezTo>
                  <a:pt x="62332" y="517333"/>
                  <a:pt x="27552" y="550333"/>
                  <a:pt x="27552" y="550333"/>
                </a:cubicBezTo>
                <a:cubicBezTo>
                  <a:pt x="24730" y="561622"/>
                  <a:pt x="22765" y="573161"/>
                  <a:pt x="19085" y="584200"/>
                </a:cubicBezTo>
                <a:cubicBezTo>
                  <a:pt x="14279" y="598618"/>
                  <a:pt x="2875" y="611352"/>
                  <a:pt x="2152" y="626533"/>
                </a:cubicBezTo>
                <a:cubicBezTo>
                  <a:pt x="0" y="671726"/>
                  <a:pt x="256" y="717959"/>
                  <a:pt x="10619" y="762000"/>
                </a:cubicBezTo>
                <a:cubicBezTo>
                  <a:pt x="12663" y="770687"/>
                  <a:pt x="27552" y="767644"/>
                  <a:pt x="36019" y="770466"/>
                </a:cubicBezTo>
                <a:cubicBezTo>
                  <a:pt x="41663" y="776111"/>
                  <a:pt x="45009" y="786606"/>
                  <a:pt x="52952" y="787400"/>
                </a:cubicBezTo>
                <a:cubicBezTo>
                  <a:pt x="75592" y="789664"/>
                  <a:pt x="98891" y="785471"/>
                  <a:pt x="120685" y="778933"/>
                </a:cubicBezTo>
                <a:cubicBezTo>
                  <a:pt x="128331" y="776639"/>
                  <a:pt x="131386" y="766987"/>
                  <a:pt x="137619" y="762000"/>
                </a:cubicBezTo>
                <a:cubicBezTo>
                  <a:pt x="145565" y="755643"/>
                  <a:pt x="154552" y="750711"/>
                  <a:pt x="163019" y="745066"/>
                </a:cubicBezTo>
                <a:cubicBezTo>
                  <a:pt x="165841" y="730955"/>
                  <a:pt x="167995" y="716694"/>
                  <a:pt x="171485" y="702733"/>
                </a:cubicBezTo>
                <a:cubicBezTo>
                  <a:pt x="173650" y="694075"/>
                  <a:pt x="177604" y="685943"/>
                  <a:pt x="179952" y="677333"/>
                </a:cubicBezTo>
                <a:cubicBezTo>
                  <a:pt x="186075" y="654881"/>
                  <a:pt x="191652" y="632277"/>
                  <a:pt x="196885" y="609600"/>
                </a:cubicBezTo>
                <a:cubicBezTo>
                  <a:pt x="200121" y="595578"/>
                  <a:pt x="198529" y="579937"/>
                  <a:pt x="205352" y="567266"/>
                </a:cubicBezTo>
                <a:cubicBezTo>
                  <a:pt x="218732" y="542417"/>
                  <a:pt x="243531" y="524776"/>
                  <a:pt x="256152" y="499533"/>
                </a:cubicBezTo>
                <a:cubicBezTo>
                  <a:pt x="261796" y="488244"/>
                  <a:pt x="268113" y="477267"/>
                  <a:pt x="273085" y="465666"/>
                </a:cubicBezTo>
                <a:cubicBezTo>
                  <a:pt x="276601" y="457463"/>
                  <a:pt x="275241" y="446577"/>
                  <a:pt x="281552" y="440266"/>
                </a:cubicBezTo>
                <a:cubicBezTo>
                  <a:pt x="301548" y="420270"/>
                  <a:pt x="324537" y="414649"/>
                  <a:pt x="349285" y="406400"/>
                </a:cubicBezTo>
                <a:cubicBezTo>
                  <a:pt x="357752" y="400755"/>
                  <a:pt x="367490" y="396661"/>
                  <a:pt x="374685" y="389466"/>
                </a:cubicBezTo>
                <a:cubicBezTo>
                  <a:pt x="398953" y="365198"/>
                  <a:pt x="386311" y="366215"/>
                  <a:pt x="400085" y="338666"/>
                </a:cubicBezTo>
                <a:cubicBezTo>
                  <a:pt x="404636" y="329564"/>
                  <a:pt x="411970" y="322101"/>
                  <a:pt x="417019" y="313266"/>
                </a:cubicBezTo>
                <a:cubicBezTo>
                  <a:pt x="459995" y="238059"/>
                  <a:pt x="409623" y="315894"/>
                  <a:pt x="450885" y="254000"/>
                </a:cubicBezTo>
                <a:cubicBezTo>
                  <a:pt x="475953" y="128661"/>
                  <a:pt x="437317" y="281136"/>
                  <a:pt x="484752" y="186266"/>
                </a:cubicBezTo>
                <a:cubicBezTo>
                  <a:pt x="496726" y="162319"/>
                  <a:pt x="510152" y="110066"/>
                  <a:pt x="510152" y="110066"/>
                </a:cubicBezTo>
                <a:cubicBezTo>
                  <a:pt x="504508" y="81844"/>
                  <a:pt x="511444" y="47675"/>
                  <a:pt x="493219" y="25400"/>
                </a:cubicBezTo>
                <a:cubicBezTo>
                  <a:pt x="480582" y="9955"/>
                  <a:pt x="453908" y="16933"/>
                  <a:pt x="433952" y="16933"/>
                </a:cubicBezTo>
                <a:cubicBezTo>
                  <a:pt x="397155" y="16933"/>
                  <a:pt x="360574" y="22578"/>
                  <a:pt x="323885" y="25400"/>
                </a:cubicBezTo>
                <a:cubicBezTo>
                  <a:pt x="309774" y="47978"/>
                  <a:pt x="297527" y="71833"/>
                  <a:pt x="281552" y="93133"/>
                </a:cubicBezTo>
                <a:cubicBezTo>
                  <a:pt x="252366" y="132049"/>
                  <a:pt x="262463" y="114379"/>
                  <a:pt x="247685" y="143933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968837" y="1834444"/>
            <a:ext cx="2407496" cy="1899356"/>
          </a:xfrm>
          <a:custGeom>
            <a:avLst/>
            <a:gdLst>
              <a:gd name="connsiteX0" fmla="*/ 1052830 w 2407496"/>
              <a:gd name="connsiteY0" fmla="*/ 307623 h 1899356"/>
              <a:gd name="connsiteX1" fmla="*/ 1035896 w 2407496"/>
              <a:gd name="connsiteY1" fmla="*/ 383823 h 1899356"/>
              <a:gd name="connsiteX2" fmla="*/ 1027430 w 2407496"/>
              <a:gd name="connsiteY2" fmla="*/ 409223 h 1899356"/>
              <a:gd name="connsiteX3" fmla="*/ 1010496 w 2407496"/>
              <a:gd name="connsiteY3" fmla="*/ 426156 h 1899356"/>
              <a:gd name="connsiteX4" fmla="*/ 985096 w 2407496"/>
              <a:gd name="connsiteY4" fmla="*/ 519289 h 1899356"/>
              <a:gd name="connsiteX5" fmla="*/ 951230 w 2407496"/>
              <a:gd name="connsiteY5" fmla="*/ 570089 h 1899356"/>
              <a:gd name="connsiteX6" fmla="*/ 917363 w 2407496"/>
              <a:gd name="connsiteY6" fmla="*/ 629356 h 1899356"/>
              <a:gd name="connsiteX7" fmla="*/ 883496 w 2407496"/>
              <a:gd name="connsiteY7" fmla="*/ 646289 h 1899356"/>
              <a:gd name="connsiteX8" fmla="*/ 858096 w 2407496"/>
              <a:gd name="connsiteY8" fmla="*/ 688623 h 1899356"/>
              <a:gd name="connsiteX9" fmla="*/ 832696 w 2407496"/>
              <a:gd name="connsiteY9" fmla="*/ 730956 h 1899356"/>
              <a:gd name="connsiteX10" fmla="*/ 824230 w 2407496"/>
              <a:gd name="connsiteY10" fmla="*/ 756356 h 1899356"/>
              <a:gd name="connsiteX11" fmla="*/ 798830 w 2407496"/>
              <a:gd name="connsiteY11" fmla="*/ 764823 h 1899356"/>
              <a:gd name="connsiteX12" fmla="*/ 654896 w 2407496"/>
              <a:gd name="connsiteY12" fmla="*/ 747889 h 1899356"/>
              <a:gd name="connsiteX13" fmla="*/ 646430 w 2407496"/>
              <a:gd name="connsiteY13" fmla="*/ 688623 h 1899356"/>
              <a:gd name="connsiteX14" fmla="*/ 629496 w 2407496"/>
              <a:gd name="connsiteY14" fmla="*/ 595489 h 1899356"/>
              <a:gd name="connsiteX15" fmla="*/ 621030 w 2407496"/>
              <a:gd name="connsiteY15" fmla="*/ 510823 h 1899356"/>
              <a:gd name="connsiteX16" fmla="*/ 637963 w 2407496"/>
              <a:gd name="connsiteY16" fmla="*/ 349956 h 1899356"/>
              <a:gd name="connsiteX17" fmla="*/ 654896 w 2407496"/>
              <a:gd name="connsiteY17" fmla="*/ 316089 h 1899356"/>
              <a:gd name="connsiteX18" fmla="*/ 697230 w 2407496"/>
              <a:gd name="connsiteY18" fmla="*/ 265289 h 1899356"/>
              <a:gd name="connsiteX19" fmla="*/ 714163 w 2407496"/>
              <a:gd name="connsiteY19" fmla="*/ 206023 h 1899356"/>
              <a:gd name="connsiteX20" fmla="*/ 731096 w 2407496"/>
              <a:gd name="connsiteY20" fmla="*/ 172156 h 1899356"/>
              <a:gd name="connsiteX21" fmla="*/ 722630 w 2407496"/>
              <a:gd name="connsiteY21" fmla="*/ 11289 h 1899356"/>
              <a:gd name="connsiteX22" fmla="*/ 688763 w 2407496"/>
              <a:gd name="connsiteY22" fmla="*/ 2823 h 1899356"/>
              <a:gd name="connsiteX23" fmla="*/ 561763 w 2407496"/>
              <a:gd name="connsiteY23" fmla="*/ 19756 h 1899356"/>
              <a:gd name="connsiteX24" fmla="*/ 527896 w 2407496"/>
              <a:gd name="connsiteY24" fmla="*/ 45156 h 1899356"/>
              <a:gd name="connsiteX25" fmla="*/ 502496 w 2407496"/>
              <a:gd name="connsiteY25" fmla="*/ 53623 h 1899356"/>
              <a:gd name="connsiteX26" fmla="*/ 494030 w 2407496"/>
              <a:gd name="connsiteY26" fmla="*/ 79023 h 1899356"/>
              <a:gd name="connsiteX27" fmla="*/ 477096 w 2407496"/>
              <a:gd name="connsiteY27" fmla="*/ 104423 h 1899356"/>
              <a:gd name="connsiteX28" fmla="*/ 443230 w 2407496"/>
              <a:gd name="connsiteY28" fmla="*/ 163689 h 1899356"/>
              <a:gd name="connsiteX29" fmla="*/ 434763 w 2407496"/>
              <a:gd name="connsiteY29" fmla="*/ 189089 h 1899356"/>
              <a:gd name="connsiteX30" fmla="*/ 417830 w 2407496"/>
              <a:gd name="connsiteY30" fmla="*/ 222956 h 1899356"/>
              <a:gd name="connsiteX31" fmla="*/ 409363 w 2407496"/>
              <a:gd name="connsiteY31" fmla="*/ 324556 h 1899356"/>
              <a:gd name="connsiteX32" fmla="*/ 383963 w 2407496"/>
              <a:gd name="connsiteY32" fmla="*/ 434623 h 1899356"/>
              <a:gd name="connsiteX33" fmla="*/ 358563 w 2407496"/>
              <a:gd name="connsiteY33" fmla="*/ 443089 h 1899356"/>
              <a:gd name="connsiteX34" fmla="*/ 333163 w 2407496"/>
              <a:gd name="connsiteY34" fmla="*/ 460023 h 1899356"/>
              <a:gd name="connsiteX35" fmla="*/ 307763 w 2407496"/>
              <a:gd name="connsiteY35" fmla="*/ 468489 h 1899356"/>
              <a:gd name="connsiteX36" fmla="*/ 273896 w 2407496"/>
              <a:gd name="connsiteY36" fmla="*/ 536223 h 1899356"/>
              <a:gd name="connsiteX37" fmla="*/ 256963 w 2407496"/>
              <a:gd name="connsiteY37" fmla="*/ 561623 h 1899356"/>
              <a:gd name="connsiteX38" fmla="*/ 265430 w 2407496"/>
              <a:gd name="connsiteY38" fmla="*/ 807156 h 1899356"/>
              <a:gd name="connsiteX39" fmla="*/ 256963 w 2407496"/>
              <a:gd name="connsiteY39" fmla="*/ 934156 h 1899356"/>
              <a:gd name="connsiteX40" fmla="*/ 248496 w 2407496"/>
              <a:gd name="connsiteY40" fmla="*/ 959556 h 1899356"/>
              <a:gd name="connsiteX41" fmla="*/ 223096 w 2407496"/>
              <a:gd name="connsiteY41" fmla="*/ 976489 h 1899356"/>
              <a:gd name="connsiteX42" fmla="*/ 189230 w 2407496"/>
              <a:gd name="connsiteY42" fmla="*/ 1018823 h 1899356"/>
              <a:gd name="connsiteX43" fmla="*/ 163830 w 2407496"/>
              <a:gd name="connsiteY43" fmla="*/ 1035756 h 1899356"/>
              <a:gd name="connsiteX44" fmla="*/ 146896 w 2407496"/>
              <a:gd name="connsiteY44" fmla="*/ 1052689 h 1899356"/>
              <a:gd name="connsiteX45" fmla="*/ 138430 w 2407496"/>
              <a:gd name="connsiteY45" fmla="*/ 1078089 h 1899356"/>
              <a:gd name="connsiteX46" fmla="*/ 113030 w 2407496"/>
              <a:gd name="connsiteY46" fmla="*/ 1103489 h 1899356"/>
              <a:gd name="connsiteX47" fmla="*/ 87630 w 2407496"/>
              <a:gd name="connsiteY47" fmla="*/ 1205089 h 1899356"/>
              <a:gd name="connsiteX48" fmla="*/ 96096 w 2407496"/>
              <a:gd name="connsiteY48" fmla="*/ 1289756 h 1899356"/>
              <a:gd name="connsiteX49" fmla="*/ 121496 w 2407496"/>
              <a:gd name="connsiteY49" fmla="*/ 1306689 h 1899356"/>
              <a:gd name="connsiteX50" fmla="*/ 129963 w 2407496"/>
              <a:gd name="connsiteY50" fmla="*/ 1332089 h 1899356"/>
              <a:gd name="connsiteX51" fmla="*/ 138430 w 2407496"/>
              <a:gd name="connsiteY51" fmla="*/ 1382889 h 1899356"/>
              <a:gd name="connsiteX52" fmla="*/ 206163 w 2407496"/>
              <a:gd name="connsiteY52" fmla="*/ 1391356 h 1899356"/>
              <a:gd name="connsiteX53" fmla="*/ 197696 w 2407496"/>
              <a:gd name="connsiteY53" fmla="*/ 1442156 h 1899356"/>
              <a:gd name="connsiteX54" fmla="*/ 172296 w 2407496"/>
              <a:gd name="connsiteY54" fmla="*/ 1459089 h 1899356"/>
              <a:gd name="connsiteX55" fmla="*/ 121496 w 2407496"/>
              <a:gd name="connsiteY55" fmla="*/ 1484489 h 1899356"/>
              <a:gd name="connsiteX56" fmla="*/ 96096 w 2407496"/>
              <a:gd name="connsiteY56" fmla="*/ 1492956 h 1899356"/>
              <a:gd name="connsiteX57" fmla="*/ 70696 w 2407496"/>
              <a:gd name="connsiteY57" fmla="*/ 1509889 h 1899356"/>
              <a:gd name="connsiteX58" fmla="*/ 19896 w 2407496"/>
              <a:gd name="connsiteY58" fmla="*/ 1560689 h 1899356"/>
              <a:gd name="connsiteX59" fmla="*/ 11430 w 2407496"/>
              <a:gd name="connsiteY59" fmla="*/ 1594556 h 1899356"/>
              <a:gd name="connsiteX60" fmla="*/ 2963 w 2407496"/>
              <a:gd name="connsiteY60" fmla="*/ 1619956 h 1899356"/>
              <a:gd name="connsiteX61" fmla="*/ 11430 w 2407496"/>
              <a:gd name="connsiteY61" fmla="*/ 1721556 h 1899356"/>
              <a:gd name="connsiteX62" fmla="*/ 45296 w 2407496"/>
              <a:gd name="connsiteY62" fmla="*/ 1738489 h 1899356"/>
              <a:gd name="connsiteX63" fmla="*/ 53763 w 2407496"/>
              <a:gd name="connsiteY63" fmla="*/ 1763889 h 1899356"/>
              <a:gd name="connsiteX64" fmla="*/ 62230 w 2407496"/>
              <a:gd name="connsiteY64" fmla="*/ 1814689 h 1899356"/>
              <a:gd name="connsiteX65" fmla="*/ 104563 w 2407496"/>
              <a:gd name="connsiteY65" fmla="*/ 1873956 h 1899356"/>
              <a:gd name="connsiteX66" fmla="*/ 129963 w 2407496"/>
              <a:gd name="connsiteY66" fmla="*/ 1882423 h 1899356"/>
              <a:gd name="connsiteX67" fmla="*/ 172296 w 2407496"/>
              <a:gd name="connsiteY67" fmla="*/ 1899356 h 1899356"/>
              <a:gd name="connsiteX68" fmla="*/ 341630 w 2407496"/>
              <a:gd name="connsiteY68" fmla="*/ 1882423 h 1899356"/>
              <a:gd name="connsiteX69" fmla="*/ 375496 w 2407496"/>
              <a:gd name="connsiteY69" fmla="*/ 1865489 h 1899356"/>
              <a:gd name="connsiteX70" fmla="*/ 409363 w 2407496"/>
              <a:gd name="connsiteY70" fmla="*/ 1857023 h 1899356"/>
              <a:gd name="connsiteX71" fmla="*/ 392430 w 2407496"/>
              <a:gd name="connsiteY71" fmla="*/ 1696156 h 1899356"/>
              <a:gd name="connsiteX72" fmla="*/ 400896 w 2407496"/>
              <a:gd name="connsiteY72" fmla="*/ 1603023 h 1899356"/>
              <a:gd name="connsiteX73" fmla="*/ 434763 w 2407496"/>
              <a:gd name="connsiteY73" fmla="*/ 1450623 h 1899356"/>
              <a:gd name="connsiteX74" fmla="*/ 451696 w 2407496"/>
              <a:gd name="connsiteY74" fmla="*/ 1425223 h 1899356"/>
              <a:gd name="connsiteX75" fmla="*/ 502496 w 2407496"/>
              <a:gd name="connsiteY75" fmla="*/ 1357489 h 1899356"/>
              <a:gd name="connsiteX76" fmla="*/ 527896 w 2407496"/>
              <a:gd name="connsiteY76" fmla="*/ 1349023 h 1899356"/>
              <a:gd name="connsiteX77" fmla="*/ 561763 w 2407496"/>
              <a:gd name="connsiteY77" fmla="*/ 1332089 h 1899356"/>
              <a:gd name="connsiteX78" fmla="*/ 663363 w 2407496"/>
              <a:gd name="connsiteY78" fmla="*/ 1306689 h 1899356"/>
              <a:gd name="connsiteX79" fmla="*/ 722630 w 2407496"/>
              <a:gd name="connsiteY79" fmla="*/ 1323623 h 1899356"/>
              <a:gd name="connsiteX80" fmla="*/ 731096 w 2407496"/>
              <a:gd name="connsiteY80" fmla="*/ 1349023 h 1899356"/>
              <a:gd name="connsiteX81" fmla="*/ 748030 w 2407496"/>
              <a:gd name="connsiteY81" fmla="*/ 1365956 h 1899356"/>
              <a:gd name="connsiteX82" fmla="*/ 773430 w 2407496"/>
              <a:gd name="connsiteY82" fmla="*/ 1416756 h 1899356"/>
              <a:gd name="connsiteX83" fmla="*/ 807296 w 2407496"/>
              <a:gd name="connsiteY83" fmla="*/ 1408289 h 1899356"/>
              <a:gd name="connsiteX84" fmla="*/ 849630 w 2407496"/>
              <a:gd name="connsiteY84" fmla="*/ 1095023 h 1899356"/>
              <a:gd name="connsiteX85" fmla="*/ 875030 w 2407496"/>
              <a:gd name="connsiteY85" fmla="*/ 1069623 h 1899356"/>
              <a:gd name="connsiteX86" fmla="*/ 917363 w 2407496"/>
              <a:gd name="connsiteY86" fmla="*/ 1035756 h 1899356"/>
              <a:gd name="connsiteX87" fmla="*/ 968163 w 2407496"/>
              <a:gd name="connsiteY87" fmla="*/ 1001889 h 1899356"/>
              <a:gd name="connsiteX88" fmla="*/ 993563 w 2407496"/>
              <a:gd name="connsiteY88" fmla="*/ 976489 h 1899356"/>
              <a:gd name="connsiteX89" fmla="*/ 1018963 w 2407496"/>
              <a:gd name="connsiteY89" fmla="*/ 925689 h 1899356"/>
              <a:gd name="connsiteX90" fmla="*/ 1035896 w 2407496"/>
              <a:gd name="connsiteY90" fmla="*/ 874889 h 1899356"/>
              <a:gd name="connsiteX91" fmla="*/ 1052830 w 2407496"/>
              <a:gd name="connsiteY91" fmla="*/ 841023 h 1899356"/>
              <a:gd name="connsiteX92" fmla="*/ 1061296 w 2407496"/>
              <a:gd name="connsiteY92" fmla="*/ 815623 h 1899356"/>
              <a:gd name="connsiteX93" fmla="*/ 1078230 w 2407496"/>
              <a:gd name="connsiteY93" fmla="*/ 790223 h 1899356"/>
              <a:gd name="connsiteX94" fmla="*/ 1086696 w 2407496"/>
              <a:gd name="connsiteY94" fmla="*/ 764823 h 1899356"/>
              <a:gd name="connsiteX95" fmla="*/ 1112096 w 2407496"/>
              <a:gd name="connsiteY95" fmla="*/ 730956 h 1899356"/>
              <a:gd name="connsiteX96" fmla="*/ 1129030 w 2407496"/>
              <a:gd name="connsiteY96" fmla="*/ 705556 h 1899356"/>
              <a:gd name="connsiteX97" fmla="*/ 1162896 w 2407496"/>
              <a:gd name="connsiteY97" fmla="*/ 620889 h 1899356"/>
              <a:gd name="connsiteX98" fmla="*/ 1239096 w 2407496"/>
              <a:gd name="connsiteY98" fmla="*/ 629356 h 1899356"/>
              <a:gd name="connsiteX99" fmla="*/ 1264496 w 2407496"/>
              <a:gd name="connsiteY99" fmla="*/ 654756 h 1899356"/>
              <a:gd name="connsiteX100" fmla="*/ 1289896 w 2407496"/>
              <a:gd name="connsiteY100" fmla="*/ 663223 h 1899356"/>
              <a:gd name="connsiteX101" fmla="*/ 1315296 w 2407496"/>
              <a:gd name="connsiteY101" fmla="*/ 680156 h 1899356"/>
              <a:gd name="connsiteX102" fmla="*/ 1366096 w 2407496"/>
              <a:gd name="connsiteY102" fmla="*/ 714023 h 1899356"/>
              <a:gd name="connsiteX103" fmla="*/ 1425363 w 2407496"/>
              <a:gd name="connsiteY103" fmla="*/ 747889 h 1899356"/>
              <a:gd name="connsiteX104" fmla="*/ 1450763 w 2407496"/>
              <a:gd name="connsiteY104" fmla="*/ 764823 h 1899356"/>
              <a:gd name="connsiteX105" fmla="*/ 1510030 w 2407496"/>
              <a:gd name="connsiteY105" fmla="*/ 781756 h 1899356"/>
              <a:gd name="connsiteX106" fmla="*/ 1560830 w 2407496"/>
              <a:gd name="connsiteY106" fmla="*/ 824089 h 1899356"/>
              <a:gd name="connsiteX107" fmla="*/ 1594696 w 2407496"/>
              <a:gd name="connsiteY107" fmla="*/ 866423 h 1899356"/>
              <a:gd name="connsiteX108" fmla="*/ 1620096 w 2407496"/>
              <a:gd name="connsiteY108" fmla="*/ 993423 h 1899356"/>
              <a:gd name="connsiteX109" fmla="*/ 1645496 w 2407496"/>
              <a:gd name="connsiteY109" fmla="*/ 1018823 h 1899356"/>
              <a:gd name="connsiteX110" fmla="*/ 1679363 w 2407496"/>
              <a:gd name="connsiteY110" fmla="*/ 1078089 h 1899356"/>
              <a:gd name="connsiteX111" fmla="*/ 1687830 w 2407496"/>
              <a:gd name="connsiteY111" fmla="*/ 1103489 h 1899356"/>
              <a:gd name="connsiteX112" fmla="*/ 1704763 w 2407496"/>
              <a:gd name="connsiteY112" fmla="*/ 1120423 h 1899356"/>
              <a:gd name="connsiteX113" fmla="*/ 1730163 w 2407496"/>
              <a:gd name="connsiteY113" fmla="*/ 1154289 h 1899356"/>
              <a:gd name="connsiteX114" fmla="*/ 1738630 w 2407496"/>
              <a:gd name="connsiteY114" fmla="*/ 1179689 h 1899356"/>
              <a:gd name="connsiteX115" fmla="*/ 1747096 w 2407496"/>
              <a:gd name="connsiteY115" fmla="*/ 1213556 h 1899356"/>
              <a:gd name="connsiteX116" fmla="*/ 1764030 w 2407496"/>
              <a:gd name="connsiteY116" fmla="*/ 1230489 h 1899356"/>
              <a:gd name="connsiteX117" fmla="*/ 1789430 w 2407496"/>
              <a:gd name="connsiteY117" fmla="*/ 1281289 h 1899356"/>
              <a:gd name="connsiteX118" fmla="*/ 1797896 w 2407496"/>
              <a:gd name="connsiteY118" fmla="*/ 1306689 h 1899356"/>
              <a:gd name="connsiteX119" fmla="*/ 1814830 w 2407496"/>
              <a:gd name="connsiteY119" fmla="*/ 1399823 h 1899356"/>
              <a:gd name="connsiteX120" fmla="*/ 1823296 w 2407496"/>
              <a:gd name="connsiteY120" fmla="*/ 1484489 h 1899356"/>
              <a:gd name="connsiteX121" fmla="*/ 1840230 w 2407496"/>
              <a:gd name="connsiteY121" fmla="*/ 1569156 h 1899356"/>
              <a:gd name="connsiteX122" fmla="*/ 1848696 w 2407496"/>
              <a:gd name="connsiteY122" fmla="*/ 1645356 h 1899356"/>
              <a:gd name="connsiteX123" fmla="*/ 1874096 w 2407496"/>
              <a:gd name="connsiteY123" fmla="*/ 1679223 h 1899356"/>
              <a:gd name="connsiteX124" fmla="*/ 1916430 w 2407496"/>
              <a:gd name="connsiteY124" fmla="*/ 1721556 h 1899356"/>
              <a:gd name="connsiteX125" fmla="*/ 1941830 w 2407496"/>
              <a:gd name="connsiteY125" fmla="*/ 1730023 h 1899356"/>
              <a:gd name="connsiteX126" fmla="*/ 1984163 w 2407496"/>
              <a:gd name="connsiteY126" fmla="*/ 1746956 h 1899356"/>
              <a:gd name="connsiteX127" fmla="*/ 2026496 w 2407496"/>
              <a:gd name="connsiteY127" fmla="*/ 1755423 h 1899356"/>
              <a:gd name="connsiteX128" fmla="*/ 2136563 w 2407496"/>
              <a:gd name="connsiteY128" fmla="*/ 1713089 h 1899356"/>
              <a:gd name="connsiteX129" fmla="*/ 2153496 w 2407496"/>
              <a:gd name="connsiteY129" fmla="*/ 1687689 h 1899356"/>
              <a:gd name="connsiteX130" fmla="*/ 2136563 w 2407496"/>
              <a:gd name="connsiteY130" fmla="*/ 1526823 h 1899356"/>
              <a:gd name="connsiteX131" fmla="*/ 2119630 w 2407496"/>
              <a:gd name="connsiteY131" fmla="*/ 1501423 h 1899356"/>
              <a:gd name="connsiteX132" fmla="*/ 2094230 w 2407496"/>
              <a:gd name="connsiteY132" fmla="*/ 1459089 h 1899356"/>
              <a:gd name="connsiteX133" fmla="*/ 2085763 w 2407496"/>
              <a:gd name="connsiteY133" fmla="*/ 1391356 h 1899356"/>
              <a:gd name="connsiteX134" fmla="*/ 2077296 w 2407496"/>
              <a:gd name="connsiteY134" fmla="*/ 1332089 h 1899356"/>
              <a:gd name="connsiteX135" fmla="*/ 2085763 w 2407496"/>
              <a:gd name="connsiteY135" fmla="*/ 1238956 h 1899356"/>
              <a:gd name="connsiteX136" fmla="*/ 2102696 w 2407496"/>
              <a:gd name="connsiteY136" fmla="*/ 1213556 h 1899356"/>
              <a:gd name="connsiteX137" fmla="*/ 2128096 w 2407496"/>
              <a:gd name="connsiteY137" fmla="*/ 1154289 h 1899356"/>
              <a:gd name="connsiteX138" fmla="*/ 2161963 w 2407496"/>
              <a:gd name="connsiteY138" fmla="*/ 1128889 h 1899356"/>
              <a:gd name="connsiteX139" fmla="*/ 2187363 w 2407496"/>
              <a:gd name="connsiteY139" fmla="*/ 1103489 h 1899356"/>
              <a:gd name="connsiteX140" fmla="*/ 2365163 w 2407496"/>
              <a:gd name="connsiteY140" fmla="*/ 1086556 h 1899356"/>
              <a:gd name="connsiteX141" fmla="*/ 2373630 w 2407496"/>
              <a:gd name="connsiteY141" fmla="*/ 1061156 h 1899356"/>
              <a:gd name="connsiteX142" fmla="*/ 2390563 w 2407496"/>
              <a:gd name="connsiteY142" fmla="*/ 1027289 h 1899356"/>
              <a:gd name="connsiteX143" fmla="*/ 2407496 w 2407496"/>
              <a:gd name="connsiteY143" fmla="*/ 874889 h 1899356"/>
              <a:gd name="connsiteX144" fmla="*/ 2390563 w 2407496"/>
              <a:gd name="connsiteY144" fmla="*/ 747889 h 1899356"/>
              <a:gd name="connsiteX145" fmla="*/ 2382096 w 2407496"/>
              <a:gd name="connsiteY145" fmla="*/ 663223 h 1899356"/>
              <a:gd name="connsiteX146" fmla="*/ 2365163 w 2407496"/>
              <a:gd name="connsiteY146" fmla="*/ 637823 h 1899356"/>
              <a:gd name="connsiteX147" fmla="*/ 2331296 w 2407496"/>
              <a:gd name="connsiteY147" fmla="*/ 595489 h 1899356"/>
              <a:gd name="connsiteX148" fmla="*/ 2280496 w 2407496"/>
              <a:gd name="connsiteY148" fmla="*/ 544689 h 1899356"/>
              <a:gd name="connsiteX149" fmla="*/ 2255096 w 2407496"/>
              <a:gd name="connsiteY149" fmla="*/ 527756 h 1899356"/>
              <a:gd name="connsiteX150" fmla="*/ 2229696 w 2407496"/>
              <a:gd name="connsiteY150" fmla="*/ 502356 h 1899356"/>
              <a:gd name="connsiteX151" fmla="*/ 2145030 w 2407496"/>
              <a:gd name="connsiteY151" fmla="*/ 443089 h 1899356"/>
              <a:gd name="connsiteX152" fmla="*/ 2068830 w 2407496"/>
              <a:gd name="connsiteY152" fmla="*/ 383823 h 1899356"/>
              <a:gd name="connsiteX153" fmla="*/ 2034963 w 2407496"/>
              <a:gd name="connsiteY153" fmla="*/ 375356 h 1899356"/>
              <a:gd name="connsiteX154" fmla="*/ 2009563 w 2407496"/>
              <a:gd name="connsiteY154" fmla="*/ 358423 h 1899356"/>
              <a:gd name="connsiteX155" fmla="*/ 1984163 w 2407496"/>
              <a:gd name="connsiteY155" fmla="*/ 333023 h 1899356"/>
              <a:gd name="connsiteX156" fmla="*/ 1950296 w 2407496"/>
              <a:gd name="connsiteY156" fmla="*/ 324556 h 1899356"/>
              <a:gd name="connsiteX157" fmla="*/ 1899496 w 2407496"/>
              <a:gd name="connsiteY157" fmla="*/ 273756 h 1899356"/>
              <a:gd name="connsiteX158" fmla="*/ 1874096 w 2407496"/>
              <a:gd name="connsiteY158" fmla="*/ 248356 h 1899356"/>
              <a:gd name="connsiteX159" fmla="*/ 1840230 w 2407496"/>
              <a:gd name="connsiteY159" fmla="*/ 214489 h 1899356"/>
              <a:gd name="connsiteX160" fmla="*/ 1831763 w 2407496"/>
              <a:gd name="connsiteY160" fmla="*/ 189089 h 1899356"/>
              <a:gd name="connsiteX161" fmla="*/ 1806363 w 2407496"/>
              <a:gd name="connsiteY161" fmla="*/ 163689 h 1899356"/>
              <a:gd name="connsiteX162" fmla="*/ 1789430 w 2407496"/>
              <a:gd name="connsiteY162" fmla="*/ 138289 h 1899356"/>
              <a:gd name="connsiteX163" fmla="*/ 1755563 w 2407496"/>
              <a:gd name="connsiteY163" fmla="*/ 95956 h 1899356"/>
              <a:gd name="connsiteX164" fmla="*/ 1721696 w 2407496"/>
              <a:gd name="connsiteY164" fmla="*/ 163689 h 1899356"/>
              <a:gd name="connsiteX165" fmla="*/ 1696296 w 2407496"/>
              <a:gd name="connsiteY165" fmla="*/ 333023 h 1899356"/>
              <a:gd name="connsiteX166" fmla="*/ 1679363 w 2407496"/>
              <a:gd name="connsiteY166" fmla="*/ 434623 h 1899356"/>
              <a:gd name="connsiteX167" fmla="*/ 1670896 w 2407496"/>
              <a:gd name="connsiteY167" fmla="*/ 468489 h 1899356"/>
              <a:gd name="connsiteX168" fmla="*/ 1594696 w 2407496"/>
              <a:gd name="connsiteY168" fmla="*/ 493889 h 1899356"/>
              <a:gd name="connsiteX169" fmla="*/ 1467696 w 2407496"/>
              <a:gd name="connsiteY169" fmla="*/ 485423 h 1899356"/>
              <a:gd name="connsiteX170" fmla="*/ 1399963 w 2407496"/>
              <a:gd name="connsiteY170" fmla="*/ 443089 h 1899356"/>
              <a:gd name="connsiteX171" fmla="*/ 1374563 w 2407496"/>
              <a:gd name="connsiteY171" fmla="*/ 417689 h 1899356"/>
              <a:gd name="connsiteX172" fmla="*/ 1349163 w 2407496"/>
              <a:gd name="connsiteY172" fmla="*/ 409223 h 1899356"/>
              <a:gd name="connsiteX173" fmla="*/ 1323763 w 2407496"/>
              <a:gd name="connsiteY173" fmla="*/ 383823 h 1899356"/>
              <a:gd name="connsiteX174" fmla="*/ 1264496 w 2407496"/>
              <a:gd name="connsiteY174" fmla="*/ 358423 h 1899356"/>
              <a:gd name="connsiteX175" fmla="*/ 1247563 w 2407496"/>
              <a:gd name="connsiteY175" fmla="*/ 333023 h 1899356"/>
              <a:gd name="connsiteX176" fmla="*/ 1044363 w 2407496"/>
              <a:gd name="connsiteY176" fmla="*/ 324556 h 1899356"/>
              <a:gd name="connsiteX177" fmla="*/ 993563 w 2407496"/>
              <a:gd name="connsiteY177" fmla="*/ 383823 h 1899356"/>
              <a:gd name="connsiteX178" fmla="*/ 985096 w 2407496"/>
              <a:gd name="connsiteY178" fmla="*/ 409223 h 1899356"/>
              <a:gd name="connsiteX179" fmla="*/ 942763 w 2407496"/>
              <a:gd name="connsiteY179" fmla="*/ 468489 h 1899356"/>
              <a:gd name="connsiteX180" fmla="*/ 908896 w 2407496"/>
              <a:gd name="connsiteY180" fmla="*/ 544689 h 1899356"/>
              <a:gd name="connsiteX181" fmla="*/ 883496 w 2407496"/>
              <a:gd name="connsiteY181" fmla="*/ 603956 h 1899356"/>
              <a:gd name="connsiteX182" fmla="*/ 858096 w 2407496"/>
              <a:gd name="connsiteY182" fmla="*/ 646289 h 1899356"/>
              <a:gd name="connsiteX183" fmla="*/ 832696 w 2407496"/>
              <a:gd name="connsiteY183" fmla="*/ 714023 h 1899356"/>
              <a:gd name="connsiteX184" fmla="*/ 815763 w 2407496"/>
              <a:gd name="connsiteY184" fmla="*/ 739423 h 1899356"/>
              <a:gd name="connsiteX185" fmla="*/ 739563 w 2407496"/>
              <a:gd name="connsiteY185" fmla="*/ 781756 h 1899356"/>
              <a:gd name="connsiteX186" fmla="*/ 705696 w 2407496"/>
              <a:gd name="connsiteY186" fmla="*/ 798689 h 1899356"/>
              <a:gd name="connsiteX187" fmla="*/ 680296 w 2407496"/>
              <a:gd name="connsiteY187" fmla="*/ 790223 h 1899356"/>
              <a:gd name="connsiteX188" fmla="*/ 654896 w 2407496"/>
              <a:gd name="connsiteY188" fmla="*/ 730956 h 1899356"/>
              <a:gd name="connsiteX189" fmla="*/ 637963 w 2407496"/>
              <a:gd name="connsiteY189" fmla="*/ 705556 h 1899356"/>
              <a:gd name="connsiteX190" fmla="*/ 612563 w 2407496"/>
              <a:gd name="connsiteY190" fmla="*/ 595489 h 1899356"/>
              <a:gd name="connsiteX191" fmla="*/ 621030 w 2407496"/>
              <a:gd name="connsiteY191" fmla="*/ 460023 h 1899356"/>
              <a:gd name="connsiteX192" fmla="*/ 621030 w 2407496"/>
              <a:gd name="connsiteY192" fmla="*/ 366889 h 189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407496" h="1899356">
                <a:moveTo>
                  <a:pt x="1052830" y="307623"/>
                </a:moveTo>
                <a:cubicBezTo>
                  <a:pt x="1047185" y="333023"/>
                  <a:pt x="1042207" y="358580"/>
                  <a:pt x="1035896" y="383823"/>
                </a:cubicBezTo>
                <a:cubicBezTo>
                  <a:pt x="1033731" y="392481"/>
                  <a:pt x="1032022" y="401570"/>
                  <a:pt x="1027430" y="409223"/>
                </a:cubicBezTo>
                <a:cubicBezTo>
                  <a:pt x="1023323" y="416068"/>
                  <a:pt x="1016141" y="420512"/>
                  <a:pt x="1010496" y="426156"/>
                </a:cubicBezTo>
                <a:cubicBezTo>
                  <a:pt x="1004302" y="457128"/>
                  <a:pt x="999421" y="490639"/>
                  <a:pt x="985096" y="519289"/>
                </a:cubicBezTo>
                <a:cubicBezTo>
                  <a:pt x="975995" y="537492"/>
                  <a:pt x="957666" y="550782"/>
                  <a:pt x="951230" y="570089"/>
                </a:cubicBezTo>
                <a:cubicBezTo>
                  <a:pt x="942623" y="595908"/>
                  <a:pt x="941283" y="608853"/>
                  <a:pt x="917363" y="629356"/>
                </a:cubicBezTo>
                <a:cubicBezTo>
                  <a:pt x="907780" y="637570"/>
                  <a:pt x="894785" y="640645"/>
                  <a:pt x="883496" y="646289"/>
                </a:cubicBezTo>
                <a:cubicBezTo>
                  <a:pt x="859514" y="718241"/>
                  <a:pt x="892962" y="630513"/>
                  <a:pt x="858096" y="688623"/>
                </a:cubicBezTo>
                <a:cubicBezTo>
                  <a:pt x="825125" y="743576"/>
                  <a:pt x="875601" y="688053"/>
                  <a:pt x="832696" y="730956"/>
                </a:cubicBezTo>
                <a:cubicBezTo>
                  <a:pt x="829874" y="739423"/>
                  <a:pt x="830541" y="750045"/>
                  <a:pt x="824230" y="756356"/>
                </a:cubicBezTo>
                <a:cubicBezTo>
                  <a:pt x="817919" y="762667"/>
                  <a:pt x="807744" y="765269"/>
                  <a:pt x="798830" y="764823"/>
                </a:cubicBezTo>
                <a:cubicBezTo>
                  <a:pt x="750581" y="762410"/>
                  <a:pt x="702874" y="753534"/>
                  <a:pt x="654896" y="747889"/>
                </a:cubicBezTo>
                <a:cubicBezTo>
                  <a:pt x="652074" y="728134"/>
                  <a:pt x="649711" y="708307"/>
                  <a:pt x="646430" y="688623"/>
                </a:cubicBezTo>
                <a:cubicBezTo>
                  <a:pt x="641243" y="657499"/>
                  <a:pt x="633958" y="626726"/>
                  <a:pt x="629496" y="595489"/>
                </a:cubicBezTo>
                <a:cubicBezTo>
                  <a:pt x="625485" y="567411"/>
                  <a:pt x="623852" y="539045"/>
                  <a:pt x="621030" y="510823"/>
                </a:cubicBezTo>
                <a:cubicBezTo>
                  <a:pt x="626674" y="457201"/>
                  <a:pt x="628725" y="403077"/>
                  <a:pt x="637963" y="349956"/>
                </a:cubicBezTo>
                <a:cubicBezTo>
                  <a:pt x="640126" y="337521"/>
                  <a:pt x="648634" y="327047"/>
                  <a:pt x="654896" y="316089"/>
                </a:cubicBezTo>
                <a:cubicBezTo>
                  <a:pt x="670612" y="288587"/>
                  <a:pt x="673884" y="288635"/>
                  <a:pt x="697230" y="265289"/>
                </a:cubicBezTo>
                <a:cubicBezTo>
                  <a:pt x="701528" y="248097"/>
                  <a:pt x="706873" y="223032"/>
                  <a:pt x="714163" y="206023"/>
                </a:cubicBezTo>
                <a:cubicBezTo>
                  <a:pt x="719135" y="194422"/>
                  <a:pt x="725452" y="183445"/>
                  <a:pt x="731096" y="172156"/>
                </a:cubicBezTo>
                <a:cubicBezTo>
                  <a:pt x="728274" y="118534"/>
                  <a:pt x="735653" y="63382"/>
                  <a:pt x="722630" y="11289"/>
                </a:cubicBezTo>
                <a:cubicBezTo>
                  <a:pt x="719808" y="0"/>
                  <a:pt x="700383" y="2211"/>
                  <a:pt x="688763" y="2823"/>
                </a:cubicBezTo>
                <a:cubicBezTo>
                  <a:pt x="646114" y="5068"/>
                  <a:pt x="604096" y="14112"/>
                  <a:pt x="561763" y="19756"/>
                </a:cubicBezTo>
                <a:cubicBezTo>
                  <a:pt x="550474" y="28223"/>
                  <a:pt x="540148" y="38155"/>
                  <a:pt x="527896" y="45156"/>
                </a:cubicBezTo>
                <a:cubicBezTo>
                  <a:pt x="520147" y="49584"/>
                  <a:pt x="508807" y="47312"/>
                  <a:pt x="502496" y="53623"/>
                </a:cubicBezTo>
                <a:cubicBezTo>
                  <a:pt x="496185" y="59934"/>
                  <a:pt x="498021" y="71041"/>
                  <a:pt x="494030" y="79023"/>
                </a:cubicBezTo>
                <a:cubicBezTo>
                  <a:pt x="489479" y="88125"/>
                  <a:pt x="482741" y="95956"/>
                  <a:pt x="477096" y="104423"/>
                </a:cubicBezTo>
                <a:cubicBezTo>
                  <a:pt x="457686" y="162658"/>
                  <a:pt x="484234" y="91934"/>
                  <a:pt x="443230" y="163689"/>
                </a:cubicBezTo>
                <a:cubicBezTo>
                  <a:pt x="438802" y="171438"/>
                  <a:pt x="438279" y="180886"/>
                  <a:pt x="434763" y="189089"/>
                </a:cubicBezTo>
                <a:cubicBezTo>
                  <a:pt x="429791" y="200690"/>
                  <a:pt x="423474" y="211667"/>
                  <a:pt x="417830" y="222956"/>
                </a:cubicBezTo>
                <a:cubicBezTo>
                  <a:pt x="415008" y="256823"/>
                  <a:pt x="412585" y="290725"/>
                  <a:pt x="409363" y="324556"/>
                </a:cubicBezTo>
                <a:cubicBezTo>
                  <a:pt x="407105" y="348266"/>
                  <a:pt x="408570" y="410016"/>
                  <a:pt x="383963" y="434623"/>
                </a:cubicBezTo>
                <a:cubicBezTo>
                  <a:pt x="377652" y="440934"/>
                  <a:pt x="367030" y="440267"/>
                  <a:pt x="358563" y="443089"/>
                </a:cubicBezTo>
                <a:cubicBezTo>
                  <a:pt x="350096" y="448734"/>
                  <a:pt x="342265" y="455472"/>
                  <a:pt x="333163" y="460023"/>
                </a:cubicBezTo>
                <a:cubicBezTo>
                  <a:pt x="325181" y="464014"/>
                  <a:pt x="314074" y="462178"/>
                  <a:pt x="307763" y="468489"/>
                </a:cubicBezTo>
                <a:cubicBezTo>
                  <a:pt x="272561" y="503691"/>
                  <a:pt x="290393" y="503229"/>
                  <a:pt x="273896" y="536223"/>
                </a:cubicBezTo>
                <a:cubicBezTo>
                  <a:pt x="269345" y="545324"/>
                  <a:pt x="262607" y="553156"/>
                  <a:pt x="256963" y="561623"/>
                </a:cubicBezTo>
                <a:cubicBezTo>
                  <a:pt x="237090" y="780219"/>
                  <a:pt x="256168" y="501520"/>
                  <a:pt x="265430" y="807156"/>
                </a:cubicBezTo>
                <a:cubicBezTo>
                  <a:pt x="266715" y="849564"/>
                  <a:pt x="261648" y="891988"/>
                  <a:pt x="256963" y="934156"/>
                </a:cubicBezTo>
                <a:cubicBezTo>
                  <a:pt x="255977" y="943026"/>
                  <a:pt x="254071" y="952587"/>
                  <a:pt x="248496" y="959556"/>
                </a:cubicBezTo>
                <a:cubicBezTo>
                  <a:pt x="242139" y="967502"/>
                  <a:pt x="231042" y="970132"/>
                  <a:pt x="223096" y="976489"/>
                </a:cubicBezTo>
                <a:cubicBezTo>
                  <a:pt x="181205" y="1010002"/>
                  <a:pt x="233234" y="974819"/>
                  <a:pt x="189230" y="1018823"/>
                </a:cubicBezTo>
                <a:cubicBezTo>
                  <a:pt x="182035" y="1026018"/>
                  <a:pt x="171776" y="1029399"/>
                  <a:pt x="163830" y="1035756"/>
                </a:cubicBezTo>
                <a:cubicBezTo>
                  <a:pt x="157597" y="1040743"/>
                  <a:pt x="152541" y="1047045"/>
                  <a:pt x="146896" y="1052689"/>
                </a:cubicBezTo>
                <a:cubicBezTo>
                  <a:pt x="144074" y="1061156"/>
                  <a:pt x="143380" y="1070663"/>
                  <a:pt x="138430" y="1078089"/>
                </a:cubicBezTo>
                <a:cubicBezTo>
                  <a:pt x="131788" y="1088052"/>
                  <a:pt x="117477" y="1092372"/>
                  <a:pt x="113030" y="1103489"/>
                </a:cubicBezTo>
                <a:cubicBezTo>
                  <a:pt x="100065" y="1135901"/>
                  <a:pt x="87630" y="1205089"/>
                  <a:pt x="87630" y="1205089"/>
                </a:cubicBezTo>
                <a:cubicBezTo>
                  <a:pt x="90452" y="1233311"/>
                  <a:pt x="87127" y="1262848"/>
                  <a:pt x="96096" y="1289756"/>
                </a:cubicBezTo>
                <a:cubicBezTo>
                  <a:pt x="99314" y="1299409"/>
                  <a:pt x="115139" y="1298743"/>
                  <a:pt x="121496" y="1306689"/>
                </a:cubicBezTo>
                <a:cubicBezTo>
                  <a:pt x="127071" y="1313658"/>
                  <a:pt x="128027" y="1323377"/>
                  <a:pt x="129963" y="1332089"/>
                </a:cubicBezTo>
                <a:cubicBezTo>
                  <a:pt x="133687" y="1348847"/>
                  <a:pt x="124879" y="1372349"/>
                  <a:pt x="138430" y="1382889"/>
                </a:cubicBezTo>
                <a:cubicBezTo>
                  <a:pt x="156390" y="1396858"/>
                  <a:pt x="183585" y="1388534"/>
                  <a:pt x="206163" y="1391356"/>
                </a:cubicBezTo>
                <a:cubicBezTo>
                  <a:pt x="203341" y="1408289"/>
                  <a:pt x="205373" y="1426801"/>
                  <a:pt x="197696" y="1442156"/>
                </a:cubicBezTo>
                <a:cubicBezTo>
                  <a:pt x="193145" y="1451257"/>
                  <a:pt x="181191" y="1454147"/>
                  <a:pt x="172296" y="1459089"/>
                </a:cubicBezTo>
                <a:cubicBezTo>
                  <a:pt x="155746" y="1468283"/>
                  <a:pt x="138796" y="1476800"/>
                  <a:pt x="121496" y="1484489"/>
                </a:cubicBezTo>
                <a:cubicBezTo>
                  <a:pt x="113341" y="1488114"/>
                  <a:pt x="104078" y="1488965"/>
                  <a:pt x="96096" y="1492956"/>
                </a:cubicBezTo>
                <a:cubicBezTo>
                  <a:pt x="86995" y="1497507"/>
                  <a:pt x="78301" y="1503129"/>
                  <a:pt x="70696" y="1509889"/>
                </a:cubicBezTo>
                <a:cubicBezTo>
                  <a:pt x="52797" y="1525799"/>
                  <a:pt x="19896" y="1560689"/>
                  <a:pt x="19896" y="1560689"/>
                </a:cubicBezTo>
                <a:cubicBezTo>
                  <a:pt x="17074" y="1571978"/>
                  <a:pt x="14627" y="1583367"/>
                  <a:pt x="11430" y="1594556"/>
                </a:cubicBezTo>
                <a:cubicBezTo>
                  <a:pt x="8978" y="1603137"/>
                  <a:pt x="2963" y="1611031"/>
                  <a:pt x="2963" y="1619956"/>
                </a:cubicBezTo>
                <a:cubicBezTo>
                  <a:pt x="2963" y="1653940"/>
                  <a:pt x="0" y="1689552"/>
                  <a:pt x="11430" y="1721556"/>
                </a:cubicBezTo>
                <a:cubicBezTo>
                  <a:pt x="15675" y="1733442"/>
                  <a:pt x="34007" y="1732845"/>
                  <a:pt x="45296" y="1738489"/>
                </a:cubicBezTo>
                <a:cubicBezTo>
                  <a:pt x="48118" y="1746956"/>
                  <a:pt x="51827" y="1755177"/>
                  <a:pt x="53763" y="1763889"/>
                </a:cubicBezTo>
                <a:cubicBezTo>
                  <a:pt x="57487" y="1780647"/>
                  <a:pt x="56801" y="1798403"/>
                  <a:pt x="62230" y="1814689"/>
                </a:cubicBezTo>
                <a:cubicBezTo>
                  <a:pt x="64606" y="1821817"/>
                  <a:pt x="104100" y="1873570"/>
                  <a:pt x="104563" y="1873956"/>
                </a:cubicBezTo>
                <a:cubicBezTo>
                  <a:pt x="111419" y="1879669"/>
                  <a:pt x="121607" y="1879289"/>
                  <a:pt x="129963" y="1882423"/>
                </a:cubicBezTo>
                <a:cubicBezTo>
                  <a:pt x="144193" y="1887759"/>
                  <a:pt x="158185" y="1893712"/>
                  <a:pt x="172296" y="1899356"/>
                </a:cubicBezTo>
                <a:cubicBezTo>
                  <a:pt x="182911" y="1898471"/>
                  <a:pt x="316274" y="1888762"/>
                  <a:pt x="341630" y="1882423"/>
                </a:cubicBezTo>
                <a:cubicBezTo>
                  <a:pt x="353874" y="1879362"/>
                  <a:pt x="363678" y="1869921"/>
                  <a:pt x="375496" y="1865489"/>
                </a:cubicBezTo>
                <a:cubicBezTo>
                  <a:pt x="386391" y="1861403"/>
                  <a:pt x="398074" y="1859845"/>
                  <a:pt x="409363" y="1857023"/>
                </a:cubicBezTo>
                <a:cubicBezTo>
                  <a:pt x="403719" y="1803401"/>
                  <a:pt x="394226" y="1750045"/>
                  <a:pt x="392430" y="1696156"/>
                </a:cubicBezTo>
                <a:cubicBezTo>
                  <a:pt x="391391" y="1665001"/>
                  <a:pt x="396864" y="1633933"/>
                  <a:pt x="400896" y="1603023"/>
                </a:cubicBezTo>
                <a:cubicBezTo>
                  <a:pt x="402391" y="1591563"/>
                  <a:pt x="416525" y="1477981"/>
                  <a:pt x="434763" y="1450623"/>
                </a:cubicBezTo>
                <a:cubicBezTo>
                  <a:pt x="440407" y="1442156"/>
                  <a:pt x="446647" y="1434058"/>
                  <a:pt x="451696" y="1425223"/>
                </a:cubicBezTo>
                <a:cubicBezTo>
                  <a:pt x="472246" y="1389260"/>
                  <a:pt x="464162" y="1384870"/>
                  <a:pt x="502496" y="1357489"/>
                </a:cubicBezTo>
                <a:cubicBezTo>
                  <a:pt x="509758" y="1352302"/>
                  <a:pt x="519693" y="1352539"/>
                  <a:pt x="527896" y="1349023"/>
                </a:cubicBezTo>
                <a:cubicBezTo>
                  <a:pt x="539497" y="1344051"/>
                  <a:pt x="550162" y="1337061"/>
                  <a:pt x="561763" y="1332089"/>
                </a:cubicBezTo>
                <a:cubicBezTo>
                  <a:pt x="588725" y="1320534"/>
                  <a:pt x="645866" y="1310577"/>
                  <a:pt x="663363" y="1306689"/>
                </a:cubicBezTo>
                <a:cubicBezTo>
                  <a:pt x="663656" y="1306762"/>
                  <a:pt x="718581" y="1319574"/>
                  <a:pt x="722630" y="1323623"/>
                </a:cubicBezTo>
                <a:cubicBezTo>
                  <a:pt x="728941" y="1329934"/>
                  <a:pt x="726504" y="1341370"/>
                  <a:pt x="731096" y="1349023"/>
                </a:cubicBezTo>
                <a:cubicBezTo>
                  <a:pt x="735203" y="1355868"/>
                  <a:pt x="742385" y="1360312"/>
                  <a:pt x="748030" y="1365956"/>
                </a:cubicBezTo>
                <a:cubicBezTo>
                  <a:pt x="751318" y="1375819"/>
                  <a:pt x="761119" y="1412652"/>
                  <a:pt x="773430" y="1416756"/>
                </a:cubicBezTo>
                <a:cubicBezTo>
                  <a:pt x="784469" y="1420436"/>
                  <a:pt x="796007" y="1411111"/>
                  <a:pt x="807296" y="1408289"/>
                </a:cubicBezTo>
                <a:cubicBezTo>
                  <a:pt x="892944" y="1294095"/>
                  <a:pt x="803646" y="1426102"/>
                  <a:pt x="849630" y="1095023"/>
                </a:cubicBezTo>
                <a:cubicBezTo>
                  <a:pt x="851277" y="1083163"/>
                  <a:pt x="867365" y="1078821"/>
                  <a:pt x="875030" y="1069623"/>
                </a:cubicBezTo>
                <a:cubicBezTo>
                  <a:pt x="904489" y="1034272"/>
                  <a:pt x="875665" y="1049656"/>
                  <a:pt x="917363" y="1035756"/>
                </a:cubicBezTo>
                <a:cubicBezTo>
                  <a:pt x="998391" y="954728"/>
                  <a:pt x="894645" y="1050902"/>
                  <a:pt x="968163" y="1001889"/>
                </a:cubicBezTo>
                <a:cubicBezTo>
                  <a:pt x="978126" y="995247"/>
                  <a:pt x="985096" y="984956"/>
                  <a:pt x="993563" y="976489"/>
                </a:cubicBezTo>
                <a:cubicBezTo>
                  <a:pt x="1024446" y="883845"/>
                  <a:pt x="975191" y="1024178"/>
                  <a:pt x="1018963" y="925689"/>
                </a:cubicBezTo>
                <a:cubicBezTo>
                  <a:pt x="1026212" y="909378"/>
                  <a:pt x="1027913" y="890854"/>
                  <a:pt x="1035896" y="874889"/>
                </a:cubicBezTo>
                <a:cubicBezTo>
                  <a:pt x="1041541" y="863600"/>
                  <a:pt x="1047858" y="852624"/>
                  <a:pt x="1052830" y="841023"/>
                </a:cubicBezTo>
                <a:cubicBezTo>
                  <a:pt x="1056346" y="832820"/>
                  <a:pt x="1057305" y="823605"/>
                  <a:pt x="1061296" y="815623"/>
                </a:cubicBezTo>
                <a:cubicBezTo>
                  <a:pt x="1065847" y="806521"/>
                  <a:pt x="1072585" y="798690"/>
                  <a:pt x="1078230" y="790223"/>
                </a:cubicBezTo>
                <a:cubicBezTo>
                  <a:pt x="1081052" y="781756"/>
                  <a:pt x="1082268" y="772572"/>
                  <a:pt x="1086696" y="764823"/>
                </a:cubicBezTo>
                <a:cubicBezTo>
                  <a:pt x="1093697" y="752571"/>
                  <a:pt x="1103894" y="742439"/>
                  <a:pt x="1112096" y="730956"/>
                </a:cubicBezTo>
                <a:cubicBezTo>
                  <a:pt x="1118011" y="722676"/>
                  <a:pt x="1123385" y="714023"/>
                  <a:pt x="1129030" y="705556"/>
                </a:cubicBezTo>
                <a:cubicBezTo>
                  <a:pt x="1149954" y="642782"/>
                  <a:pt x="1137981" y="670721"/>
                  <a:pt x="1162896" y="620889"/>
                </a:cubicBezTo>
                <a:cubicBezTo>
                  <a:pt x="1188296" y="623711"/>
                  <a:pt x="1214851" y="621274"/>
                  <a:pt x="1239096" y="629356"/>
                </a:cubicBezTo>
                <a:cubicBezTo>
                  <a:pt x="1250455" y="633142"/>
                  <a:pt x="1254533" y="648114"/>
                  <a:pt x="1264496" y="654756"/>
                </a:cubicBezTo>
                <a:cubicBezTo>
                  <a:pt x="1271922" y="659707"/>
                  <a:pt x="1281914" y="659232"/>
                  <a:pt x="1289896" y="663223"/>
                </a:cubicBezTo>
                <a:cubicBezTo>
                  <a:pt x="1298997" y="667774"/>
                  <a:pt x="1306829" y="674512"/>
                  <a:pt x="1315296" y="680156"/>
                </a:cubicBezTo>
                <a:cubicBezTo>
                  <a:pt x="1332116" y="730613"/>
                  <a:pt x="1308881" y="685415"/>
                  <a:pt x="1366096" y="714023"/>
                </a:cubicBezTo>
                <a:cubicBezTo>
                  <a:pt x="1466972" y="764462"/>
                  <a:pt x="1314527" y="720182"/>
                  <a:pt x="1425363" y="747889"/>
                </a:cubicBezTo>
                <a:cubicBezTo>
                  <a:pt x="1433830" y="753534"/>
                  <a:pt x="1441661" y="760272"/>
                  <a:pt x="1450763" y="764823"/>
                </a:cubicBezTo>
                <a:cubicBezTo>
                  <a:pt x="1462905" y="770894"/>
                  <a:pt x="1499186" y="779045"/>
                  <a:pt x="1510030" y="781756"/>
                </a:cubicBezTo>
                <a:cubicBezTo>
                  <a:pt x="1535005" y="798406"/>
                  <a:pt x="1540458" y="799642"/>
                  <a:pt x="1560830" y="824089"/>
                </a:cubicBezTo>
                <a:cubicBezTo>
                  <a:pt x="1614242" y="888184"/>
                  <a:pt x="1545424" y="817149"/>
                  <a:pt x="1594696" y="866423"/>
                </a:cubicBezTo>
                <a:cubicBezTo>
                  <a:pt x="1599164" y="906637"/>
                  <a:pt x="1599251" y="955902"/>
                  <a:pt x="1620096" y="993423"/>
                </a:cubicBezTo>
                <a:cubicBezTo>
                  <a:pt x="1625911" y="1003890"/>
                  <a:pt x="1637029" y="1010356"/>
                  <a:pt x="1645496" y="1018823"/>
                </a:cubicBezTo>
                <a:cubicBezTo>
                  <a:pt x="1663404" y="1090449"/>
                  <a:pt x="1639009" y="1017559"/>
                  <a:pt x="1679363" y="1078089"/>
                </a:cubicBezTo>
                <a:cubicBezTo>
                  <a:pt x="1684314" y="1085515"/>
                  <a:pt x="1683238" y="1095836"/>
                  <a:pt x="1687830" y="1103489"/>
                </a:cubicBezTo>
                <a:cubicBezTo>
                  <a:pt x="1691937" y="1110334"/>
                  <a:pt x="1699653" y="1114291"/>
                  <a:pt x="1704763" y="1120423"/>
                </a:cubicBezTo>
                <a:cubicBezTo>
                  <a:pt x="1713797" y="1131263"/>
                  <a:pt x="1721696" y="1143000"/>
                  <a:pt x="1730163" y="1154289"/>
                </a:cubicBezTo>
                <a:cubicBezTo>
                  <a:pt x="1732985" y="1162756"/>
                  <a:pt x="1736178" y="1171108"/>
                  <a:pt x="1738630" y="1179689"/>
                </a:cubicBezTo>
                <a:cubicBezTo>
                  <a:pt x="1741827" y="1190878"/>
                  <a:pt x="1741892" y="1203148"/>
                  <a:pt x="1747096" y="1213556"/>
                </a:cubicBezTo>
                <a:cubicBezTo>
                  <a:pt x="1750666" y="1220696"/>
                  <a:pt x="1758385" y="1224845"/>
                  <a:pt x="1764030" y="1230489"/>
                </a:cubicBezTo>
                <a:cubicBezTo>
                  <a:pt x="1785309" y="1294332"/>
                  <a:pt x="1756604" y="1215638"/>
                  <a:pt x="1789430" y="1281289"/>
                </a:cubicBezTo>
                <a:cubicBezTo>
                  <a:pt x="1793421" y="1289271"/>
                  <a:pt x="1796026" y="1297963"/>
                  <a:pt x="1797896" y="1306689"/>
                </a:cubicBezTo>
                <a:cubicBezTo>
                  <a:pt x="1804507" y="1337542"/>
                  <a:pt x="1810368" y="1368586"/>
                  <a:pt x="1814830" y="1399823"/>
                </a:cubicBezTo>
                <a:cubicBezTo>
                  <a:pt x="1818841" y="1427901"/>
                  <a:pt x="1819089" y="1456440"/>
                  <a:pt x="1823296" y="1484489"/>
                </a:cubicBezTo>
                <a:cubicBezTo>
                  <a:pt x="1827565" y="1512952"/>
                  <a:pt x="1835741" y="1540727"/>
                  <a:pt x="1840230" y="1569156"/>
                </a:cubicBezTo>
                <a:cubicBezTo>
                  <a:pt x="1844216" y="1594400"/>
                  <a:pt x="1841180" y="1620930"/>
                  <a:pt x="1848696" y="1645356"/>
                </a:cubicBezTo>
                <a:cubicBezTo>
                  <a:pt x="1852846" y="1658843"/>
                  <a:pt x="1864721" y="1668676"/>
                  <a:pt x="1874096" y="1679223"/>
                </a:cubicBezTo>
                <a:cubicBezTo>
                  <a:pt x="1887354" y="1694138"/>
                  <a:pt x="1897498" y="1715245"/>
                  <a:pt x="1916430" y="1721556"/>
                </a:cubicBezTo>
                <a:cubicBezTo>
                  <a:pt x="1924897" y="1724378"/>
                  <a:pt x="1933474" y="1726889"/>
                  <a:pt x="1941830" y="1730023"/>
                </a:cubicBezTo>
                <a:cubicBezTo>
                  <a:pt x="1956060" y="1735359"/>
                  <a:pt x="1969606" y="1742589"/>
                  <a:pt x="1984163" y="1746956"/>
                </a:cubicBezTo>
                <a:cubicBezTo>
                  <a:pt x="1997947" y="1751091"/>
                  <a:pt x="2012385" y="1752601"/>
                  <a:pt x="2026496" y="1755423"/>
                </a:cubicBezTo>
                <a:cubicBezTo>
                  <a:pt x="2177446" y="1730264"/>
                  <a:pt x="2106699" y="1772817"/>
                  <a:pt x="2136563" y="1713089"/>
                </a:cubicBezTo>
                <a:cubicBezTo>
                  <a:pt x="2141114" y="1703988"/>
                  <a:pt x="2147852" y="1696156"/>
                  <a:pt x="2153496" y="1687689"/>
                </a:cubicBezTo>
                <a:cubicBezTo>
                  <a:pt x="2153253" y="1684047"/>
                  <a:pt x="2152853" y="1564833"/>
                  <a:pt x="2136563" y="1526823"/>
                </a:cubicBezTo>
                <a:cubicBezTo>
                  <a:pt x="2132555" y="1517470"/>
                  <a:pt x="2124181" y="1510524"/>
                  <a:pt x="2119630" y="1501423"/>
                </a:cubicBezTo>
                <a:cubicBezTo>
                  <a:pt x="2097648" y="1457459"/>
                  <a:pt x="2127304" y="1492165"/>
                  <a:pt x="2094230" y="1459089"/>
                </a:cubicBezTo>
                <a:cubicBezTo>
                  <a:pt x="2091408" y="1436511"/>
                  <a:pt x="2088770" y="1413910"/>
                  <a:pt x="2085763" y="1391356"/>
                </a:cubicBezTo>
                <a:cubicBezTo>
                  <a:pt x="2083125" y="1371575"/>
                  <a:pt x="2077296" y="1352045"/>
                  <a:pt x="2077296" y="1332089"/>
                </a:cubicBezTo>
                <a:cubicBezTo>
                  <a:pt x="2077296" y="1300917"/>
                  <a:pt x="2079231" y="1269436"/>
                  <a:pt x="2085763" y="1238956"/>
                </a:cubicBezTo>
                <a:cubicBezTo>
                  <a:pt x="2087895" y="1229006"/>
                  <a:pt x="2097052" y="1222023"/>
                  <a:pt x="2102696" y="1213556"/>
                </a:cubicBezTo>
                <a:cubicBezTo>
                  <a:pt x="2109173" y="1187649"/>
                  <a:pt x="2108607" y="1173778"/>
                  <a:pt x="2128096" y="1154289"/>
                </a:cubicBezTo>
                <a:cubicBezTo>
                  <a:pt x="2138074" y="1144311"/>
                  <a:pt x="2151249" y="1138072"/>
                  <a:pt x="2161963" y="1128889"/>
                </a:cubicBezTo>
                <a:cubicBezTo>
                  <a:pt x="2171054" y="1121097"/>
                  <a:pt x="2175641" y="1105931"/>
                  <a:pt x="2187363" y="1103489"/>
                </a:cubicBezTo>
                <a:cubicBezTo>
                  <a:pt x="2245646" y="1091347"/>
                  <a:pt x="2305896" y="1092200"/>
                  <a:pt x="2365163" y="1086556"/>
                </a:cubicBezTo>
                <a:cubicBezTo>
                  <a:pt x="2367985" y="1078089"/>
                  <a:pt x="2370114" y="1069359"/>
                  <a:pt x="2373630" y="1061156"/>
                </a:cubicBezTo>
                <a:cubicBezTo>
                  <a:pt x="2378602" y="1049555"/>
                  <a:pt x="2387242" y="1039466"/>
                  <a:pt x="2390563" y="1027289"/>
                </a:cubicBezTo>
                <a:cubicBezTo>
                  <a:pt x="2397587" y="1001533"/>
                  <a:pt x="2406363" y="887348"/>
                  <a:pt x="2407496" y="874889"/>
                </a:cubicBezTo>
                <a:cubicBezTo>
                  <a:pt x="2401852" y="832556"/>
                  <a:pt x="2395651" y="790293"/>
                  <a:pt x="2390563" y="747889"/>
                </a:cubicBezTo>
                <a:cubicBezTo>
                  <a:pt x="2387184" y="719728"/>
                  <a:pt x="2388474" y="690859"/>
                  <a:pt x="2382096" y="663223"/>
                </a:cubicBezTo>
                <a:cubicBezTo>
                  <a:pt x="2379808" y="653308"/>
                  <a:pt x="2369714" y="646924"/>
                  <a:pt x="2365163" y="637823"/>
                </a:cubicBezTo>
                <a:cubicBezTo>
                  <a:pt x="2337205" y="581907"/>
                  <a:pt x="2382676" y="641160"/>
                  <a:pt x="2331296" y="595489"/>
                </a:cubicBezTo>
                <a:cubicBezTo>
                  <a:pt x="2313398" y="579579"/>
                  <a:pt x="2300422" y="557972"/>
                  <a:pt x="2280496" y="544689"/>
                </a:cubicBezTo>
                <a:cubicBezTo>
                  <a:pt x="2272029" y="539045"/>
                  <a:pt x="2262913" y="534270"/>
                  <a:pt x="2255096" y="527756"/>
                </a:cubicBezTo>
                <a:cubicBezTo>
                  <a:pt x="2245898" y="520091"/>
                  <a:pt x="2239147" y="509707"/>
                  <a:pt x="2229696" y="502356"/>
                </a:cubicBezTo>
                <a:cubicBezTo>
                  <a:pt x="2199057" y="478525"/>
                  <a:pt x="2173057" y="468314"/>
                  <a:pt x="2145030" y="443089"/>
                </a:cubicBezTo>
                <a:cubicBezTo>
                  <a:pt x="2088628" y="392327"/>
                  <a:pt x="2116685" y="397495"/>
                  <a:pt x="2068830" y="383823"/>
                </a:cubicBezTo>
                <a:cubicBezTo>
                  <a:pt x="2057641" y="380626"/>
                  <a:pt x="2046252" y="378178"/>
                  <a:pt x="2034963" y="375356"/>
                </a:cubicBezTo>
                <a:cubicBezTo>
                  <a:pt x="2026496" y="369712"/>
                  <a:pt x="2017380" y="364937"/>
                  <a:pt x="2009563" y="358423"/>
                </a:cubicBezTo>
                <a:cubicBezTo>
                  <a:pt x="2000365" y="350758"/>
                  <a:pt x="1994559" y="338964"/>
                  <a:pt x="1984163" y="333023"/>
                </a:cubicBezTo>
                <a:cubicBezTo>
                  <a:pt x="1974060" y="327250"/>
                  <a:pt x="1961585" y="327378"/>
                  <a:pt x="1950296" y="324556"/>
                </a:cubicBezTo>
                <a:lnTo>
                  <a:pt x="1899496" y="273756"/>
                </a:lnTo>
                <a:lnTo>
                  <a:pt x="1874096" y="248356"/>
                </a:lnTo>
                <a:cubicBezTo>
                  <a:pt x="1851521" y="180625"/>
                  <a:pt x="1885384" y="259643"/>
                  <a:pt x="1840230" y="214489"/>
                </a:cubicBezTo>
                <a:cubicBezTo>
                  <a:pt x="1833919" y="208178"/>
                  <a:pt x="1836714" y="196515"/>
                  <a:pt x="1831763" y="189089"/>
                </a:cubicBezTo>
                <a:cubicBezTo>
                  <a:pt x="1825121" y="179126"/>
                  <a:pt x="1814028" y="172887"/>
                  <a:pt x="1806363" y="163689"/>
                </a:cubicBezTo>
                <a:cubicBezTo>
                  <a:pt x="1799849" y="155872"/>
                  <a:pt x="1795787" y="146235"/>
                  <a:pt x="1789430" y="138289"/>
                </a:cubicBezTo>
                <a:cubicBezTo>
                  <a:pt x="1741173" y="77968"/>
                  <a:pt x="1807681" y="174134"/>
                  <a:pt x="1755563" y="95956"/>
                </a:cubicBezTo>
                <a:cubicBezTo>
                  <a:pt x="1715021" y="122984"/>
                  <a:pt x="1733284" y="101887"/>
                  <a:pt x="1721696" y="163689"/>
                </a:cubicBezTo>
                <a:cubicBezTo>
                  <a:pt x="1680124" y="385406"/>
                  <a:pt x="1726426" y="112067"/>
                  <a:pt x="1696296" y="333023"/>
                </a:cubicBezTo>
                <a:cubicBezTo>
                  <a:pt x="1691657" y="367042"/>
                  <a:pt x="1685690" y="400877"/>
                  <a:pt x="1679363" y="434623"/>
                </a:cubicBezTo>
                <a:cubicBezTo>
                  <a:pt x="1677219" y="446060"/>
                  <a:pt x="1677351" y="458807"/>
                  <a:pt x="1670896" y="468489"/>
                </a:cubicBezTo>
                <a:cubicBezTo>
                  <a:pt x="1656013" y="490813"/>
                  <a:pt x="1613693" y="490723"/>
                  <a:pt x="1594696" y="493889"/>
                </a:cubicBezTo>
                <a:cubicBezTo>
                  <a:pt x="1552363" y="491067"/>
                  <a:pt x="1509604" y="492040"/>
                  <a:pt x="1467696" y="485423"/>
                </a:cubicBezTo>
                <a:cubicBezTo>
                  <a:pt x="1449980" y="482626"/>
                  <a:pt x="1411759" y="453200"/>
                  <a:pt x="1399963" y="443089"/>
                </a:cubicBezTo>
                <a:cubicBezTo>
                  <a:pt x="1390872" y="435297"/>
                  <a:pt x="1384526" y="424331"/>
                  <a:pt x="1374563" y="417689"/>
                </a:cubicBezTo>
                <a:cubicBezTo>
                  <a:pt x="1367137" y="412739"/>
                  <a:pt x="1357630" y="412045"/>
                  <a:pt x="1349163" y="409223"/>
                </a:cubicBezTo>
                <a:cubicBezTo>
                  <a:pt x="1340696" y="400756"/>
                  <a:pt x="1333506" y="390783"/>
                  <a:pt x="1323763" y="383823"/>
                </a:cubicBezTo>
                <a:cubicBezTo>
                  <a:pt x="1305451" y="370743"/>
                  <a:pt x="1285227" y="365333"/>
                  <a:pt x="1264496" y="358423"/>
                </a:cubicBezTo>
                <a:cubicBezTo>
                  <a:pt x="1258852" y="349956"/>
                  <a:pt x="1255380" y="339537"/>
                  <a:pt x="1247563" y="333023"/>
                </a:cubicBezTo>
                <a:cubicBezTo>
                  <a:pt x="1195002" y="289221"/>
                  <a:pt x="1083671" y="322591"/>
                  <a:pt x="1044363" y="324556"/>
                </a:cubicBezTo>
                <a:cubicBezTo>
                  <a:pt x="1024344" y="344575"/>
                  <a:pt x="1008046" y="358479"/>
                  <a:pt x="993563" y="383823"/>
                </a:cubicBezTo>
                <a:cubicBezTo>
                  <a:pt x="989135" y="391572"/>
                  <a:pt x="989087" y="401241"/>
                  <a:pt x="985096" y="409223"/>
                </a:cubicBezTo>
                <a:cubicBezTo>
                  <a:pt x="978904" y="421607"/>
                  <a:pt x="948519" y="460815"/>
                  <a:pt x="942763" y="468489"/>
                </a:cubicBezTo>
                <a:cubicBezTo>
                  <a:pt x="922612" y="528943"/>
                  <a:pt x="935731" y="504438"/>
                  <a:pt x="908896" y="544689"/>
                </a:cubicBezTo>
                <a:cubicBezTo>
                  <a:pt x="891276" y="615175"/>
                  <a:pt x="912732" y="545485"/>
                  <a:pt x="883496" y="603956"/>
                </a:cubicBezTo>
                <a:cubicBezTo>
                  <a:pt x="861514" y="647920"/>
                  <a:pt x="891173" y="613214"/>
                  <a:pt x="858096" y="646289"/>
                </a:cubicBezTo>
                <a:cubicBezTo>
                  <a:pt x="850767" y="668277"/>
                  <a:pt x="842824" y="693767"/>
                  <a:pt x="832696" y="714023"/>
                </a:cubicBezTo>
                <a:cubicBezTo>
                  <a:pt x="828145" y="723124"/>
                  <a:pt x="823421" y="732722"/>
                  <a:pt x="815763" y="739423"/>
                </a:cubicBezTo>
                <a:cubicBezTo>
                  <a:pt x="762965" y="785621"/>
                  <a:pt x="781889" y="763616"/>
                  <a:pt x="739563" y="781756"/>
                </a:cubicBezTo>
                <a:cubicBezTo>
                  <a:pt x="727962" y="786728"/>
                  <a:pt x="716985" y="793045"/>
                  <a:pt x="705696" y="798689"/>
                </a:cubicBezTo>
                <a:cubicBezTo>
                  <a:pt x="697229" y="795867"/>
                  <a:pt x="686607" y="796534"/>
                  <a:pt x="680296" y="790223"/>
                </a:cubicBezTo>
                <a:cubicBezTo>
                  <a:pt x="662681" y="772608"/>
                  <a:pt x="665015" y="751194"/>
                  <a:pt x="654896" y="730956"/>
                </a:cubicBezTo>
                <a:cubicBezTo>
                  <a:pt x="650345" y="721855"/>
                  <a:pt x="643607" y="714023"/>
                  <a:pt x="637963" y="705556"/>
                </a:cubicBezTo>
                <a:cubicBezTo>
                  <a:pt x="631680" y="680423"/>
                  <a:pt x="613026" y="607075"/>
                  <a:pt x="612563" y="595489"/>
                </a:cubicBezTo>
                <a:cubicBezTo>
                  <a:pt x="610755" y="550282"/>
                  <a:pt x="619355" y="505235"/>
                  <a:pt x="621030" y="460023"/>
                </a:cubicBezTo>
                <a:cubicBezTo>
                  <a:pt x="622179" y="429000"/>
                  <a:pt x="621030" y="397934"/>
                  <a:pt x="621030" y="366889"/>
                </a:cubicBezTo>
              </a:path>
            </a:pathLst>
          </a:cu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2571736" y="3929066"/>
            <a:ext cx="2214578" cy="2143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3286116" y="3643314"/>
            <a:ext cx="2500330" cy="5000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2928926" y="5072074"/>
            <a:ext cx="2370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βρογχικό δένδρο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4709665" y="1413933"/>
            <a:ext cx="878335" cy="1295400"/>
          </a:xfrm>
          <a:custGeom>
            <a:avLst/>
            <a:gdLst>
              <a:gd name="connsiteX0" fmla="*/ 175602 w 878335"/>
              <a:gd name="connsiteY0" fmla="*/ 127000 h 1295400"/>
              <a:gd name="connsiteX1" fmla="*/ 158668 w 878335"/>
              <a:gd name="connsiteY1" fmla="*/ 16934 h 1295400"/>
              <a:gd name="connsiteX2" fmla="*/ 133268 w 878335"/>
              <a:gd name="connsiteY2" fmla="*/ 0 h 1295400"/>
              <a:gd name="connsiteX3" fmla="*/ 31668 w 878335"/>
              <a:gd name="connsiteY3" fmla="*/ 16934 h 1295400"/>
              <a:gd name="connsiteX4" fmla="*/ 40135 w 878335"/>
              <a:gd name="connsiteY4" fmla="*/ 270934 h 1295400"/>
              <a:gd name="connsiteX5" fmla="*/ 74002 w 878335"/>
              <a:gd name="connsiteY5" fmla="*/ 347134 h 1295400"/>
              <a:gd name="connsiteX6" fmla="*/ 82468 w 878335"/>
              <a:gd name="connsiteY6" fmla="*/ 372534 h 1295400"/>
              <a:gd name="connsiteX7" fmla="*/ 99402 w 878335"/>
              <a:gd name="connsiteY7" fmla="*/ 397934 h 1295400"/>
              <a:gd name="connsiteX8" fmla="*/ 116335 w 878335"/>
              <a:gd name="connsiteY8" fmla="*/ 465667 h 1295400"/>
              <a:gd name="connsiteX9" fmla="*/ 141735 w 878335"/>
              <a:gd name="connsiteY9" fmla="*/ 516467 h 1295400"/>
              <a:gd name="connsiteX10" fmla="*/ 158668 w 878335"/>
              <a:gd name="connsiteY10" fmla="*/ 541867 h 1295400"/>
              <a:gd name="connsiteX11" fmla="*/ 167135 w 878335"/>
              <a:gd name="connsiteY11" fmla="*/ 567267 h 1295400"/>
              <a:gd name="connsiteX12" fmla="*/ 209468 w 878335"/>
              <a:gd name="connsiteY12" fmla="*/ 618067 h 1295400"/>
              <a:gd name="connsiteX13" fmla="*/ 234868 w 878335"/>
              <a:gd name="connsiteY13" fmla="*/ 668867 h 1295400"/>
              <a:gd name="connsiteX14" fmla="*/ 285668 w 878335"/>
              <a:gd name="connsiteY14" fmla="*/ 719667 h 1295400"/>
              <a:gd name="connsiteX15" fmla="*/ 302602 w 878335"/>
              <a:gd name="connsiteY15" fmla="*/ 745067 h 1295400"/>
              <a:gd name="connsiteX16" fmla="*/ 328002 w 878335"/>
              <a:gd name="connsiteY16" fmla="*/ 753534 h 1295400"/>
              <a:gd name="connsiteX17" fmla="*/ 378802 w 878335"/>
              <a:gd name="connsiteY17" fmla="*/ 787400 h 1295400"/>
              <a:gd name="connsiteX18" fmla="*/ 378802 w 878335"/>
              <a:gd name="connsiteY18" fmla="*/ 787400 h 1295400"/>
              <a:gd name="connsiteX19" fmla="*/ 395735 w 878335"/>
              <a:gd name="connsiteY19" fmla="*/ 804334 h 1295400"/>
              <a:gd name="connsiteX20" fmla="*/ 412668 w 878335"/>
              <a:gd name="connsiteY20" fmla="*/ 829734 h 1295400"/>
              <a:gd name="connsiteX21" fmla="*/ 438068 w 878335"/>
              <a:gd name="connsiteY21" fmla="*/ 846667 h 1295400"/>
              <a:gd name="connsiteX22" fmla="*/ 480402 w 878335"/>
              <a:gd name="connsiteY22" fmla="*/ 897467 h 1295400"/>
              <a:gd name="connsiteX23" fmla="*/ 505802 w 878335"/>
              <a:gd name="connsiteY23" fmla="*/ 922867 h 1295400"/>
              <a:gd name="connsiteX24" fmla="*/ 565068 w 878335"/>
              <a:gd name="connsiteY24" fmla="*/ 982134 h 1295400"/>
              <a:gd name="connsiteX25" fmla="*/ 590468 w 878335"/>
              <a:gd name="connsiteY25" fmla="*/ 1007534 h 1295400"/>
              <a:gd name="connsiteX26" fmla="*/ 607402 w 878335"/>
              <a:gd name="connsiteY26" fmla="*/ 1032934 h 1295400"/>
              <a:gd name="connsiteX27" fmla="*/ 641268 w 878335"/>
              <a:gd name="connsiteY27" fmla="*/ 1058334 h 1295400"/>
              <a:gd name="connsiteX28" fmla="*/ 675135 w 878335"/>
              <a:gd name="connsiteY28" fmla="*/ 1134534 h 1295400"/>
              <a:gd name="connsiteX29" fmla="*/ 683602 w 878335"/>
              <a:gd name="connsiteY29" fmla="*/ 1159934 h 1295400"/>
              <a:gd name="connsiteX30" fmla="*/ 725935 w 878335"/>
              <a:gd name="connsiteY30" fmla="*/ 1210734 h 1295400"/>
              <a:gd name="connsiteX31" fmla="*/ 734402 w 878335"/>
              <a:gd name="connsiteY31" fmla="*/ 1236134 h 1295400"/>
              <a:gd name="connsiteX32" fmla="*/ 768268 w 878335"/>
              <a:gd name="connsiteY32" fmla="*/ 1295400 h 1295400"/>
              <a:gd name="connsiteX33" fmla="*/ 836002 w 878335"/>
              <a:gd name="connsiteY33" fmla="*/ 1286934 h 1295400"/>
              <a:gd name="connsiteX34" fmla="*/ 869868 w 878335"/>
              <a:gd name="connsiteY34" fmla="*/ 1278467 h 1295400"/>
              <a:gd name="connsiteX35" fmla="*/ 878335 w 878335"/>
              <a:gd name="connsiteY35" fmla="*/ 1253067 h 1295400"/>
              <a:gd name="connsiteX36" fmla="*/ 869868 w 878335"/>
              <a:gd name="connsiteY36" fmla="*/ 1117600 h 1295400"/>
              <a:gd name="connsiteX37" fmla="*/ 852935 w 878335"/>
              <a:gd name="connsiteY37" fmla="*/ 1092200 h 1295400"/>
              <a:gd name="connsiteX38" fmla="*/ 827535 w 878335"/>
              <a:gd name="connsiteY38" fmla="*/ 1024467 h 1295400"/>
              <a:gd name="connsiteX39" fmla="*/ 802135 w 878335"/>
              <a:gd name="connsiteY39" fmla="*/ 1007534 h 1295400"/>
              <a:gd name="connsiteX40" fmla="*/ 793668 w 878335"/>
              <a:gd name="connsiteY40" fmla="*/ 982134 h 1295400"/>
              <a:gd name="connsiteX41" fmla="*/ 776735 w 878335"/>
              <a:gd name="connsiteY41" fmla="*/ 965200 h 1295400"/>
              <a:gd name="connsiteX42" fmla="*/ 725935 w 878335"/>
              <a:gd name="connsiteY42" fmla="*/ 905934 h 1295400"/>
              <a:gd name="connsiteX43" fmla="*/ 692068 w 878335"/>
              <a:gd name="connsiteY43" fmla="*/ 863600 h 1295400"/>
              <a:gd name="connsiteX44" fmla="*/ 683602 w 878335"/>
              <a:gd name="connsiteY44" fmla="*/ 838200 h 1295400"/>
              <a:gd name="connsiteX45" fmla="*/ 666668 w 878335"/>
              <a:gd name="connsiteY45" fmla="*/ 812800 h 1295400"/>
              <a:gd name="connsiteX46" fmla="*/ 641268 w 878335"/>
              <a:gd name="connsiteY46" fmla="*/ 762000 h 1295400"/>
              <a:gd name="connsiteX47" fmla="*/ 624335 w 878335"/>
              <a:gd name="connsiteY47" fmla="*/ 711200 h 1295400"/>
              <a:gd name="connsiteX48" fmla="*/ 607402 w 878335"/>
              <a:gd name="connsiteY48" fmla="*/ 668867 h 1295400"/>
              <a:gd name="connsiteX49" fmla="*/ 598935 w 878335"/>
              <a:gd name="connsiteY49" fmla="*/ 643467 h 1295400"/>
              <a:gd name="connsiteX50" fmla="*/ 582002 w 878335"/>
              <a:gd name="connsiteY50" fmla="*/ 618067 h 1295400"/>
              <a:gd name="connsiteX51" fmla="*/ 573535 w 878335"/>
              <a:gd name="connsiteY51" fmla="*/ 592667 h 1295400"/>
              <a:gd name="connsiteX52" fmla="*/ 548135 w 878335"/>
              <a:gd name="connsiteY52" fmla="*/ 567267 h 1295400"/>
              <a:gd name="connsiteX53" fmla="*/ 531202 w 878335"/>
              <a:gd name="connsiteY53" fmla="*/ 533400 h 1295400"/>
              <a:gd name="connsiteX54" fmla="*/ 522735 w 878335"/>
              <a:gd name="connsiteY54" fmla="*/ 482600 h 1295400"/>
              <a:gd name="connsiteX55" fmla="*/ 514268 w 878335"/>
              <a:gd name="connsiteY55" fmla="*/ 287867 h 1295400"/>
              <a:gd name="connsiteX56" fmla="*/ 497335 w 878335"/>
              <a:gd name="connsiteY56" fmla="*/ 262467 h 1295400"/>
              <a:gd name="connsiteX57" fmla="*/ 488868 w 878335"/>
              <a:gd name="connsiteY57" fmla="*/ 237067 h 1295400"/>
              <a:gd name="connsiteX58" fmla="*/ 471935 w 878335"/>
              <a:gd name="connsiteY58" fmla="*/ 203200 h 1295400"/>
              <a:gd name="connsiteX59" fmla="*/ 429602 w 878335"/>
              <a:gd name="connsiteY59" fmla="*/ 127000 h 1295400"/>
              <a:gd name="connsiteX60" fmla="*/ 361868 w 878335"/>
              <a:gd name="connsiteY60" fmla="*/ 101600 h 1295400"/>
              <a:gd name="connsiteX61" fmla="*/ 336468 w 878335"/>
              <a:gd name="connsiteY61" fmla="*/ 93134 h 1295400"/>
              <a:gd name="connsiteX62" fmla="*/ 277202 w 878335"/>
              <a:gd name="connsiteY62" fmla="*/ 84667 h 1295400"/>
              <a:gd name="connsiteX63" fmla="*/ 150202 w 878335"/>
              <a:gd name="connsiteY63" fmla="*/ 6773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8335" h="1295400">
                <a:moveTo>
                  <a:pt x="175602" y="127000"/>
                </a:moveTo>
                <a:cubicBezTo>
                  <a:pt x="169957" y="90311"/>
                  <a:pt x="170407" y="52149"/>
                  <a:pt x="158668" y="16934"/>
                </a:cubicBezTo>
                <a:cubicBezTo>
                  <a:pt x="155450" y="7280"/>
                  <a:pt x="143444" y="0"/>
                  <a:pt x="133268" y="0"/>
                </a:cubicBezTo>
                <a:cubicBezTo>
                  <a:pt x="98934" y="0"/>
                  <a:pt x="65535" y="11289"/>
                  <a:pt x="31668" y="16934"/>
                </a:cubicBezTo>
                <a:cubicBezTo>
                  <a:pt x="0" y="111945"/>
                  <a:pt x="14333" y="58065"/>
                  <a:pt x="40135" y="270934"/>
                </a:cubicBezTo>
                <a:cubicBezTo>
                  <a:pt x="44613" y="307880"/>
                  <a:pt x="56102" y="320285"/>
                  <a:pt x="74002" y="347134"/>
                </a:cubicBezTo>
                <a:cubicBezTo>
                  <a:pt x="76824" y="355601"/>
                  <a:pt x="78477" y="364552"/>
                  <a:pt x="82468" y="372534"/>
                </a:cubicBezTo>
                <a:cubicBezTo>
                  <a:pt x="87019" y="381636"/>
                  <a:pt x="95924" y="388371"/>
                  <a:pt x="99402" y="397934"/>
                </a:cubicBezTo>
                <a:cubicBezTo>
                  <a:pt x="107355" y="419805"/>
                  <a:pt x="103426" y="446303"/>
                  <a:pt x="116335" y="465667"/>
                </a:cubicBezTo>
                <a:cubicBezTo>
                  <a:pt x="164862" y="538459"/>
                  <a:pt x="106682" y="446360"/>
                  <a:pt x="141735" y="516467"/>
                </a:cubicBezTo>
                <a:cubicBezTo>
                  <a:pt x="146286" y="525568"/>
                  <a:pt x="154117" y="532766"/>
                  <a:pt x="158668" y="541867"/>
                </a:cubicBezTo>
                <a:cubicBezTo>
                  <a:pt x="162659" y="549849"/>
                  <a:pt x="162184" y="559841"/>
                  <a:pt x="167135" y="567267"/>
                </a:cubicBezTo>
                <a:cubicBezTo>
                  <a:pt x="204586" y="623442"/>
                  <a:pt x="181767" y="562665"/>
                  <a:pt x="209468" y="618067"/>
                </a:cubicBezTo>
                <a:cubicBezTo>
                  <a:pt x="226279" y="651690"/>
                  <a:pt x="207140" y="637672"/>
                  <a:pt x="234868" y="668867"/>
                </a:cubicBezTo>
                <a:cubicBezTo>
                  <a:pt x="250778" y="686766"/>
                  <a:pt x="272384" y="699742"/>
                  <a:pt x="285668" y="719667"/>
                </a:cubicBezTo>
                <a:cubicBezTo>
                  <a:pt x="291313" y="728134"/>
                  <a:pt x="294656" y="738710"/>
                  <a:pt x="302602" y="745067"/>
                </a:cubicBezTo>
                <a:cubicBezTo>
                  <a:pt x="309571" y="750642"/>
                  <a:pt x="320200" y="749200"/>
                  <a:pt x="328002" y="753534"/>
                </a:cubicBezTo>
                <a:cubicBezTo>
                  <a:pt x="345792" y="763417"/>
                  <a:pt x="361869" y="776111"/>
                  <a:pt x="378802" y="787400"/>
                </a:cubicBezTo>
                <a:lnTo>
                  <a:pt x="378802" y="787400"/>
                </a:lnTo>
                <a:cubicBezTo>
                  <a:pt x="384446" y="793045"/>
                  <a:pt x="390748" y="798101"/>
                  <a:pt x="395735" y="804334"/>
                </a:cubicBezTo>
                <a:cubicBezTo>
                  <a:pt x="402092" y="812280"/>
                  <a:pt x="405473" y="822539"/>
                  <a:pt x="412668" y="829734"/>
                </a:cubicBezTo>
                <a:cubicBezTo>
                  <a:pt x="419863" y="836929"/>
                  <a:pt x="430122" y="840310"/>
                  <a:pt x="438068" y="846667"/>
                </a:cubicBezTo>
                <a:cubicBezTo>
                  <a:pt x="458067" y="862665"/>
                  <a:pt x="462434" y="876504"/>
                  <a:pt x="480402" y="897467"/>
                </a:cubicBezTo>
                <a:cubicBezTo>
                  <a:pt x="488194" y="906558"/>
                  <a:pt x="498451" y="913416"/>
                  <a:pt x="505802" y="922867"/>
                </a:cubicBezTo>
                <a:cubicBezTo>
                  <a:pt x="553353" y="984004"/>
                  <a:pt x="516531" y="965954"/>
                  <a:pt x="565068" y="982134"/>
                </a:cubicBezTo>
                <a:cubicBezTo>
                  <a:pt x="573535" y="990601"/>
                  <a:pt x="582803" y="998336"/>
                  <a:pt x="590468" y="1007534"/>
                </a:cubicBezTo>
                <a:cubicBezTo>
                  <a:pt x="596982" y="1015351"/>
                  <a:pt x="600207" y="1025739"/>
                  <a:pt x="607402" y="1032934"/>
                </a:cubicBezTo>
                <a:cubicBezTo>
                  <a:pt x="617380" y="1042912"/>
                  <a:pt x="629979" y="1049867"/>
                  <a:pt x="641268" y="1058334"/>
                </a:cubicBezTo>
                <a:cubicBezTo>
                  <a:pt x="656952" y="1136752"/>
                  <a:pt x="636737" y="1067338"/>
                  <a:pt x="675135" y="1134534"/>
                </a:cubicBezTo>
                <a:cubicBezTo>
                  <a:pt x="679563" y="1142283"/>
                  <a:pt x="679611" y="1151952"/>
                  <a:pt x="683602" y="1159934"/>
                </a:cubicBezTo>
                <a:cubicBezTo>
                  <a:pt x="695390" y="1183510"/>
                  <a:pt x="707209" y="1192008"/>
                  <a:pt x="725935" y="1210734"/>
                </a:cubicBezTo>
                <a:cubicBezTo>
                  <a:pt x="728757" y="1219201"/>
                  <a:pt x="730886" y="1227931"/>
                  <a:pt x="734402" y="1236134"/>
                </a:cubicBezTo>
                <a:cubicBezTo>
                  <a:pt x="747292" y="1266211"/>
                  <a:pt x="751262" y="1269891"/>
                  <a:pt x="768268" y="1295400"/>
                </a:cubicBezTo>
                <a:cubicBezTo>
                  <a:pt x="790846" y="1292578"/>
                  <a:pt x="813558" y="1290675"/>
                  <a:pt x="836002" y="1286934"/>
                </a:cubicBezTo>
                <a:cubicBezTo>
                  <a:pt x="847480" y="1285021"/>
                  <a:pt x="860782" y="1285736"/>
                  <a:pt x="869868" y="1278467"/>
                </a:cubicBezTo>
                <a:cubicBezTo>
                  <a:pt x="876837" y="1272892"/>
                  <a:pt x="875513" y="1261534"/>
                  <a:pt x="878335" y="1253067"/>
                </a:cubicBezTo>
                <a:cubicBezTo>
                  <a:pt x="875513" y="1207911"/>
                  <a:pt x="876924" y="1162290"/>
                  <a:pt x="869868" y="1117600"/>
                </a:cubicBezTo>
                <a:cubicBezTo>
                  <a:pt x="868281" y="1107549"/>
                  <a:pt x="856943" y="1101553"/>
                  <a:pt x="852935" y="1092200"/>
                </a:cubicBezTo>
                <a:cubicBezTo>
                  <a:pt x="838862" y="1059364"/>
                  <a:pt x="852432" y="1054343"/>
                  <a:pt x="827535" y="1024467"/>
                </a:cubicBezTo>
                <a:cubicBezTo>
                  <a:pt x="821021" y="1016650"/>
                  <a:pt x="810602" y="1013178"/>
                  <a:pt x="802135" y="1007534"/>
                </a:cubicBezTo>
                <a:cubicBezTo>
                  <a:pt x="799313" y="999067"/>
                  <a:pt x="798260" y="989787"/>
                  <a:pt x="793668" y="982134"/>
                </a:cubicBezTo>
                <a:cubicBezTo>
                  <a:pt x="789561" y="975289"/>
                  <a:pt x="781845" y="971332"/>
                  <a:pt x="776735" y="965200"/>
                </a:cubicBezTo>
                <a:cubicBezTo>
                  <a:pt x="722435" y="900039"/>
                  <a:pt x="779740" y="959739"/>
                  <a:pt x="725935" y="905934"/>
                </a:cubicBezTo>
                <a:cubicBezTo>
                  <a:pt x="704652" y="842088"/>
                  <a:pt x="735837" y="918313"/>
                  <a:pt x="692068" y="863600"/>
                </a:cubicBezTo>
                <a:cubicBezTo>
                  <a:pt x="686493" y="856631"/>
                  <a:pt x="687593" y="846182"/>
                  <a:pt x="683602" y="838200"/>
                </a:cubicBezTo>
                <a:cubicBezTo>
                  <a:pt x="679051" y="829098"/>
                  <a:pt x="672313" y="821267"/>
                  <a:pt x="666668" y="812800"/>
                </a:cubicBezTo>
                <a:cubicBezTo>
                  <a:pt x="635796" y="720178"/>
                  <a:pt x="685031" y="860465"/>
                  <a:pt x="641268" y="762000"/>
                </a:cubicBezTo>
                <a:cubicBezTo>
                  <a:pt x="634019" y="745689"/>
                  <a:pt x="630964" y="727773"/>
                  <a:pt x="624335" y="711200"/>
                </a:cubicBezTo>
                <a:cubicBezTo>
                  <a:pt x="618691" y="697089"/>
                  <a:pt x="612738" y="683097"/>
                  <a:pt x="607402" y="668867"/>
                </a:cubicBezTo>
                <a:cubicBezTo>
                  <a:pt x="604268" y="660511"/>
                  <a:pt x="602926" y="651449"/>
                  <a:pt x="598935" y="643467"/>
                </a:cubicBezTo>
                <a:cubicBezTo>
                  <a:pt x="594384" y="634366"/>
                  <a:pt x="586553" y="627168"/>
                  <a:pt x="582002" y="618067"/>
                </a:cubicBezTo>
                <a:cubicBezTo>
                  <a:pt x="578011" y="610085"/>
                  <a:pt x="578486" y="600093"/>
                  <a:pt x="573535" y="592667"/>
                </a:cubicBezTo>
                <a:cubicBezTo>
                  <a:pt x="566893" y="582704"/>
                  <a:pt x="556602" y="575734"/>
                  <a:pt x="548135" y="567267"/>
                </a:cubicBezTo>
                <a:cubicBezTo>
                  <a:pt x="542491" y="555978"/>
                  <a:pt x="534829" y="545489"/>
                  <a:pt x="531202" y="533400"/>
                </a:cubicBezTo>
                <a:cubicBezTo>
                  <a:pt x="526269" y="516957"/>
                  <a:pt x="523916" y="499726"/>
                  <a:pt x="522735" y="482600"/>
                </a:cubicBezTo>
                <a:cubicBezTo>
                  <a:pt x="518265" y="417782"/>
                  <a:pt x="521715" y="352411"/>
                  <a:pt x="514268" y="287867"/>
                </a:cubicBezTo>
                <a:cubicBezTo>
                  <a:pt x="513102" y="277758"/>
                  <a:pt x="501886" y="271568"/>
                  <a:pt x="497335" y="262467"/>
                </a:cubicBezTo>
                <a:cubicBezTo>
                  <a:pt x="493344" y="254485"/>
                  <a:pt x="492384" y="245270"/>
                  <a:pt x="488868" y="237067"/>
                </a:cubicBezTo>
                <a:cubicBezTo>
                  <a:pt x="483896" y="225466"/>
                  <a:pt x="476907" y="214801"/>
                  <a:pt x="471935" y="203200"/>
                </a:cubicBezTo>
                <a:cubicBezTo>
                  <a:pt x="461996" y="180008"/>
                  <a:pt x="457100" y="136165"/>
                  <a:pt x="429602" y="127000"/>
                </a:cubicBezTo>
                <a:cubicBezTo>
                  <a:pt x="371949" y="107784"/>
                  <a:pt x="442860" y="131972"/>
                  <a:pt x="361868" y="101600"/>
                </a:cubicBezTo>
                <a:cubicBezTo>
                  <a:pt x="353512" y="98466"/>
                  <a:pt x="345219" y="94884"/>
                  <a:pt x="336468" y="93134"/>
                </a:cubicBezTo>
                <a:cubicBezTo>
                  <a:pt x="316900" y="89220"/>
                  <a:pt x="296854" y="88135"/>
                  <a:pt x="277202" y="84667"/>
                </a:cubicBezTo>
                <a:cubicBezTo>
                  <a:pt x="165567" y="64967"/>
                  <a:pt x="227754" y="67734"/>
                  <a:pt x="150202" y="67734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5229868" y="2819400"/>
            <a:ext cx="424278" cy="1330453"/>
          </a:xfrm>
          <a:custGeom>
            <a:avLst/>
            <a:gdLst>
              <a:gd name="connsiteX0" fmla="*/ 231132 w 424278"/>
              <a:gd name="connsiteY0" fmla="*/ 76200 h 1330453"/>
              <a:gd name="connsiteX1" fmla="*/ 222665 w 424278"/>
              <a:gd name="connsiteY1" fmla="*/ 135467 h 1330453"/>
              <a:gd name="connsiteX2" fmla="*/ 188799 w 424278"/>
              <a:gd name="connsiteY2" fmla="*/ 160867 h 1330453"/>
              <a:gd name="connsiteX3" fmla="*/ 87199 w 424278"/>
              <a:gd name="connsiteY3" fmla="*/ 186267 h 1330453"/>
              <a:gd name="connsiteX4" fmla="*/ 44865 w 424278"/>
              <a:gd name="connsiteY4" fmla="*/ 203200 h 1330453"/>
              <a:gd name="connsiteX5" fmla="*/ 27932 w 424278"/>
              <a:gd name="connsiteY5" fmla="*/ 254000 h 1330453"/>
              <a:gd name="connsiteX6" fmla="*/ 2532 w 424278"/>
              <a:gd name="connsiteY6" fmla="*/ 702733 h 1330453"/>
              <a:gd name="connsiteX7" fmla="*/ 27932 w 424278"/>
              <a:gd name="connsiteY7" fmla="*/ 999067 h 1330453"/>
              <a:gd name="connsiteX8" fmla="*/ 53332 w 424278"/>
              <a:gd name="connsiteY8" fmla="*/ 1143000 h 1330453"/>
              <a:gd name="connsiteX9" fmla="*/ 61799 w 424278"/>
              <a:gd name="connsiteY9" fmla="*/ 1176867 h 1330453"/>
              <a:gd name="connsiteX10" fmla="*/ 78732 w 424278"/>
              <a:gd name="connsiteY10" fmla="*/ 1202267 h 1330453"/>
              <a:gd name="connsiteX11" fmla="*/ 104132 w 424278"/>
              <a:gd name="connsiteY11" fmla="*/ 1253067 h 1330453"/>
              <a:gd name="connsiteX12" fmla="*/ 154932 w 424278"/>
              <a:gd name="connsiteY12" fmla="*/ 1278467 h 1330453"/>
              <a:gd name="connsiteX13" fmla="*/ 180332 w 424278"/>
              <a:gd name="connsiteY13" fmla="*/ 1295400 h 1330453"/>
              <a:gd name="connsiteX14" fmla="*/ 231132 w 424278"/>
              <a:gd name="connsiteY14" fmla="*/ 1320800 h 1330453"/>
              <a:gd name="connsiteX15" fmla="*/ 273465 w 424278"/>
              <a:gd name="connsiteY15" fmla="*/ 1312333 h 1330453"/>
              <a:gd name="connsiteX16" fmla="*/ 298865 w 424278"/>
              <a:gd name="connsiteY16" fmla="*/ 1193800 h 1330453"/>
              <a:gd name="connsiteX17" fmla="*/ 324265 w 424278"/>
              <a:gd name="connsiteY17" fmla="*/ 1176867 h 1330453"/>
              <a:gd name="connsiteX18" fmla="*/ 375065 w 424278"/>
              <a:gd name="connsiteY18" fmla="*/ 1151467 h 1330453"/>
              <a:gd name="connsiteX19" fmla="*/ 383532 w 424278"/>
              <a:gd name="connsiteY19" fmla="*/ 1109133 h 1330453"/>
              <a:gd name="connsiteX20" fmla="*/ 358132 w 424278"/>
              <a:gd name="connsiteY20" fmla="*/ 922867 h 1330453"/>
              <a:gd name="connsiteX21" fmla="*/ 383532 w 424278"/>
              <a:gd name="connsiteY21" fmla="*/ 889000 h 1330453"/>
              <a:gd name="connsiteX22" fmla="*/ 417399 w 424278"/>
              <a:gd name="connsiteY22" fmla="*/ 872067 h 1330453"/>
              <a:gd name="connsiteX23" fmla="*/ 408932 w 424278"/>
              <a:gd name="connsiteY23" fmla="*/ 787400 h 1330453"/>
              <a:gd name="connsiteX24" fmla="*/ 349665 w 424278"/>
              <a:gd name="connsiteY24" fmla="*/ 711200 h 1330453"/>
              <a:gd name="connsiteX25" fmla="*/ 324265 w 424278"/>
              <a:gd name="connsiteY25" fmla="*/ 702733 h 1330453"/>
              <a:gd name="connsiteX26" fmla="*/ 315799 w 424278"/>
              <a:gd name="connsiteY26" fmla="*/ 677333 h 1330453"/>
              <a:gd name="connsiteX27" fmla="*/ 290399 w 424278"/>
              <a:gd name="connsiteY27" fmla="*/ 660400 h 1330453"/>
              <a:gd name="connsiteX28" fmla="*/ 273465 w 424278"/>
              <a:gd name="connsiteY28" fmla="*/ 643467 h 1330453"/>
              <a:gd name="connsiteX29" fmla="*/ 248065 w 424278"/>
              <a:gd name="connsiteY29" fmla="*/ 601133 h 1330453"/>
              <a:gd name="connsiteX30" fmla="*/ 222665 w 424278"/>
              <a:gd name="connsiteY30" fmla="*/ 558800 h 1330453"/>
              <a:gd name="connsiteX31" fmla="*/ 205732 w 424278"/>
              <a:gd name="connsiteY31" fmla="*/ 491067 h 1330453"/>
              <a:gd name="connsiteX32" fmla="*/ 188799 w 424278"/>
              <a:gd name="connsiteY32" fmla="*/ 465667 h 1330453"/>
              <a:gd name="connsiteX33" fmla="*/ 222665 w 424278"/>
              <a:gd name="connsiteY33" fmla="*/ 347133 h 1330453"/>
              <a:gd name="connsiteX34" fmla="*/ 248065 w 424278"/>
              <a:gd name="connsiteY34" fmla="*/ 338667 h 1330453"/>
              <a:gd name="connsiteX35" fmla="*/ 358132 w 424278"/>
              <a:gd name="connsiteY35" fmla="*/ 355600 h 1330453"/>
              <a:gd name="connsiteX36" fmla="*/ 391999 w 424278"/>
              <a:gd name="connsiteY36" fmla="*/ 347133 h 1330453"/>
              <a:gd name="connsiteX37" fmla="*/ 366599 w 424278"/>
              <a:gd name="connsiteY37" fmla="*/ 0 h 1330453"/>
              <a:gd name="connsiteX38" fmla="*/ 290399 w 424278"/>
              <a:gd name="connsiteY38" fmla="*/ 16933 h 1330453"/>
              <a:gd name="connsiteX39" fmla="*/ 239599 w 424278"/>
              <a:gd name="connsiteY39" fmla="*/ 42333 h 1330453"/>
              <a:gd name="connsiteX40" fmla="*/ 231132 w 424278"/>
              <a:gd name="connsiteY40" fmla="*/ 67733 h 1330453"/>
              <a:gd name="connsiteX41" fmla="*/ 205732 w 424278"/>
              <a:gd name="connsiteY41" fmla="*/ 93133 h 1330453"/>
              <a:gd name="connsiteX42" fmla="*/ 154932 w 424278"/>
              <a:gd name="connsiteY42" fmla="*/ 101600 h 133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24278" h="1330453">
                <a:moveTo>
                  <a:pt x="231132" y="76200"/>
                </a:moveTo>
                <a:cubicBezTo>
                  <a:pt x="228310" y="95956"/>
                  <a:pt x="231590" y="117618"/>
                  <a:pt x="222665" y="135467"/>
                </a:cubicBezTo>
                <a:cubicBezTo>
                  <a:pt x="216354" y="148088"/>
                  <a:pt x="200282" y="152665"/>
                  <a:pt x="188799" y="160867"/>
                </a:cubicBezTo>
                <a:cubicBezTo>
                  <a:pt x="145820" y="191566"/>
                  <a:pt x="164257" y="177705"/>
                  <a:pt x="87199" y="186267"/>
                </a:cubicBezTo>
                <a:cubicBezTo>
                  <a:pt x="73088" y="191911"/>
                  <a:pt x="54873" y="191762"/>
                  <a:pt x="44865" y="203200"/>
                </a:cubicBezTo>
                <a:cubicBezTo>
                  <a:pt x="33111" y="216633"/>
                  <a:pt x="27932" y="254000"/>
                  <a:pt x="27932" y="254000"/>
                </a:cubicBezTo>
                <a:cubicBezTo>
                  <a:pt x="19465" y="403578"/>
                  <a:pt x="6635" y="552972"/>
                  <a:pt x="2532" y="702733"/>
                </a:cubicBezTo>
                <a:cubicBezTo>
                  <a:pt x="0" y="795154"/>
                  <a:pt x="13453" y="906404"/>
                  <a:pt x="27932" y="999067"/>
                </a:cubicBezTo>
                <a:cubicBezTo>
                  <a:pt x="35453" y="1047202"/>
                  <a:pt x="41516" y="1095736"/>
                  <a:pt x="53332" y="1143000"/>
                </a:cubicBezTo>
                <a:cubicBezTo>
                  <a:pt x="56154" y="1154289"/>
                  <a:pt x="57215" y="1166171"/>
                  <a:pt x="61799" y="1176867"/>
                </a:cubicBezTo>
                <a:cubicBezTo>
                  <a:pt x="65807" y="1186220"/>
                  <a:pt x="74181" y="1193166"/>
                  <a:pt x="78732" y="1202267"/>
                </a:cubicBezTo>
                <a:cubicBezTo>
                  <a:pt x="92503" y="1229810"/>
                  <a:pt x="79870" y="1228805"/>
                  <a:pt x="104132" y="1253067"/>
                </a:cubicBezTo>
                <a:cubicBezTo>
                  <a:pt x="128394" y="1277329"/>
                  <a:pt x="127389" y="1264696"/>
                  <a:pt x="154932" y="1278467"/>
                </a:cubicBezTo>
                <a:cubicBezTo>
                  <a:pt x="164033" y="1283018"/>
                  <a:pt x="171231" y="1290849"/>
                  <a:pt x="180332" y="1295400"/>
                </a:cubicBezTo>
                <a:cubicBezTo>
                  <a:pt x="250439" y="1330453"/>
                  <a:pt x="158340" y="1272273"/>
                  <a:pt x="231132" y="1320800"/>
                </a:cubicBezTo>
                <a:cubicBezTo>
                  <a:pt x="245243" y="1317978"/>
                  <a:pt x="260971" y="1319473"/>
                  <a:pt x="273465" y="1312333"/>
                </a:cubicBezTo>
                <a:cubicBezTo>
                  <a:pt x="304694" y="1294488"/>
                  <a:pt x="298659" y="1194469"/>
                  <a:pt x="298865" y="1193800"/>
                </a:cubicBezTo>
                <a:cubicBezTo>
                  <a:pt x="301857" y="1184074"/>
                  <a:pt x="315164" y="1181418"/>
                  <a:pt x="324265" y="1176867"/>
                </a:cubicBezTo>
                <a:cubicBezTo>
                  <a:pt x="394372" y="1141814"/>
                  <a:pt x="302273" y="1199994"/>
                  <a:pt x="375065" y="1151467"/>
                </a:cubicBezTo>
                <a:cubicBezTo>
                  <a:pt x="377887" y="1137356"/>
                  <a:pt x="384131" y="1123511"/>
                  <a:pt x="383532" y="1109133"/>
                </a:cubicBezTo>
                <a:cubicBezTo>
                  <a:pt x="378002" y="976402"/>
                  <a:pt x="381608" y="993292"/>
                  <a:pt x="358132" y="922867"/>
                </a:cubicBezTo>
                <a:cubicBezTo>
                  <a:pt x="366599" y="911578"/>
                  <a:pt x="372818" y="898183"/>
                  <a:pt x="383532" y="889000"/>
                </a:cubicBezTo>
                <a:cubicBezTo>
                  <a:pt x="393115" y="880786"/>
                  <a:pt x="414338" y="884312"/>
                  <a:pt x="417399" y="872067"/>
                </a:cubicBezTo>
                <a:cubicBezTo>
                  <a:pt x="424278" y="844551"/>
                  <a:pt x="413245" y="815433"/>
                  <a:pt x="408932" y="787400"/>
                </a:cubicBezTo>
                <a:cubicBezTo>
                  <a:pt x="404297" y="757272"/>
                  <a:pt x="376173" y="720036"/>
                  <a:pt x="349665" y="711200"/>
                </a:cubicBezTo>
                <a:lnTo>
                  <a:pt x="324265" y="702733"/>
                </a:lnTo>
                <a:cubicBezTo>
                  <a:pt x="321443" y="694266"/>
                  <a:pt x="321374" y="684302"/>
                  <a:pt x="315799" y="677333"/>
                </a:cubicBezTo>
                <a:cubicBezTo>
                  <a:pt x="309442" y="669387"/>
                  <a:pt x="298345" y="666757"/>
                  <a:pt x="290399" y="660400"/>
                </a:cubicBezTo>
                <a:cubicBezTo>
                  <a:pt x="284166" y="655413"/>
                  <a:pt x="279110" y="649111"/>
                  <a:pt x="273465" y="643467"/>
                </a:cubicBezTo>
                <a:cubicBezTo>
                  <a:pt x="249483" y="571515"/>
                  <a:pt x="282931" y="659243"/>
                  <a:pt x="248065" y="601133"/>
                </a:cubicBezTo>
                <a:cubicBezTo>
                  <a:pt x="215094" y="546180"/>
                  <a:pt x="265570" y="601703"/>
                  <a:pt x="222665" y="558800"/>
                </a:cubicBezTo>
                <a:cubicBezTo>
                  <a:pt x="219444" y="542694"/>
                  <a:pt x="214412" y="508426"/>
                  <a:pt x="205732" y="491067"/>
                </a:cubicBezTo>
                <a:cubicBezTo>
                  <a:pt x="201181" y="481966"/>
                  <a:pt x="194443" y="474134"/>
                  <a:pt x="188799" y="465667"/>
                </a:cubicBezTo>
                <a:cubicBezTo>
                  <a:pt x="195512" y="385107"/>
                  <a:pt x="169767" y="373582"/>
                  <a:pt x="222665" y="347133"/>
                </a:cubicBezTo>
                <a:cubicBezTo>
                  <a:pt x="230647" y="343142"/>
                  <a:pt x="239598" y="341489"/>
                  <a:pt x="248065" y="338667"/>
                </a:cubicBezTo>
                <a:cubicBezTo>
                  <a:pt x="284754" y="344311"/>
                  <a:pt x="321075" y="353420"/>
                  <a:pt x="358132" y="355600"/>
                </a:cubicBezTo>
                <a:cubicBezTo>
                  <a:pt x="369748" y="356283"/>
                  <a:pt x="390976" y="358724"/>
                  <a:pt x="391999" y="347133"/>
                </a:cubicBezTo>
                <a:cubicBezTo>
                  <a:pt x="409345" y="150545"/>
                  <a:pt x="399507" y="131633"/>
                  <a:pt x="366599" y="0"/>
                </a:cubicBezTo>
                <a:cubicBezTo>
                  <a:pt x="356346" y="1709"/>
                  <a:pt x="306430" y="7315"/>
                  <a:pt x="290399" y="16933"/>
                </a:cubicBezTo>
                <a:cubicBezTo>
                  <a:pt x="236480" y="49284"/>
                  <a:pt x="323127" y="21452"/>
                  <a:pt x="239599" y="42333"/>
                </a:cubicBezTo>
                <a:cubicBezTo>
                  <a:pt x="236777" y="50800"/>
                  <a:pt x="236083" y="60307"/>
                  <a:pt x="231132" y="67733"/>
                </a:cubicBezTo>
                <a:cubicBezTo>
                  <a:pt x="224490" y="77696"/>
                  <a:pt x="216128" y="87192"/>
                  <a:pt x="205732" y="93133"/>
                </a:cubicBezTo>
                <a:cubicBezTo>
                  <a:pt x="188519" y="102969"/>
                  <a:pt x="172767" y="101600"/>
                  <a:pt x="154932" y="101600"/>
                </a:cubicBezTo>
              </a:path>
            </a:pathLst>
          </a:cu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2751667" y="2311400"/>
            <a:ext cx="785474" cy="1862667"/>
          </a:xfrm>
          <a:custGeom>
            <a:avLst/>
            <a:gdLst>
              <a:gd name="connsiteX0" fmla="*/ 296333 w 785474"/>
              <a:gd name="connsiteY0" fmla="*/ 25400 h 1862667"/>
              <a:gd name="connsiteX1" fmla="*/ 169333 w 785474"/>
              <a:gd name="connsiteY1" fmla="*/ 42333 h 1862667"/>
              <a:gd name="connsiteX2" fmla="*/ 118533 w 785474"/>
              <a:gd name="connsiteY2" fmla="*/ 67733 h 1862667"/>
              <a:gd name="connsiteX3" fmla="*/ 93133 w 785474"/>
              <a:gd name="connsiteY3" fmla="*/ 76200 h 1862667"/>
              <a:gd name="connsiteX4" fmla="*/ 67733 w 785474"/>
              <a:gd name="connsiteY4" fmla="*/ 101600 h 1862667"/>
              <a:gd name="connsiteX5" fmla="*/ 42333 w 785474"/>
              <a:gd name="connsiteY5" fmla="*/ 110067 h 1862667"/>
              <a:gd name="connsiteX6" fmla="*/ 25400 w 785474"/>
              <a:gd name="connsiteY6" fmla="*/ 135467 h 1862667"/>
              <a:gd name="connsiteX7" fmla="*/ 67733 w 785474"/>
              <a:gd name="connsiteY7" fmla="*/ 279400 h 1862667"/>
              <a:gd name="connsiteX8" fmla="*/ 101600 w 785474"/>
              <a:gd name="connsiteY8" fmla="*/ 296333 h 1862667"/>
              <a:gd name="connsiteX9" fmla="*/ 93133 w 785474"/>
              <a:gd name="connsiteY9" fmla="*/ 347133 h 1862667"/>
              <a:gd name="connsiteX10" fmla="*/ 67733 w 785474"/>
              <a:gd name="connsiteY10" fmla="*/ 355600 h 1862667"/>
              <a:gd name="connsiteX11" fmla="*/ 50800 w 785474"/>
              <a:gd name="connsiteY11" fmla="*/ 381000 h 1862667"/>
              <a:gd name="connsiteX12" fmla="*/ 25400 w 785474"/>
              <a:gd name="connsiteY12" fmla="*/ 406400 h 1862667"/>
              <a:gd name="connsiteX13" fmla="*/ 59266 w 785474"/>
              <a:gd name="connsiteY13" fmla="*/ 491067 h 1862667"/>
              <a:gd name="connsiteX14" fmla="*/ 84666 w 785474"/>
              <a:gd name="connsiteY14" fmla="*/ 499533 h 1862667"/>
              <a:gd name="connsiteX15" fmla="*/ 93133 w 785474"/>
              <a:gd name="connsiteY15" fmla="*/ 711200 h 1862667"/>
              <a:gd name="connsiteX16" fmla="*/ 84666 w 785474"/>
              <a:gd name="connsiteY16" fmla="*/ 804333 h 1862667"/>
              <a:gd name="connsiteX17" fmla="*/ 67733 w 785474"/>
              <a:gd name="connsiteY17" fmla="*/ 863600 h 1862667"/>
              <a:gd name="connsiteX18" fmla="*/ 59266 w 785474"/>
              <a:gd name="connsiteY18" fmla="*/ 914400 h 1862667"/>
              <a:gd name="connsiteX19" fmla="*/ 33866 w 785474"/>
              <a:gd name="connsiteY19" fmla="*/ 973667 h 1862667"/>
              <a:gd name="connsiteX20" fmla="*/ 25400 w 785474"/>
              <a:gd name="connsiteY20" fmla="*/ 999067 h 1862667"/>
              <a:gd name="connsiteX21" fmla="*/ 8466 w 785474"/>
              <a:gd name="connsiteY21" fmla="*/ 1058333 h 1862667"/>
              <a:gd name="connsiteX22" fmla="*/ 16933 w 785474"/>
              <a:gd name="connsiteY22" fmla="*/ 1109133 h 1862667"/>
              <a:gd name="connsiteX23" fmla="*/ 0 w 785474"/>
              <a:gd name="connsiteY23" fmla="*/ 1253067 h 1862667"/>
              <a:gd name="connsiteX24" fmla="*/ 8466 w 785474"/>
              <a:gd name="connsiteY24" fmla="*/ 1422400 h 1862667"/>
              <a:gd name="connsiteX25" fmla="*/ 25400 w 785474"/>
              <a:gd name="connsiteY25" fmla="*/ 1447800 h 1862667"/>
              <a:gd name="connsiteX26" fmla="*/ 67733 w 785474"/>
              <a:gd name="connsiteY26" fmla="*/ 1515533 h 1862667"/>
              <a:gd name="connsiteX27" fmla="*/ 93133 w 785474"/>
              <a:gd name="connsiteY27" fmla="*/ 1557867 h 1862667"/>
              <a:gd name="connsiteX28" fmla="*/ 127000 w 785474"/>
              <a:gd name="connsiteY28" fmla="*/ 1600200 h 1862667"/>
              <a:gd name="connsiteX29" fmla="*/ 152400 w 785474"/>
              <a:gd name="connsiteY29" fmla="*/ 1676400 h 1862667"/>
              <a:gd name="connsiteX30" fmla="*/ 186266 w 785474"/>
              <a:gd name="connsiteY30" fmla="*/ 1727200 h 1862667"/>
              <a:gd name="connsiteX31" fmla="*/ 220133 w 785474"/>
              <a:gd name="connsiteY31" fmla="*/ 1769533 h 1862667"/>
              <a:gd name="connsiteX32" fmla="*/ 270933 w 785474"/>
              <a:gd name="connsiteY32" fmla="*/ 1837267 h 1862667"/>
              <a:gd name="connsiteX33" fmla="*/ 304800 w 785474"/>
              <a:gd name="connsiteY33" fmla="*/ 1862667 h 1862667"/>
              <a:gd name="connsiteX34" fmla="*/ 381000 w 785474"/>
              <a:gd name="connsiteY34" fmla="*/ 1845733 h 1862667"/>
              <a:gd name="connsiteX35" fmla="*/ 406400 w 785474"/>
              <a:gd name="connsiteY35" fmla="*/ 1828800 h 1862667"/>
              <a:gd name="connsiteX36" fmla="*/ 431800 w 785474"/>
              <a:gd name="connsiteY36" fmla="*/ 1820333 h 1862667"/>
              <a:gd name="connsiteX37" fmla="*/ 457200 w 785474"/>
              <a:gd name="connsiteY37" fmla="*/ 1803400 h 1862667"/>
              <a:gd name="connsiteX38" fmla="*/ 508000 w 785474"/>
              <a:gd name="connsiteY38" fmla="*/ 1786467 h 1862667"/>
              <a:gd name="connsiteX39" fmla="*/ 550333 w 785474"/>
              <a:gd name="connsiteY39" fmla="*/ 1761067 h 1862667"/>
              <a:gd name="connsiteX40" fmla="*/ 601133 w 785474"/>
              <a:gd name="connsiteY40" fmla="*/ 1735667 h 1862667"/>
              <a:gd name="connsiteX41" fmla="*/ 685800 w 785474"/>
              <a:gd name="connsiteY41" fmla="*/ 1684867 h 1862667"/>
              <a:gd name="connsiteX42" fmla="*/ 736600 w 785474"/>
              <a:gd name="connsiteY42" fmla="*/ 1634067 h 1862667"/>
              <a:gd name="connsiteX43" fmla="*/ 762000 w 785474"/>
              <a:gd name="connsiteY43" fmla="*/ 1608667 h 1862667"/>
              <a:gd name="connsiteX44" fmla="*/ 762000 w 785474"/>
              <a:gd name="connsiteY44" fmla="*/ 1405467 h 1862667"/>
              <a:gd name="connsiteX45" fmla="*/ 736600 w 785474"/>
              <a:gd name="connsiteY45" fmla="*/ 1397000 h 1862667"/>
              <a:gd name="connsiteX46" fmla="*/ 626533 w 785474"/>
              <a:gd name="connsiteY46" fmla="*/ 1413933 h 1862667"/>
              <a:gd name="connsiteX47" fmla="*/ 584200 w 785474"/>
              <a:gd name="connsiteY47" fmla="*/ 1507067 h 1862667"/>
              <a:gd name="connsiteX48" fmla="*/ 533400 w 785474"/>
              <a:gd name="connsiteY48" fmla="*/ 1540933 h 1862667"/>
              <a:gd name="connsiteX49" fmla="*/ 508000 w 785474"/>
              <a:gd name="connsiteY49" fmla="*/ 1566333 h 1862667"/>
              <a:gd name="connsiteX50" fmla="*/ 448733 w 785474"/>
              <a:gd name="connsiteY50" fmla="*/ 1549400 h 1862667"/>
              <a:gd name="connsiteX51" fmla="*/ 423333 w 785474"/>
              <a:gd name="connsiteY51" fmla="*/ 1540933 h 1862667"/>
              <a:gd name="connsiteX52" fmla="*/ 372533 w 785474"/>
              <a:gd name="connsiteY52" fmla="*/ 1507067 h 1862667"/>
              <a:gd name="connsiteX53" fmla="*/ 338666 w 785474"/>
              <a:gd name="connsiteY53" fmla="*/ 1464733 h 1862667"/>
              <a:gd name="connsiteX54" fmla="*/ 313266 w 785474"/>
              <a:gd name="connsiteY54" fmla="*/ 1456267 h 1862667"/>
              <a:gd name="connsiteX55" fmla="*/ 287866 w 785474"/>
              <a:gd name="connsiteY55" fmla="*/ 1439333 h 1862667"/>
              <a:gd name="connsiteX56" fmla="*/ 127000 w 785474"/>
              <a:gd name="connsiteY56" fmla="*/ 1405467 h 1862667"/>
              <a:gd name="connsiteX57" fmla="*/ 110066 w 785474"/>
              <a:gd name="connsiteY57" fmla="*/ 1388533 h 1862667"/>
              <a:gd name="connsiteX58" fmla="*/ 101600 w 785474"/>
              <a:gd name="connsiteY58" fmla="*/ 1354667 h 1862667"/>
              <a:gd name="connsiteX59" fmla="*/ 84666 w 785474"/>
              <a:gd name="connsiteY59" fmla="*/ 1278467 h 1862667"/>
              <a:gd name="connsiteX60" fmla="*/ 93133 w 785474"/>
              <a:gd name="connsiteY60" fmla="*/ 1219200 h 1862667"/>
              <a:gd name="connsiteX61" fmla="*/ 101600 w 785474"/>
              <a:gd name="connsiteY61" fmla="*/ 1193800 h 1862667"/>
              <a:gd name="connsiteX62" fmla="*/ 127000 w 785474"/>
              <a:gd name="connsiteY62" fmla="*/ 1176867 h 1862667"/>
              <a:gd name="connsiteX63" fmla="*/ 152400 w 785474"/>
              <a:gd name="connsiteY63" fmla="*/ 1151467 h 1862667"/>
              <a:gd name="connsiteX64" fmla="*/ 143933 w 785474"/>
              <a:gd name="connsiteY64" fmla="*/ 982133 h 1862667"/>
              <a:gd name="connsiteX65" fmla="*/ 127000 w 785474"/>
              <a:gd name="connsiteY65" fmla="*/ 931333 h 1862667"/>
              <a:gd name="connsiteX66" fmla="*/ 135466 w 785474"/>
              <a:gd name="connsiteY66" fmla="*/ 821267 h 1862667"/>
              <a:gd name="connsiteX67" fmla="*/ 177800 w 785474"/>
              <a:gd name="connsiteY67" fmla="*/ 778933 h 1862667"/>
              <a:gd name="connsiteX68" fmla="*/ 228600 w 785474"/>
              <a:gd name="connsiteY68" fmla="*/ 736600 h 1862667"/>
              <a:gd name="connsiteX69" fmla="*/ 245533 w 785474"/>
              <a:gd name="connsiteY69" fmla="*/ 626533 h 1862667"/>
              <a:gd name="connsiteX70" fmla="*/ 262466 w 785474"/>
              <a:gd name="connsiteY70" fmla="*/ 567267 h 1862667"/>
              <a:gd name="connsiteX71" fmla="*/ 270933 w 785474"/>
              <a:gd name="connsiteY71" fmla="*/ 541867 h 1862667"/>
              <a:gd name="connsiteX72" fmla="*/ 287866 w 785474"/>
              <a:gd name="connsiteY72" fmla="*/ 508000 h 1862667"/>
              <a:gd name="connsiteX73" fmla="*/ 321733 w 785474"/>
              <a:gd name="connsiteY73" fmla="*/ 321733 h 1862667"/>
              <a:gd name="connsiteX74" fmla="*/ 372533 w 785474"/>
              <a:gd name="connsiteY74" fmla="*/ 262467 h 1862667"/>
              <a:gd name="connsiteX75" fmla="*/ 414866 w 785474"/>
              <a:gd name="connsiteY75" fmla="*/ 220133 h 1862667"/>
              <a:gd name="connsiteX76" fmla="*/ 440266 w 785474"/>
              <a:gd name="connsiteY76" fmla="*/ 118533 h 1862667"/>
              <a:gd name="connsiteX77" fmla="*/ 423333 w 785474"/>
              <a:gd name="connsiteY77" fmla="*/ 50800 h 1862667"/>
              <a:gd name="connsiteX78" fmla="*/ 414866 w 785474"/>
              <a:gd name="connsiteY78" fmla="*/ 25400 h 1862667"/>
              <a:gd name="connsiteX79" fmla="*/ 389466 w 785474"/>
              <a:gd name="connsiteY79" fmla="*/ 0 h 1862667"/>
              <a:gd name="connsiteX80" fmla="*/ 254000 w 785474"/>
              <a:gd name="connsiteY80" fmla="*/ 16933 h 1862667"/>
              <a:gd name="connsiteX81" fmla="*/ 228600 w 785474"/>
              <a:gd name="connsiteY81" fmla="*/ 25400 h 1862667"/>
              <a:gd name="connsiteX82" fmla="*/ 194733 w 785474"/>
              <a:gd name="connsiteY82" fmla="*/ 50800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85474" h="1862667">
                <a:moveTo>
                  <a:pt x="296333" y="25400"/>
                </a:moveTo>
                <a:cubicBezTo>
                  <a:pt x="254000" y="31044"/>
                  <a:pt x="211460" y="35312"/>
                  <a:pt x="169333" y="42333"/>
                </a:cubicBezTo>
                <a:cubicBezTo>
                  <a:pt x="137414" y="47653"/>
                  <a:pt x="147786" y="53107"/>
                  <a:pt x="118533" y="67733"/>
                </a:cubicBezTo>
                <a:cubicBezTo>
                  <a:pt x="110551" y="71724"/>
                  <a:pt x="101600" y="73378"/>
                  <a:pt x="93133" y="76200"/>
                </a:cubicBezTo>
                <a:cubicBezTo>
                  <a:pt x="84666" y="84667"/>
                  <a:pt x="77696" y="94958"/>
                  <a:pt x="67733" y="101600"/>
                </a:cubicBezTo>
                <a:cubicBezTo>
                  <a:pt x="60307" y="106551"/>
                  <a:pt x="49302" y="104492"/>
                  <a:pt x="42333" y="110067"/>
                </a:cubicBezTo>
                <a:cubicBezTo>
                  <a:pt x="34387" y="116424"/>
                  <a:pt x="31044" y="127000"/>
                  <a:pt x="25400" y="135467"/>
                </a:cubicBezTo>
                <a:cubicBezTo>
                  <a:pt x="40162" y="246187"/>
                  <a:pt x="7635" y="245059"/>
                  <a:pt x="67733" y="279400"/>
                </a:cubicBezTo>
                <a:cubicBezTo>
                  <a:pt x="78692" y="285662"/>
                  <a:pt x="90311" y="290689"/>
                  <a:pt x="101600" y="296333"/>
                </a:cubicBezTo>
                <a:cubicBezTo>
                  <a:pt x="98778" y="313266"/>
                  <a:pt x="101650" y="332228"/>
                  <a:pt x="93133" y="347133"/>
                </a:cubicBezTo>
                <a:cubicBezTo>
                  <a:pt x="88705" y="354882"/>
                  <a:pt x="74702" y="350025"/>
                  <a:pt x="67733" y="355600"/>
                </a:cubicBezTo>
                <a:cubicBezTo>
                  <a:pt x="59787" y="361957"/>
                  <a:pt x="57314" y="373183"/>
                  <a:pt x="50800" y="381000"/>
                </a:cubicBezTo>
                <a:cubicBezTo>
                  <a:pt x="43135" y="390198"/>
                  <a:pt x="33867" y="397933"/>
                  <a:pt x="25400" y="406400"/>
                </a:cubicBezTo>
                <a:cubicBezTo>
                  <a:pt x="32816" y="436063"/>
                  <a:pt x="29806" y="473391"/>
                  <a:pt x="59266" y="491067"/>
                </a:cubicBezTo>
                <a:cubicBezTo>
                  <a:pt x="66919" y="495659"/>
                  <a:pt x="76199" y="496711"/>
                  <a:pt x="84666" y="499533"/>
                </a:cubicBezTo>
                <a:cubicBezTo>
                  <a:pt x="117886" y="599190"/>
                  <a:pt x="104628" y="538778"/>
                  <a:pt x="93133" y="711200"/>
                </a:cubicBezTo>
                <a:cubicBezTo>
                  <a:pt x="91059" y="742303"/>
                  <a:pt x="89791" y="773585"/>
                  <a:pt x="84666" y="804333"/>
                </a:cubicBezTo>
                <a:cubicBezTo>
                  <a:pt x="81288" y="824600"/>
                  <a:pt x="72353" y="843580"/>
                  <a:pt x="67733" y="863600"/>
                </a:cubicBezTo>
                <a:cubicBezTo>
                  <a:pt x="63873" y="880327"/>
                  <a:pt x="62990" y="897642"/>
                  <a:pt x="59266" y="914400"/>
                </a:cubicBezTo>
                <a:cubicBezTo>
                  <a:pt x="53155" y="941899"/>
                  <a:pt x="45816" y="945783"/>
                  <a:pt x="33866" y="973667"/>
                </a:cubicBezTo>
                <a:cubicBezTo>
                  <a:pt x="30350" y="981870"/>
                  <a:pt x="27964" y="990519"/>
                  <a:pt x="25400" y="999067"/>
                </a:cubicBezTo>
                <a:cubicBezTo>
                  <a:pt x="19496" y="1018746"/>
                  <a:pt x="14111" y="1038578"/>
                  <a:pt x="8466" y="1058333"/>
                </a:cubicBezTo>
                <a:cubicBezTo>
                  <a:pt x="11288" y="1075266"/>
                  <a:pt x="16933" y="1091966"/>
                  <a:pt x="16933" y="1109133"/>
                </a:cubicBezTo>
                <a:cubicBezTo>
                  <a:pt x="16933" y="1209258"/>
                  <a:pt x="18941" y="1196241"/>
                  <a:pt x="0" y="1253067"/>
                </a:cubicBezTo>
                <a:cubicBezTo>
                  <a:pt x="2822" y="1309511"/>
                  <a:pt x="1156" y="1366360"/>
                  <a:pt x="8466" y="1422400"/>
                </a:cubicBezTo>
                <a:cubicBezTo>
                  <a:pt x="9782" y="1432490"/>
                  <a:pt x="20849" y="1438699"/>
                  <a:pt x="25400" y="1447800"/>
                </a:cubicBezTo>
                <a:cubicBezTo>
                  <a:pt x="57471" y="1511942"/>
                  <a:pt x="23163" y="1470963"/>
                  <a:pt x="67733" y="1515533"/>
                </a:cubicBezTo>
                <a:cubicBezTo>
                  <a:pt x="91719" y="1587487"/>
                  <a:pt x="58267" y="1499756"/>
                  <a:pt x="93133" y="1557867"/>
                </a:cubicBezTo>
                <a:cubicBezTo>
                  <a:pt x="120396" y="1603305"/>
                  <a:pt x="76413" y="1566476"/>
                  <a:pt x="127000" y="1600200"/>
                </a:cubicBezTo>
                <a:cubicBezTo>
                  <a:pt x="135467" y="1625600"/>
                  <a:pt x="137549" y="1654123"/>
                  <a:pt x="152400" y="1676400"/>
                </a:cubicBezTo>
                <a:cubicBezTo>
                  <a:pt x="163689" y="1693333"/>
                  <a:pt x="179830" y="1707893"/>
                  <a:pt x="186266" y="1727200"/>
                </a:cubicBezTo>
                <a:cubicBezTo>
                  <a:pt x="197951" y="1762253"/>
                  <a:pt x="187307" y="1747650"/>
                  <a:pt x="220133" y="1769533"/>
                </a:cubicBezTo>
                <a:cubicBezTo>
                  <a:pt x="238457" y="1797019"/>
                  <a:pt x="247443" y="1817692"/>
                  <a:pt x="270933" y="1837267"/>
                </a:cubicBezTo>
                <a:cubicBezTo>
                  <a:pt x="281773" y="1846301"/>
                  <a:pt x="293511" y="1854200"/>
                  <a:pt x="304800" y="1862667"/>
                </a:cubicBezTo>
                <a:cubicBezTo>
                  <a:pt x="324314" y="1859415"/>
                  <a:pt x="360156" y="1856155"/>
                  <a:pt x="381000" y="1845733"/>
                </a:cubicBezTo>
                <a:cubicBezTo>
                  <a:pt x="390101" y="1841182"/>
                  <a:pt x="397299" y="1833351"/>
                  <a:pt x="406400" y="1828800"/>
                </a:cubicBezTo>
                <a:cubicBezTo>
                  <a:pt x="414382" y="1824809"/>
                  <a:pt x="423818" y="1824324"/>
                  <a:pt x="431800" y="1820333"/>
                </a:cubicBezTo>
                <a:cubicBezTo>
                  <a:pt x="440901" y="1815782"/>
                  <a:pt x="447901" y="1807533"/>
                  <a:pt x="457200" y="1803400"/>
                </a:cubicBezTo>
                <a:cubicBezTo>
                  <a:pt x="473511" y="1796151"/>
                  <a:pt x="508000" y="1786467"/>
                  <a:pt x="508000" y="1786467"/>
                </a:cubicBezTo>
                <a:cubicBezTo>
                  <a:pt x="550905" y="1743560"/>
                  <a:pt x="495379" y="1794040"/>
                  <a:pt x="550333" y="1761067"/>
                </a:cubicBezTo>
                <a:cubicBezTo>
                  <a:pt x="604251" y="1728716"/>
                  <a:pt x="517602" y="1756548"/>
                  <a:pt x="601133" y="1735667"/>
                </a:cubicBezTo>
                <a:cubicBezTo>
                  <a:pt x="662435" y="1694799"/>
                  <a:pt x="633730" y="1710901"/>
                  <a:pt x="685800" y="1684867"/>
                </a:cubicBezTo>
                <a:lnTo>
                  <a:pt x="736600" y="1634067"/>
                </a:lnTo>
                <a:lnTo>
                  <a:pt x="762000" y="1608667"/>
                </a:lnTo>
                <a:cubicBezTo>
                  <a:pt x="781201" y="1531855"/>
                  <a:pt x="785474" y="1528709"/>
                  <a:pt x="762000" y="1405467"/>
                </a:cubicBezTo>
                <a:cubicBezTo>
                  <a:pt x="760330" y="1396700"/>
                  <a:pt x="745067" y="1399822"/>
                  <a:pt x="736600" y="1397000"/>
                </a:cubicBezTo>
                <a:cubicBezTo>
                  <a:pt x="699911" y="1402644"/>
                  <a:pt x="658529" y="1395112"/>
                  <a:pt x="626533" y="1413933"/>
                </a:cubicBezTo>
                <a:cubicBezTo>
                  <a:pt x="570747" y="1446748"/>
                  <a:pt x="606986" y="1472887"/>
                  <a:pt x="584200" y="1507067"/>
                </a:cubicBezTo>
                <a:cubicBezTo>
                  <a:pt x="566080" y="1534248"/>
                  <a:pt x="560030" y="1532057"/>
                  <a:pt x="533400" y="1540933"/>
                </a:cubicBezTo>
                <a:cubicBezTo>
                  <a:pt x="524933" y="1549400"/>
                  <a:pt x="519914" y="1565142"/>
                  <a:pt x="508000" y="1566333"/>
                </a:cubicBezTo>
                <a:cubicBezTo>
                  <a:pt x="487556" y="1568377"/>
                  <a:pt x="468413" y="1555304"/>
                  <a:pt x="448733" y="1549400"/>
                </a:cubicBezTo>
                <a:cubicBezTo>
                  <a:pt x="440185" y="1546836"/>
                  <a:pt x="431135" y="1545267"/>
                  <a:pt x="423333" y="1540933"/>
                </a:cubicBezTo>
                <a:cubicBezTo>
                  <a:pt x="405543" y="1531050"/>
                  <a:pt x="372533" y="1507067"/>
                  <a:pt x="372533" y="1507067"/>
                </a:cubicBezTo>
                <a:cubicBezTo>
                  <a:pt x="364842" y="1495530"/>
                  <a:pt x="352071" y="1472776"/>
                  <a:pt x="338666" y="1464733"/>
                </a:cubicBezTo>
                <a:cubicBezTo>
                  <a:pt x="331013" y="1460141"/>
                  <a:pt x="321733" y="1459089"/>
                  <a:pt x="313266" y="1456267"/>
                </a:cubicBezTo>
                <a:cubicBezTo>
                  <a:pt x="304799" y="1450622"/>
                  <a:pt x="297259" y="1443247"/>
                  <a:pt x="287866" y="1439333"/>
                </a:cubicBezTo>
                <a:cubicBezTo>
                  <a:pt x="211893" y="1407677"/>
                  <a:pt x="209562" y="1413723"/>
                  <a:pt x="127000" y="1405467"/>
                </a:cubicBezTo>
                <a:cubicBezTo>
                  <a:pt x="121355" y="1399822"/>
                  <a:pt x="113636" y="1395673"/>
                  <a:pt x="110066" y="1388533"/>
                </a:cubicBezTo>
                <a:cubicBezTo>
                  <a:pt x="104862" y="1378125"/>
                  <a:pt x="104216" y="1366005"/>
                  <a:pt x="101600" y="1354667"/>
                </a:cubicBezTo>
                <a:cubicBezTo>
                  <a:pt x="95749" y="1329314"/>
                  <a:pt x="90311" y="1303867"/>
                  <a:pt x="84666" y="1278467"/>
                </a:cubicBezTo>
                <a:cubicBezTo>
                  <a:pt x="87488" y="1258711"/>
                  <a:pt x="89219" y="1238769"/>
                  <a:pt x="93133" y="1219200"/>
                </a:cubicBezTo>
                <a:cubicBezTo>
                  <a:pt x="94883" y="1210449"/>
                  <a:pt x="96025" y="1200769"/>
                  <a:pt x="101600" y="1193800"/>
                </a:cubicBezTo>
                <a:cubicBezTo>
                  <a:pt x="107957" y="1185854"/>
                  <a:pt x="119183" y="1183381"/>
                  <a:pt x="127000" y="1176867"/>
                </a:cubicBezTo>
                <a:cubicBezTo>
                  <a:pt x="136198" y="1169202"/>
                  <a:pt x="143933" y="1159934"/>
                  <a:pt x="152400" y="1151467"/>
                </a:cubicBezTo>
                <a:cubicBezTo>
                  <a:pt x="170666" y="1078398"/>
                  <a:pt x="167145" y="1109802"/>
                  <a:pt x="143933" y="982133"/>
                </a:cubicBezTo>
                <a:cubicBezTo>
                  <a:pt x="140740" y="964572"/>
                  <a:pt x="127000" y="931333"/>
                  <a:pt x="127000" y="931333"/>
                </a:cubicBezTo>
                <a:cubicBezTo>
                  <a:pt x="129822" y="894644"/>
                  <a:pt x="128685" y="857434"/>
                  <a:pt x="135466" y="821267"/>
                </a:cubicBezTo>
                <a:cubicBezTo>
                  <a:pt x="139655" y="798923"/>
                  <a:pt x="162323" y="789989"/>
                  <a:pt x="177800" y="778933"/>
                </a:cubicBezTo>
                <a:cubicBezTo>
                  <a:pt x="213020" y="753775"/>
                  <a:pt x="204534" y="760664"/>
                  <a:pt x="228600" y="736600"/>
                </a:cubicBezTo>
                <a:cubicBezTo>
                  <a:pt x="250818" y="669941"/>
                  <a:pt x="220976" y="765690"/>
                  <a:pt x="245533" y="626533"/>
                </a:cubicBezTo>
                <a:cubicBezTo>
                  <a:pt x="249104" y="606300"/>
                  <a:pt x="256562" y="586946"/>
                  <a:pt x="262466" y="567267"/>
                </a:cubicBezTo>
                <a:cubicBezTo>
                  <a:pt x="265031" y="558719"/>
                  <a:pt x="267417" y="550070"/>
                  <a:pt x="270933" y="541867"/>
                </a:cubicBezTo>
                <a:cubicBezTo>
                  <a:pt x="275905" y="530266"/>
                  <a:pt x="282222" y="519289"/>
                  <a:pt x="287866" y="508000"/>
                </a:cubicBezTo>
                <a:cubicBezTo>
                  <a:pt x="293670" y="467371"/>
                  <a:pt x="311388" y="335526"/>
                  <a:pt x="321733" y="321733"/>
                </a:cubicBezTo>
                <a:cubicBezTo>
                  <a:pt x="416876" y="194878"/>
                  <a:pt x="284071" y="368622"/>
                  <a:pt x="372533" y="262467"/>
                </a:cubicBezTo>
                <a:cubicBezTo>
                  <a:pt x="407811" y="220132"/>
                  <a:pt x="368298" y="251179"/>
                  <a:pt x="414866" y="220133"/>
                </a:cubicBezTo>
                <a:cubicBezTo>
                  <a:pt x="429048" y="184679"/>
                  <a:pt x="442996" y="159484"/>
                  <a:pt x="440266" y="118533"/>
                </a:cubicBezTo>
                <a:cubicBezTo>
                  <a:pt x="438718" y="95312"/>
                  <a:pt x="429456" y="73252"/>
                  <a:pt x="423333" y="50800"/>
                </a:cubicBezTo>
                <a:cubicBezTo>
                  <a:pt x="420985" y="42190"/>
                  <a:pt x="419817" y="32826"/>
                  <a:pt x="414866" y="25400"/>
                </a:cubicBezTo>
                <a:cubicBezTo>
                  <a:pt x="408224" y="15437"/>
                  <a:pt x="397933" y="8467"/>
                  <a:pt x="389466" y="0"/>
                </a:cubicBezTo>
                <a:cubicBezTo>
                  <a:pt x="344311" y="5644"/>
                  <a:pt x="298950" y="9836"/>
                  <a:pt x="254000" y="16933"/>
                </a:cubicBezTo>
                <a:cubicBezTo>
                  <a:pt x="245185" y="18325"/>
                  <a:pt x="236253" y="20808"/>
                  <a:pt x="228600" y="25400"/>
                </a:cubicBezTo>
                <a:cubicBezTo>
                  <a:pt x="121595" y="89602"/>
                  <a:pt x="286484" y="4922"/>
                  <a:pt x="194733" y="50800"/>
                </a:cubicBezTo>
              </a:path>
            </a:pathLst>
          </a:cu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5000628" y="1785926"/>
            <a:ext cx="2786082" cy="71438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V="1">
            <a:off x="5429256" y="2928934"/>
            <a:ext cx="2428892" cy="64294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7500958" y="2500306"/>
            <a:ext cx="124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κυψελίδες 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0" y="2214554"/>
            <a:ext cx="124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κυψελίδες </a:t>
            </a:r>
            <a:endParaRPr lang="el-GR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10800000" flipV="1">
            <a:off x="500034" y="1928802"/>
            <a:ext cx="2786082" cy="35719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0800000">
            <a:off x="652434" y="2438392"/>
            <a:ext cx="2205054" cy="99060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/>
      <p:bldP spid="17" grpId="0" animBg="1"/>
      <p:bldP spid="18" grpId="0" animBg="1"/>
      <p:bldP spid="19" grpId="0" animBg="1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14353">
            <a:off x="429570" y="863547"/>
            <a:ext cx="3737857" cy="44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285720" y="5286388"/>
            <a:ext cx="8072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τριχοειδή αγγεία που βρίσκονται έξω από τα κύτταρα,  θα πάρουν το διοξείδιο του άνθρακα (το οποίο θα είναι συνδεμένο με τα ερυθρά αιμοσφαίρια ) και με το κυκλοφορικό σύστημα θα το μεταφέρουν στους πνεύμονες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857224" y="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διοξειδίου  του άνθρακα από τα κύτταρα στα αιμοφόρα αγγεία σε</a:t>
            </a:r>
            <a:endParaRPr lang="el-GR" b="1" dirty="0"/>
          </a:p>
        </p:txBody>
      </p:sp>
      <p:sp>
        <p:nvSpPr>
          <p:cNvPr id="26" name="25 - Ορθογώνιο"/>
          <p:cNvSpPr/>
          <p:nvPr/>
        </p:nvSpPr>
        <p:spPr>
          <a:xfrm>
            <a:off x="5572132" y="214311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τα κύτταρα περιέχουν περισσότερο διοξείδιο του άνθρακα  από τα  τριχοειδή αγγεία  .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4572000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 Μέσα στα κύτταρα  με την  χημική αντίδραση της κυτταρικής αναπνοής, τα κύτταρα    παράγουν διοξείδιο του άνθρακα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4714876" y="3714752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Γιαυτό το διοξείδιο του άνθρακα εισέρχεται από το κάθε κύτταρο, στο αίμα  με διάχυση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081" y="1214422"/>
            <a:ext cx="7315919" cy="451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εύθερη σχεδίαση"/>
          <p:cNvSpPr/>
          <p:nvPr/>
        </p:nvSpPr>
        <p:spPr>
          <a:xfrm>
            <a:off x="1993900" y="1193237"/>
            <a:ext cx="2325667" cy="4726786"/>
          </a:xfrm>
          <a:custGeom>
            <a:avLst/>
            <a:gdLst>
              <a:gd name="connsiteX0" fmla="*/ 939800 w 2325667"/>
              <a:gd name="connsiteY0" fmla="*/ 25963 h 4726786"/>
              <a:gd name="connsiteX1" fmla="*/ 889000 w 2325667"/>
              <a:gd name="connsiteY1" fmla="*/ 38663 h 4726786"/>
              <a:gd name="connsiteX2" fmla="*/ 812800 w 2325667"/>
              <a:gd name="connsiteY2" fmla="*/ 64063 h 4726786"/>
              <a:gd name="connsiteX3" fmla="*/ 647700 w 2325667"/>
              <a:gd name="connsiteY3" fmla="*/ 76763 h 4726786"/>
              <a:gd name="connsiteX4" fmla="*/ 533400 w 2325667"/>
              <a:gd name="connsiteY4" fmla="*/ 102163 h 4726786"/>
              <a:gd name="connsiteX5" fmla="*/ 495300 w 2325667"/>
              <a:gd name="connsiteY5" fmla="*/ 114863 h 4726786"/>
              <a:gd name="connsiteX6" fmla="*/ 419100 w 2325667"/>
              <a:gd name="connsiteY6" fmla="*/ 152963 h 4726786"/>
              <a:gd name="connsiteX7" fmla="*/ 342900 w 2325667"/>
              <a:gd name="connsiteY7" fmla="*/ 203763 h 4726786"/>
              <a:gd name="connsiteX8" fmla="*/ 317500 w 2325667"/>
              <a:gd name="connsiteY8" fmla="*/ 241863 h 4726786"/>
              <a:gd name="connsiteX9" fmla="*/ 279400 w 2325667"/>
              <a:gd name="connsiteY9" fmla="*/ 279963 h 4726786"/>
              <a:gd name="connsiteX10" fmla="*/ 215900 w 2325667"/>
              <a:gd name="connsiteY10" fmla="*/ 356163 h 4726786"/>
              <a:gd name="connsiteX11" fmla="*/ 190500 w 2325667"/>
              <a:gd name="connsiteY11" fmla="*/ 445063 h 4726786"/>
              <a:gd name="connsiteX12" fmla="*/ 165100 w 2325667"/>
              <a:gd name="connsiteY12" fmla="*/ 483163 h 4726786"/>
              <a:gd name="connsiteX13" fmla="*/ 152400 w 2325667"/>
              <a:gd name="connsiteY13" fmla="*/ 533963 h 4726786"/>
              <a:gd name="connsiteX14" fmla="*/ 127000 w 2325667"/>
              <a:gd name="connsiteY14" fmla="*/ 610163 h 4726786"/>
              <a:gd name="connsiteX15" fmla="*/ 139700 w 2325667"/>
              <a:gd name="connsiteY15" fmla="*/ 1181663 h 4726786"/>
              <a:gd name="connsiteX16" fmla="*/ 127000 w 2325667"/>
              <a:gd name="connsiteY16" fmla="*/ 2007163 h 4726786"/>
              <a:gd name="connsiteX17" fmla="*/ 114300 w 2325667"/>
              <a:gd name="connsiteY17" fmla="*/ 2108763 h 4726786"/>
              <a:gd name="connsiteX18" fmla="*/ 101600 w 2325667"/>
              <a:gd name="connsiteY18" fmla="*/ 2311963 h 4726786"/>
              <a:gd name="connsiteX19" fmla="*/ 76200 w 2325667"/>
              <a:gd name="connsiteY19" fmla="*/ 2921563 h 4726786"/>
              <a:gd name="connsiteX20" fmla="*/ 63500 w 2325667"/>
              <a:gd name="connsiteY20" fmla="*/ 2972363 h 4726786"/>
              <a:gd name="connsiteX21" fmla="*/ 38100 w 2325667"/>
              <a:gd name="connsiteY21" fmla="*/ 3175563 h 4726786"/>
              <a:gd name="connsiteX22" fmla="*/ 0 w 2325667"/>
              <a:gd name="connsiteY22" fmla="*/ 3835963 h 4726786"/>
              <a:gd name="connsiteX23" fmla="*/ 25400 w 2325667"/>
              <a:gd name="connsiteY23" fmla="*/ 4140763 h 4726786"/>
              <a:gd name="connsiteX24" fmla="*/ 38100 w 2325667"/>
              <a:gd name="connsiteY24" fmla="*/ 4191563 h 4726786"/>
              <a:gd name="connsiteX25" fmla="*/ 63500 w 2325667"/>
              <a:gd name="connsiteY25" fmla="*/ 4242363 h 4726786"/>
              <a:gd name="connsiteX26" fmla="*/ 76200 w 2325667"/>
              <a:gd name="connsiteY26" fmla="*/ 4293163 h 4726786"/>
              <a:gd name="connsiteX27" fmla="*/ 152400 w 2325667"/>
              <a:gd name="connsiteY27" fmla="*/ 4382063 h 4726786"/>
              <a:gd name="connsiteX28" fmla="*/ 177800 w 2325667"/>
              <a:gd name="connsiteY28" fmla="*/ 4420163 h 4726786"/>
              <a:gd name="connsiteX29" fmla="*/ 215900 w 2325667"/>
              <a:gd name="connsiteY29" fmla="*/ 4458263 h 4726786"/>
              <a:gd name="connsiteX30" fmla="*/ 241300 w 2325667"/>
              <a:gd name="connsiteY30" fmla="*/ 4496363 h 4726786"/>
              <a:gd name="connsiteX31" fmla="*/ 279400 w 2325667"/>
              <a:gd name="connsiteY31" fmla="*/ 4509063 h 4726786"/>
              <a:gd name="connsiteX32" fmla="*/ 317500 w 2325667"/>
              <a:gd name="connsiteY32" fmla="*/ 4534463 h 4726786"/>
              <a:gd name="connsiteX33" fmla="*/ 355600 w 2325667"/>
              <a:gd name="connsiteY33" fmla="*/ 4547163 h 4726786"/>
              <a:gd name="connsiteX34" fmla="*/ 393700 w 2325667"/>
              <a:gd name="connsiteY34" fmla="*/ 4572563 h 4726786"/>
              <a:gd name="connsiteX35" fmla="*/ 431800 w 2325667"/>
              <a:gd name="connsiteY35" fmla="*/ 4585263 h 4726786"/>
              <a:gd name="connsiteX36" fmla="*/ 469900 w 2325667"/>
              <a:gd name="connsiteY36" fmla="*/ 4610663 h 4726786"/>
              <a:gd name="connsiteX37" fmla="*/ 533400 w 2325667"/>
              <a:gd name="connsiteY37" fmla="*/ 4623363 h 4726786"/>
              <a:gd name="connsiteX38" fmla="*/ 635000 w 2325667"/>
              <a:gd name="connsiteY38" fmla="*/ 4674163 h 4726786"/>
              <a:gd name="connsiteX39" fmla="*/ 723900 w 2325667"/>
              <a:gd name="connsiteY39" fmla="*/ 4712263 h 4726786"/>
              <a:gd name="connsiteX40" fmla="*/ 1092200 w 2325667"/>
              <a:gd name="connsiteY40" fmla="*/ 4686863 h 4726786"/>
              <a:gd name="connsiteX41" fmla="*/ 1346200 w 2325667"/>
              <a:gd name="connsiteY41" fmla="*/ 4674163 h 4726786"/>
              <a:gd name="connsiteX42" fmla="*/ 1371600 w 2325667"/>
              <a:gd name="connsiteY42" fmla="*/ 4636063 h 4726786"/>
              <a:gd name="connsiteX43" fmla="*/ 1409700 w 2325667"/>
              <a:gd name="connsiteY43" fmla="*/ 4597963 h 4726786"/>
              <a:gd name="connsiteX44" fmla="*/ 1447800 w 2325667"/>
              <a:gd name="connsiteY44" fmla="*/ 4509063 h 4726786"/>
              <a:gd name="connsiteX45" fmla="*/ 1473200 w 2325667"/>
              <a:gd name="connsiteY45" fmla="*/ 4470963 h 4726786"/>
              <a:gd name="connsiteX46" fmla="*/ 1498600 w 2325667"/>
              <a:gd name="connsiteY46" fmla="*/ 4356663 h 4726786"/>
              <a:gd name="connsiteX47" fmla="*/ 1524000 w 2325667"/>
              <a:gd name="connsiteY47" fmla="*/ 4305863 h 4726786"/>
              <a:gd name="connsiteX48" fmla="*/ 1511300 w 2325667"/>
              <a:gd name="connsiteY48" fmla="*/ 3861363 h 4726786"/>
              <a:gd name="connsiteX49" fmla="*/ 1498600 w 2325667"/>
              <a:gd name="connsiteY49" fmla="*/ 3658163 h 4726786"/>
              <a:gd name="connsiteX50" fmla="*/ 1485900 w 2325667"/>
              <a:gd name="connsiteY50" fmla="*/ 2985063 h 4726786"/>
              <a:gd name="connsiteX51" fmla="*/ 1498600 w 2325667"/>
              <a:gd name="connsiteY51" fmla="*/ 2400863 h 4726786"/>
              <a:gd name="connsiteX52" fmla="*/ 1524000 w 2325667"/>
              <a:gd name="connsiteY52" fmla="*/ 2197663 h 4726786"/>
              <a:gd name="connsiteX53" fmla="*/ 1536700 w 2325667"/>
              <a:gd name="connsiteY53" fmla="*/ 2083363 h 4726786"/>
              <a:gd name="connsiteX54" fmla="*/ 1562100 w 2325667"/>
              <a:gd name="connsiteY54" fmla="*/ 1956363 h 4726786"/>
              <a:gd name="connsiteX55" fmla="*/ 1600200 w 2325667"/>
              <a:gd name="connsiteY55" fmla="*/ 1829363 h 4726786"/>
              <a:gd name="connsiteX56" fmla="*/ 1612900 w 2325667"/>
              <a:gd name="connsiteY56" fmla="*/ 1765863 h 4726786"/>
              <a:gd name="connsiteX57" fmla="*/ 1651000 w 2325667"/>
              <a:gd name="connsiteY57" fmla="*/ 1727763 h 4726786"/>
              <a:gd name="connsiteX58" fmla="*/ 1676400 w 2325667"/>
              <a:gd name="connsiteY58" fmla="*/ 1689663 h 4726786"/>
              <a:gd name="connsiteX59" fmla="*/ 1689100 w 2325667"/>
              <a:gd name="connsiteY59" fmla="*/ 1651563 h 4726786"/>
              <a:gd name="connsiteX60" fmla="*/ 1752600 w 2325667"/>
              <a:gd name="connsiteY60" fmla="*/ 1613463 h 4726786"/>
              <a:gd name="connsiteX61" fmla="*/ 1828800 w 2325667"/>
              <a:gd name="connsiteY61" fmla="*/ 1575363 h 4726786"/>
              <a:gd name="connsiteX62" fmla="*/ 1879600 w 2325667"/>
              <a:gd name="connsiteY62" fmla="*/ 1549963 h 4726786"/>
              <a:gd name="connsiteX63" fmla="*/ 1981200 w 2325667"/>
              <a:gd name="connsiteY63" fmla="*/ 1524563 h 4726786"/>
              <a:gd name="connsiteX64" fmla="*/ 2019300 w 2325667"/>
              <a:gd name="connsiteY64" fmla="*/ 1499163 h 4726786"/>
              <a:gd name="connsiteX65" fmla="*/ 2057400 w 2325667"/>
              <a:gd name="connsiteY65" fmla="*/ 1486463 h 4726786"/>
              <a:gd name="connsiteX66" fmla="*/ 2146300 w 2325667"/>
              <a:gd name="connsiteY66" fmla="*/ 1422963 h 4726786"/>
              <a:gd name="connsiteX67" fmla="*/ 2184400 w 2325667"/>
              <a:gd name="connsiteY67" fmla="*/ 1410263 h 4726786"/>
              <a:gd name="connsiteX68" fmla="*/ 2209800 w 2325667"/>
              <a:gd name="connsiteY68" fmla="*/ 1372163 h 4726786"/>
              <a:gd name="connsiteX69" fmla="*/ 2247900 w 2325667"/>
              <a:gd name="connsiteY69" fmla="*/ 1334063 h 4726786"/>
              <a:gd name="connsiteX70" fmla="*/ 2273300 w 2325667"/>
              <a:gd name="connsiteY70" fmla="*/ 1283263 h 4726786"/>
              <a:gd name="connsiteX71" fmla="*/ 2298700 w 2325667"/>
              <a:gd name="connsiteY71" fmla="*/ 838763 h 4726786"/>
              <a:gd name="connsiteX72" fmla="*/ 2286000 w 2325667"/>
              <a:gd name="connsiteY72" fmla="*/ 762563 h 4726786"/>
              <a:gd name="connsiteX73" fmla="*/ 2260600 w 2325667"/>
              <a:gd name="connsiteY73" fmla="*/ 724463 h 4726786"/>
              <a:gd name="connsiteX74" fmla="*/ 2247900 w 2325667"/>
              <a:gd name="connsiteY74" fmla="*/ 686363 h 4726786"/>
              <a:gd name="connsiteX75" fmla="*/ 2222500 w 2325667"/>
              <a:gd name="connsiteY75" fmla="*/ 648263 h 4726786"/>
              <a:gd name="connsiteX76" fmla="*/ 2184400 w 2325667"/>
              <a:gd name="connsiteY76" fmla="*/ 559363 h 4726786"/>
              <a:gd name="connsiteX77" fmla="*/ 2146300 w 2325667"/>
              <a:gd name="connsiteY77" fmla="*/ 521263 h 4726786"/>
              <a:gd name="connsiteX78" fmla="*/ 2108200 w 2325667"/>
              <a:gd name="connsiteY78" fmla="*/ 432363 h 4726786"/>
              <a:gd name="connsiteX79" fmla="*/ 2095500 w 2325667"/>
              <a:gd name="connsiteY79" fmla="*/ 394263 h 4726786"/>
              <a:gd name="connsiteX80" fmla="*/ 2019300 w 2325667"/>
              <a:gd name="connsiteY80" fmla="*/ 343463 h 4726786"/>
              <a:gd name="connsiteX81" fmla="*/ 1981200 w 2325667"/>
              <a:gd name="connsiteY81" fmla="*/ 305363 h 4726786"/>
              <a:gd name="connsiteX82" fmla="*/ 1955800 w 2325667"/>
              <a:gd name="connsiteY82" fmla="*/ 267263 h 4726786"/>
              <a:gd name="connsiteX83" fmla="*/ 1841500 w 2325667"/>
              <a:gd name="connsiteY83" fmla="*/ 229163 h 4726786"/>
              <a:gd name="connsiteX84" fmla="*/ 1739900 w 2325667"/>
              <a:gd name="connsiteY84" fmla="*/ 191063 h 4726786"/>
              <a:gd name="connsiteX85" fmla="*/ 1485900 w 2325667"/>
              <a:gd name="connsiteY85" fmla="*/ 152963 h 4726786"/>
              <a:gd name="connsiteX86" fmla="*/ 1333500 w 2325667"/>
              <a:gd name="connsiteY86" fmla="*/ 114863 h 4726786"/>
              <a:gd name="connsiteX87" fmla="*/ 1282700 w 2325667"/>
              <a:gd name="connsiteY87" fmla="*/ 89463 h 4726786"/>
              <a:gd name="connsiteX88" fmla="*/ 1155700 w 2325667"/>
              <a:gd name="connsiteY88" fmla="*/ 38663 h 4726786"/>
              <a:gd name="connsiteX89" fmla="*/ 1117600 w 2325667"/>
              <a:gd name="connsiteY89" fmla="*/ 563 h 4726786"/>
              <a:gd name="connsiteX90" fmla="*/ 1066800 w 2325667"/>
              <a:gd name="connsiteY90" fmla="*/ 13263 h 4726786"/>
              <a:gd name="connsiteX91" fmla="*/ 901700 w 2325667"/>
              <a:gd name="connsiteY91" fmla="*/ 563 h 4726786"/>
              <a:gd name="connsiteX92" fmla="*/ 876300 w 2325667"/>
              <a:gd name="connsiteY92" fmla="*/ 563 h 472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25667" h="4726786">
                <a:moveTo>
                  <a:pt x="939800" y="25963"/>
                </a:moveTo>
                <a:cubicBezTo>
                  <a:pt x="922867" y="30196"/>
                  <a:pt x="905718" y="33647"/>
                  <a:pt x="889000" y="38663"/>
                </a:cubicBezTo>
                <a:cubicBezTo>
                  <a:pt x="863355" y="46356"/>
                  <a:pt x="839246" y="59887"/>
                  <a:pt x="812800" y="64063"/>
                </a:cubicBezTo>
                <a:cubicBezTo>
                  <a:pt x="758280" y="72671"/>
                  <a:pt x="702733" y="72530"/>
                  <a:pt x="647700" y="76763"/>
                </a:cubicBezTo>
                <a:cubicBezTo>
                  <a:pt x="609600" y="85230"/>
                  <a:pt x="571264" y="92697"/>
                  <a:pt x="533400" y="102163"/>
                </a:cubicBezTo>
                <a:cubicBezTo>
                  <a:pt x="520413" y="105410"/>
                  <a:pt x="507274" y="108876"/>
                  <a:pt x="495300" y="114863"/>
                </a:cubicBezTo>
                <a:cubicBezTo>
                  <a:pt x="396823" y="164102"/>
                  <a:pt x="514865" y="121041"/>
                  <a:pt x="419100" y="152963"/>
                </a:cubicBezTo>
                <a:cubicBezTo>
                  <a:pt x="355332" y="248615"/>
                  <a:pt x="441312" y="138155"/>
                  <a:pt x="342900" y="203763"/>
                </a:cubicBezTo>
                <a:cubicBezTo>
                  <a:pt x="330200" y="212230"/>
                  <a:pt x="327271" y="230137"/>
                  <a:pt x="317500" y="241863"/>
                </a:cubicBezTo>
                <a:cubicBezTo>
                  <a:pt x="306002" y="255661"/>
                  <a:pt x="290898" y="266165"/>
                  <a:pt x="279400" y="279963"/>
                </a:cubicBezTo>
                <a:cubicBezTo>
                  <a:pt x="190993" y="386051"/>
                  <a:pt x="327210" y="244853"/>
                  <a:pt x="215900" y="356163"/>
                </a:cubicBezTo>
                <a:cubicBezTo>
                  <a:pt x="211831" y="372439"/>
                  <a:pt x="199610" y="426843"/>
                  <a:pt x="190500" y="445063"/>
                </a:cubicBezTo>
                <a:cubicBezTo>
                  <a:pt x="183674" y="458715"/>
                  <a:pt x="173567" y="470463"/>
                  <a:pt x="165100" y="483163"/>
                </a:cubicBezTo>
                <a:cubicBezTo>
                  <a:pt x="160867" y="500096"/>
                  <a:pt x="157416" y="517245"/>
                  <a:pt x="152400" y="533963"/>
                </a:cubicBezTo>
                <a:cubicBezTo>
                  <a:pt x="144707" y="559608"/>
                  <a:pt x="127525" y="583394"/>
                  <a:pt x="127000" y="610163"/>
                </a:cubicBezTo>
                <a:cubicBezTo>
                  <a:pt x="123265" y="800673"/>
                  <a:pt x="135467" y="991163"/>
                  <a:pt x="139700" y="1181663"/>
                </a:cubicBezTo>
                <a:cubicBezTo>
                  <a:pt x="135467" y="1456830"/>
                  <a:pt x="134537" y="1732067"/>
                  <a:pt x="127000" y="2007163"/>
                </a:cubicBezTo>
                <a:cubicBezTo>
                  <a:pt x="126065" y="2041280"/>
                  <a:pt x="117134" y="2074751"/>
                  <a:pt x="114300" y="2108763"/>
                </a:cubicBezTo>
                <a:cubicBezTo>
                  <a:pt x="108664" y="2176394"/>
                  <a:pt x="104778" y="2244172"/>
                  <a:pt x="101600" y="2311963"/>
                </a:cubicBezTo>
                <a:cubicBezTo>
                  <a:pt x="92077" y="2515116"/>
                  <a:pt x="87914" y="2718524"/>
                  <a:pt x="76200" y="2921563"/>
                </a:cubicBezTo>
                <a:cubicBezTo>
                  <a:pt x="75195" y="2938989"/>
                  <a:pt x="66089" y="2955102"/>
                  <a:pt x="63500" y="2972363"/>
                </a:cubicBezTo>
                <a:cubicBezTo>
                  <a:pt x="53374" y="3039868"/>
                  <a:pt x="44280" y="3107583"/>
                  <a:pt x="38100" y="3175563"/>
                </a:cubicBezTo>
                <a:cubicBezTo>
                  <a:pt x="12988" y="3451790"/>
                  <a:pt x="11201" y="3567145"/>
                  <a:pt x="0" y="3835963"/>
                </a:cubicBezTo>
                <a:cubicBezTo>
                  <a:pt x="8467" y="3937563"/>
                  <a:pt x="14539" y="4039391"/>
                  <a:pt x="25400" y="4140763"/>
                </a:cubicBezTo>
                <a:cubicBezTo>
                  <a:pt x="27259" y="4158118"/>
                  <a:pt x="31971" y="4175220"/>
                  <a:pt x="38100" y="4191563"/>
                </a:cubicBezTo>
                <a:cubicBezTo>
                  <a:pt x="44747" y="4209290"/>
                  <a:pt x="56853" y="4224636"/>
                  <a:pt x="63500" y="4242363"/>
                </a:cubicBezTo>
                <a:cubicBezTo>
                  <a:pt x="69629" y="4258706"/>
                  <a:pt x="68394" y="4277551"/>
                  <a:pt x="76200" y="4293163"/>
                </a:cubicBezTo>
                <a:cubicBezTo>
                  <a:pt x="99981" y="4340725"/>
                  <a:pt x="120627" y="4343935"/>
                  <a:pt x="152400" y="4382063"/>
                </a:cubicBezTo>
                <a:cubicBezTo>
                  <a:pt x="162171" y="4393789"/>
                  <a:pt x="168029" y="4408437"/>
                  <a:pt x="177800" y="4420163"/>
                </a:cubicBezTo>
                <a:cubicBezTo>
                  <a:pt x="189298" y="4433961"/>
                  <a:pt x="204402" y="4444465"/>
                  <a:pt x="215900" y="4458263"/>
                </a:cubicBezTo>
                <a:cubicBezTo>
                  <a:pt x="225671" y="4469989"/>
                  <a:pt x="229381" y="4486828"/>
                  <a:pt x="241300" y="4496363"/>
                </a:cubicBezTo>
                <a:cubicBezTo>
                  <a:pt x="251753" y="4504726"/>
                  <a:pt x="267426" y="4503076"/>
                  <a:pt x="279400" y="4509063"/>
                </a:cubicBezTo>
                <a:cubicBezTo>
                  <a:pt x="293052" y="4515889"/>
                  <a:pt x="303848" y="4527637"/>
                  <a:pt x="317500" y="4534463"/>
                </a:cubicBezTo>
                <a:cubicBezTo>
                  <a:pt x="329474" y="4540450"/>
                  <a:pt x="343626" y="4541176"/>
                  <a:pt x="355600" y="4547163"/>
                </a:cubicBezTo>
                <a:cubicBezTo>
                  <a:pt x="369252" y="4553989"/>
                  <a:pt x="380048" y="4565737"/>
                  <a:pt x="393700" y="4572563"/>
                </a:cubicBezTo>
                <a:cubicBezTo>
                  <a:pt x="405674" y="4578550"/>
                  <a:pt x="419826" y="4579276"/>
                  <a:pt x="431800" y="4585263"/>
                </a:cubicBezTo>
                <a:cubicBezTo>
                  <a:pt x="445452" y="4592089"/>
                  <a:pt x="455608" y="4605304"/>
                  <a:pt x="469900" y="4610663"/>
                </a:cubicBezTo>
                <a:cubicBezTo>
                  <a:pt x="490111" y="4618242"/>
                  <a:pt x="512233" y="4619130"/>
                  <a:pt x="533400" y="4623363"/>
                </a:cubicBezTo>
                <a:cubicBezTo>
                  <a:pt x="646222" y="4707980"/>
                  <a:pt x="524035" y="4626607"/>
                  <a:pt x="635000" y="4674163"/>
                </a:cubicBezTo>
                <a:cubicBezTo>
                  <a:pt x="757787" y="4726786"/>
                  <a:pt x="578057" y="4675802"/>
                  <a:pt x="723900" y="4712263"/>
                </a:cubicBezTo>
                <a:lnTo>
                  <a:pt x="1092200" y="4686863"/>
                </a:lnTo>
                <a:cubicBezTo>
                  <a:pt x="1176814" y="4681683"/>
                  <a:pt x="1262795" y="4689328"/>
                  <a:pt x="1346200" y="4674163"/>
                </a:cubicBezTo>
                <a:cubicBezTo>
                  <a:pt x="1361217" y="4671433"/>
                  <a:pt x="1361829" y="4647789"/>
                  <a:pt x="1371600" y="4636063"/>
                </a:cubicBezTo>
                <a:cubicBezTo>
                  <a:pt x="1383098" y="4622265"/>
                  <a:pt x="1399261" y="4612578"/>
                  <a:pt x="1409700" y="4597963"/>
                </a:cubicBezTo>
                <a:cubicBezTo>
                  <a:pt x="1453745" y="4536300"/>
                  <a:pt x="1420162" y="4564338"/>
                  <a:pt x="1447800" y="4509063"/>
                </a:cubicBezTo>
                <a:cubicBezTo>
                  <a:pt x="1454626" y="4495411"/>
                  <a:pt x="1466374" y="4484615"/>
                  <a:pt x="1473200" y="4470963"/>
                </a:cubicBezTo>
                <a:cubicBezTo>
                  <a:pt x="1493904" y="4429555"/>
                  <a:pt x="1483967" y="4405440"/>
                  <a:pt x="1498600" y="4356663"/>
                </a:cubicBezTo>
                <a:cubicBezTo>
                  <a:pt x="1504040" y="4338529"/>
                  <a:pt x="1515533" y="4322796"/>
                  <a:pt x="1524000" y="4305863"/>
                </a:cubicBezTo>
                <a:cubicBezTo>
                  <a:pt x="1519767" y="4157696"/>
                  <a:pt x="1517108" y="4009476"/>
                  <a:pt x="1511300" y="3861363"/>
                </a:cubicBezTo>
                <a:cubicBezTo>
                  <a:pt x="1508641" y="3793550"/>
                  <a:pt x="1500566" y="3726000"/>
                  <a:pt x="1498600" y="3658163"/>
                </a:cubicBezTo>
                <a:cubicBezTo>
                  <a:pt x="1492098" y="3433851"/>
                  <a:pt x="1490133" y="3209430"/>
                  <a:pt x="1485900" y="2985063"/>
                </a:cubicBezTo>
                <a:cubicBezTo>
                  <a:pt x="1490133" y="2790330"/>
                  <a:pt x="1489186" y="2595415"/>
                  <a:pt x="1498600" y="2400863"/>
                </a:cubicBezTo>
                <a:cubicBezTo>
                  <a:pt x="1501899" y="2332682"/>
                  <a:pt x="1515867" y="2265437"/>
                  <a:pt x="1524000" y="2197663"/>
                </a:cubicBezTo>
                <a:cubicBezTo>
                  <a:pt x="1528567" y="2159602"/>
                  <a:pt x="1530721" y="2121228"/>
                  <a:pt x="1536700" y="2083363"/>
                </a:cubicBezTo>
                <a:cubicBezTo>
                  <a:pt x="1543433" y="2040720"/>
                  <a:pt x="1554597" y="1998878"/>
                  <a:pt x="1562100" y="1956363"/>
                </a:cubicBezTo>
                <a:cubicBezTo>
                  <a:pt x="1581713" y="1845221"/>
                  <a:pt x="1555771" y="1896006"/>
                  <a:pt x="1600200" y="1829363"/>
                </a:cubicBezTo>
                <a:cubicBezTo>
                  <a:pt x="1604433" y="1808196"/>
                  <a:pt x="1603247" y="1785170"/>
                  <a:pt x="1612900" y="1765863"/>
                </a:cubicBezTo>
                <a:cubicBezTo>
                  <a:pt x="1620932" y="1749799"/>
                  <a:pt x="1639502" y="1741561"/>
                  <a:pt x="1651000" y="1727763"/>
                </a:cubicBezTo>
                <a:cubicBezTo>
                  <a:pt x="1660771" y="1716037"/>
                  <a:pt x="1669574" y="1703315"/>
                  <a:pt x="1676400" y="1689663"/>
                </a:cubicBezTo>
                <a:cubicBezTo>
                  <a:pt x="1682387" y="1677689"/>
                  <a:pt x="1679634" y="1661029"/>
                  <a:pt x="1689100" y="1651563"/>
                </a:cubicBezTo>
                <a:cubicBezTo>
                  <a:pt x="1706554" y="1634109"/>
                  <a:pt x="1731668" y="1626546"/>
                  <a:pt x="1752600" y="1613463"/>
                </a:cubicBezTo>
                <a:cubicBezTo>
                  <a:pt x="1841350" y="1557994"/>
                  <a:pt x="1741566" y="1612749"/>
                  <a:pt x="1828800" y="1575363"/>
                </a:cubicBezTo>
                <a:cubicBezTo>
                  <a:pt x="1846201" y="1567905"/>
                  <a:pt x="1861639" y="1555950"/>
                  <a:pt x="1879600" y="1549963"/>
                </a:cubicBezTo>
                <a:cubicBezTo>
                  <a:pt x="1923074" y="1535472"/>
                  <a:pt x="1943182" y="1543572"/>
                  <a:pt x="1981200" y="1524563"/>
                </a:cubicBezTo>
                <a:cubicBezTo>
                  <a:pt x="1994852" y="1517737"/>
                  <a:pt x="2005648" y="1505989"/>
                  <a:pt x="2019300" y="1499163"/>
                </a:cubicBezTo>
                <a:cubicBezTo>
                  <a:pt x="2031274" y="1493176"/>
                  <a:pt x="2045426" y="1492450"/>
                  <a:pt x="2057400" y="1486463"/>
                </a:cubicBezTo>
                <a:cubicBezTo>
                  <a:pt x="2096712" y="1466807"/>
                  <a:pt x="2106031" y="1445974"/>
                  <a:pt x="2146300" y="1422963"/>
                </a:cubicBezTo>
                <a:cubicBezTo>
                  <a:pt x="2157923" y="1416321"/>
                  <a:pt x="2171700" y="1414496"/>
                  <a:pt x="2184400" y="1410263"/>
                </a:cubicBezTo>
                <a:cubicBezTo>
                  <a:pt x="2192867" y="1397563"/>
                  <a:pt x="2200029" y="1383889"/>
                  <a:pt x="2209800" y="1372163"/>
                </a:cubicBezTo>
                <a:cubicBezTo>
                  <a:pt x="2221298" y="1358365"/>
                  <a:pt x="2237461" y="1348678"/>
                  <a:pt x="2247900" y="1334063"/>
                </a:cubicBezTo>
                <a:cubicBezTo>
                  <a:pt x="2258904" y="1318657"/>
                  <a:pt x="2264833" y="1300196"/>
                  <a:pt x="2273300" y="1283263"/>
                </a:cubicBezTo>
                <a:cubicBezTo>
                  <a:pt x="2325667" y="1038884"/>
                  <a:pt x="2320716" y="1135984"/>
                  <a:pt x="2298700" y="838763"/>
                </a:cubicBezTo>
                <a:cubicBezTo>
                  <a:pt x="2296798" y="813083"/>
                  <a:pt x="2294143" y="786992"/>
                  <a:pt x="2286000" y="762563"/>
                </a:cubicBezTo>
                <a:cubicBezTo>
                  <a:pt x="2281173" y="748083"/>
                  <a:pt x="2267426" y="738115"/>
                  <a:pt x="2260600" y="724463"/>
                </a:cubicBezTo>
                <a:cubicBezTo>
                  <a:pt x="2254613" y="712489"/>
                  <a:pt x="2253887" y="698337"/>
                  <a:pt x="2247900" y="686363"/>
                </a:cubicBezTo>
                <a:cubicBezTo>
                  <a:pt x="2241074" y="672711"/>
                  <a:pt x="2229326" y="661915"/>
                  <a:pt x="2222500" y="648263"/>
                </a:cubicBezTo>
                <a:cubicBezTo>
                  <a:pt x="2194862" y="592988"/>
                  <a:pt x="2228445" y="621026"/>
                  <a:pt x="2184400" y="559363"/>
                </a:cubicBezTo>
                <a:cubicBezTo>
                  <a:pt x="2173961" y="544748"/>
                  <a:pt x="2159000" y="533963"/>
                  <a:pt x="2146300" y="521263"/>
                </a:cubicBezTo>
                <a:cubicBezTo>
                  <a:pt x="2119869" y="415537"/>
                  <a:pt x="2152053" y="520068"/>
                  <a:pt x="2108200" y="432363"/>
                </a:cubicBezTo>
                <a:cubicBezTo>
                  <a:pt x="2102213" y="420389"/>
                  <a:pt x="2102926" y="405402"/>
                  <a:pt x="2095500" y="394263"/>
                </a:cubicBezTo>
                <a:cubicBezTo>
                  <a:pt x="2068319" y="353492"/>
                  <a:pt x="2059244" y="356778"/>
                  <a:pt x="2019300" y="343463"/>
                </a:cubicBezTo>
                <a:cubicBezTo>
                  <a:pt x="2006600" y="330763"/>
                  <a:pt x="1992698" y="319161"/>
                  <a:pt x="1981200" y="305363"/>
                </a:cubicBezTo>
                <a:cubicBezTo>
                  <a:pt x="1971429" y="293637"/>
                  <a:pt x="1967526" y="277034"/>
                  <a:pt x="1955800" y="267263"/>
                </a:cubicBezTo>
                <a:cubicBezTo>
                  <a:pt x="1922591" y="239589"/>
                  <a:pt x="1881494" y="237162"/>
                  <a:pt x="1841500" y="229163"/>
                </a:cubicBezTo>
                <a:cubicBezTo>
                  <a:pt x="1781523" y="189178"/>
                  <a:pt x="1823906" y="210449"/>
                  <a:pt x="1739900" y="191063"/>
                </a:cubicBezTo>
                <a:cubicBezTo>
                  <a:pt x="1569143" y="151658"/>
                  <a:pt x="1701859" y="170960"/>
                  <a:pt x="1485900" y="152963"/>
                </a:cubicBezTo>
                <a:cubicBezTo>
                  <a:pt x="1459622" y="147124"/>
                  <a:pt x="1373953" y="132200"/>
                  <a:pt x="1333500" y="114863"/>
                </a:cubicBezTo>
                <a:cubicBezTo>
                  <a:pt x="1316099" y="107405"/>
                  <a:pt x="1300278" y="96494"/>
                  <a:pt x="1282700" y="89463"/>
                </a:cubicBezTo>
                <a:cubicBezTo>
                  <a:pt x="1240640" y="72639"/>
                  <a:pt x="1193607" y="65739"/>
                  <a:pt x="1155700" y="38663"/>
                </a:cubicBezTo>
                <a:cubicBezTo>
                  <a:pt x="1141085" y="28224"/>
                  <a:pt x="1130300" y="13263"/>
                  <a:pt x="1117600" y="563"/>
                </a:cubicBezTo>
                <a:cubicBezTo>
                  <a:pt x="1100667" y="4796"/>
                  <a:pt x="1084254" y="13263"/>
                  <a:pt x="1066800" y="13263"/>
                </a:cubicBezTo>
                <a:cubicBezTo>
                  <a:pt x="1011604" y="13263"/>
                  <a:pt x="956774" y="4235"/>
                  <a:pt x="901700" y="563"/>
                </a:cubicBezTo>
                <a:cubicBezTo>
                  <a:pt x="893252" y="0"/>
                  <a:pt x="884767" y="563"/>
                  <a:pt x="876300" y="563"/>
                </a:cubicBezTo>
              </a:path>
            </a:pathLst>
          </a:cu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85720" y="3857628"/>
            <a:ext cx="2714644" cy="17145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285720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Πεπτικό σύστημα</a:t>
            </a:r>
            <a:endParaRPr lang="el-GR" dirty="0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3404118" y="2654300"/>
            <a:ext cx="4088882" cy="2378540"/>
          </a:xfrm>
          <a:custGeom>
            <a:avLst/>
            <a:gdLst>
              <a:gd name="connsiteX0" fmla="*/ 1091682 w 4088882"/>
              <a:gd name="connsiteY0" fmla="*/ 0 h 2378540"/>
              <a:gd name="connsiteX1" fmla="*/ 1015482 w 4088882"/>
              <a:gd name="connsiteY1" fmla="*/ 38100 h 2378540"/>
              <a:gd name="connsiteX2" fmla="*/ 964682 w 4088882"/>
              <a:gd name="connsiteY2" fmla="*/ 63500 h 2378540"/>
              <a:gd name="connsiteX3" fmla="*/ 888482 w 4088882"/>
              <a:gd name="connsiteY3" fmla="*/ 76200 h 2378540"/>
              <a:gd name="connsiteX4" fmla="*/ 824982 w 4088882"/>
              <a:gd name="connsiteY4" fmla="*/ 88900 h 2378540"/>
              <a:gd name="connsiteX5" fmla="*/ 685282 w 4088882"/>
              <a:gd name="connsiteY5" fmla="*/ 127000 h 2378540"/>
              <a:gd name="connsiteX6" fmla="*/ 278882 w 4088882"/>
              <a:gd name="connsiteY6" fmla="*/ 177800 h 2378540"/>
              <a:gd name="connsiteX7" fmla="*/ 240782 w 4088882"/>
              <a:gd name="connsiteY7" fmla="*/ 203200 h 2378540"/>
              <a:gd name="connsiteX8" fmla="*/ 228082 w 4088882"/>
              <a:gd name="connsiteY8" fmla="*/ 241300 h 2378540"/>
              <a:gd name="connsiteX9" fmla="*/ 202682 w 4088882"/>
              <a:gd name="connsiteY9" fmla="*/ 279400 h 2378540"/>
              <a:gd name="connsiteX10" fmla="*/ 189982 w 4088882"/>
              <a:gd name="connsiteY10" fmla="*/ 381000 h 2378540"/>
              <a:gd name="connsiteX11" fmla="*/ 164582 w 4088882"/>
              <a:gd name="connsiteY11" fmla="*/ 495300 h 2378540"/>
              <a:gd name="connsiteX12" fmla="*/ 151882 w 4088882"/>
              <a:gd name="connsiteY12" fmla="*/ 622300 h 2378540"/>
              <a:gd name="connsiteX13" fmla="*/ 126482 w 4088882"/>
              <a:gd name="connsiteY13" fmla="*/ 685800 h 2378540"/>
              <a:gd name="connsiteX14" fmla="*/ 113782 w 4088882"/>
              <a:gd name="connsiteY14" fmla="*/ 800100 h 2378540"/>
              <a:gd name="connsiteX15" fmla="*/ 75682 w 4088882"/>
              <a:gd name="connsiteY15" fmla="*/ 965200 h 2378540"/>
              <a:gd name="connsiteX16" fmla="*/ 50282 w 4088882"/>
              <a:gd name="connsiteY16" fmla="*/ 1079500 h 2378540"/>
              <a:gd name="connsiteX17" fmla="*/ 37582 w 4088882"/>
              <a:gd name="connsiteY17" fmla="*/ 1295400 h 2378540"/>
              <a:gd name="connsiteX18" fmla="*/ 12182 w 4088882"/>
              <a:gd name="connsiteY18" fmla="*/ 1422400 h 2378540"/>
              <a:gd name="connsiteX19" fmla="*/ 62982 w 4088882"/>
              <a:gd name="connsiteY19" fmla="*/ 1905000 h 2378540"/>
              <a:gd name="connsiteX20" fmla="*/ 101082 w 4088882"/>
              <a:gd name="connsiteY20" fmla="*/ 2032000 h 2378540"/>
              <a:gd name="connsiteX21" fmla="*/ 113782 w 4088882"/>
              <a:gd name="connsiteY21" fmla="*/ 2082800 h 2378540"/>
              <a:gd name="connsiteX22" fmla="*/ 139182 w 4088882"/>
              <a:gd name="connsiteY22" fmla="*/ 2120900 h 2378540"/>
              <a:gd name="connsiteX23" fmla="*/ 189982 w 4088882"/>
              <a:gd name="connsiteY23" fmla="*/ 2197100 h 2378540"/>
              <a:gd name="connsiteX24" fmla="*/ 202682 w 4088882"/>
              <a:gd name="connsiteY24" fmla="*/ 2235200 h 2378540"/>
              <a:gd name="connsiteX25" fmla="*/ 278882 w 4088882"/>
              <a:gd name="connsiteY25" fmla="*/ 2311400 h 2378540"/>
              <a:gd name="connsiteX26" fmla="*/ 316982 w 4088882"/>
              <a:gd name="connsiteY26" fmla="*/ 2362200 h 2378540"/>
              <a:gd name="connsiteX27" fmla="*/ 355082 w 4088882"/>
              <a:gd name="connsiteY27" fmla="*/ 2374900 h 2378540"/>
              <a:gd name="connsiteX28" fmla="*/ 532882 w 4088882"/>
              <a:gd name="connsiteY28" fmla="*/ 2311400 h 2378540"/>
              <a:gd name="connsiteX29" fmla="*/ 672582 w 4088882"/>
              <a:gd name="connsiteY29" fmla="*/ 2273300 h 2378540"/>
              <a:gd name="connsiteX30" fmla="*/ 736082 w 4088882"/>
              <a:gd name="connsiteY30" fmla="*/ 2247900 h 2378540"/>
              <a:gd name="connsiteX31" fmla="*/ 1205982 w 4088882"/>
              <a:gd name="connsiteY31" fmla="*/ 2235200 h 2378540"/>
              <a:gd name="connsiteX32" fmla="*/ 1586982 w 4088882"/>
              <a:gd name="connsiteY32" fmla="*/ 2260600 h 2378540"/>
              <a:gd name="connsiteX33" fmla="*/ 1802882 w 4088882"/>
              <a:gd name="connsiteY33" fmla="*/ 2298700 h 2378540"/>
              <a:gd name="connsiteX34" fmla="*/ 1891782 w 4088882"/>
              <a:gd name="connsiteY34" fmla="*/ 2311400 h 2378540"/>
              <a:gd name="connsiteX35" fmla="*/ 2260082 w 4088882"/>
              <a:gd name="connsiteY35" fmla="*/ 2349500 h 2378540"/>
              <a:gd name="connsiteX36" fmla="*/ 2526782 w 4088882"/>
              <a:gd name="connsiteY36" fmla="*/ 2362200 h 2378540"/>
              <a:gd name="connsiteX37" fmla="*/ 2882382 w 4088882"/>
              <a:gd name="connsiteY37" fmla="*/ 2324100 h 2378540"/>
              <a:gd name="connsiteX38" fmla="*/ 2958582 w 4088882"/>
              <a:gd name="connsiteY38" fmla="*/ 2298700 h 2378540"/>
              <a:gd name="connsiteX39" fmla="*/ 3110982 w 4088882"/>
              <a:gd name="connsiteY39" fmla="*/ 2260600 h 2378540"/>
              <a:gd name="connsiteX40" fmla="*/ 3237982 w 4088882"/>
              <a:gd name="connsiteY40" fmla="*/ 2235200 h 2378540"/>
              <a:gd name="connsiteX41" fmla="*/ 3339582 w 4088882"/>
              <a:gd name="connsiteY41" fmla="*/ 2197100 h 2378540"/>
              <a:gd name="connsiteX42" fmla="*/ 3390382 w 4088882"/>
              <a:gd name="connsiteY42" fmla="*/ 2171700 h 2378540"/>
              <a:gd name="connsiteX43" fmla="*/ 3441182 w 4088882"/>
              <a:gd name="connsiteY43" fmla="*/ 2159000 h 2378540"/>
              <a:gd name="connsiteX44" fmla="*/ 3517382 w 4088882"/>
              <a:gd name="connsiteY44" fmla="*/ 2120900 h 2378540"/>
              <a:gd name="connsiteX45" fmla="*/ 3771382 w 4088882"/>
              <a:gd name="connsiteY45" fmla="*/ 2171700 h 2378540"/>
              <a:gd name="connsiteX46" fmla="*/ 3847582 w 4088882"/>
              <a:gd name="connsiteY46" fmla="*/ 2184400 h 2378540"/>
              <a:gd name="connsiteX47" fmla="*/ 3974582 w 4088882"/>
              <a:gd name="connsiteY47" fmla="*/ 2146300 h 2378540"/>
              <a:gd name="connsiteX48" fmla="*/ 4025382 w 4088882"/>
              <a:gd name="connsiteY48" fmla="*/ 2044700 h 2378540"/>
              <a:gd name="connsiteX49" fmla="*/ 4088882 w 4088882"/>
              <a:gd name="connsiteY49" fmla="*/ 1841500 h 2378540"/>
              <a:gd name="connsiteX50" fmla="*/ 4076182 w 4088882"/>
              <a:gd name="connsiteY50" fmla="*/ 1460500 h 2378540"/>
              <a:gd name="connsiteX51" fmla="*/ 4050782 w 4088882"/>
              <a:gd name="connsiteY51" fmla="*/ 1295400 h 2378540"/>
              <a:gd name="connsiteX52" fmla="*/ 4038082 w 4088882"/>
              <a:gd name="connsiteY52" fmla="*/ 1143000 h 2378540"/>
              <a:gd name="connsiteX53" fmla="*/ 3999982 w 4088882"/>
              <a:gd name="connsiteY53" fmla="*/ 774700 h 2378540"/>
              <a:gd name="connsiteX54" fmla="*/ 3974582 w 4088882"/>
              <a:gd name="connsiteY54" fmla="*/ 558800 h 2378540"/>
              <a:gd name="connsiteX55" fmla="*/ 3936482 w 4088882"/>
              <a:gd name="connsiteY55" fmla="*/ 342900 h 2378540"/>
              <a:gd name="connsiteX56" fmla="*/ 3898382 w 4088882"/>
              <a:gd name="connsiteY56" fmla="*/ 304800 h 2378540"/>
              <a:gd name="connsiteX57" fmla="*/ 3847582 w 4088882"/>
              <a:gd name="connsiteY57" fmla="*/ 228600 h 2378540"/>
              <a:gd name="connsiteX58" fmla="*/ 3428482 w 4088882"/>
              <a:gd name="connsiteY58" fmla="*/ 177800 h 2378540"/>
              <a:gd name="connsiteX59" fmla="*/ 3060182 w 4088882"/>
              <a:gd name="connsiteY59" fmla="*/ 203200 h 2378540"/>
              <a:gd name="connsiteX60" fmla="*/ 2945882 w 4088882"/>
              <a:gd name="connsiteY60" fmla="*/ 228600 h 2378540"/>
              <a:gd name="connsiteX61" fmla="*/ 2831582 w 4088882"/>
              <a:gd name="connsiteY61" fmla="*/ 241300 h 2378540"/>
              <a:gd name="connsiteX62" fmla="*/ 2577582 w 4088882"/>
              <a:gd name="connsiteY62" fmla="*/ 215900 h 2378540"/>
              <a:gd name="connsiteX63" fmla="*/ 2425182 w 4088882"/>
              <a:gd name="connsiteY63" fmla="*/ 203200 h 2378540"/>
              <a:gd name="connsiteX64" fmla="*/ 2107682 w 4088882"/>
              <a:gd name="connsiteY64" fmla="*/ 165100 h 2378540"/>
              <a:gd name="connsiteX65" fmla="*/ 1371082 w 4088882"/>
              <a:gd name="connsiteY65" fmla="*/ 127000 h 2378540"/>
              <a:gd name="connsiteX66" fmla="*/ 1193282 w 4088882"/>
              <a:gd name="connsiteY66" fmla="*/ 101600 h 2378540"/>
              <a:gd name="connsiteX67" fmla="*/ 1091682 w 4088882"/>
              <a:gd name="connsiteY67" fmla="*/ 88900 h 2378540"/>
              <a:gd name="connsiteX68" fmla="*/ 875782 w 4088882"/>
              <a:gd name="connsiteY68" fmla="*/ 63500 h 237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88882" h="2378540">
                <a:moveTo>
                  <a:pt x="1091682" y="0"/>
                </a:moveTo>
                <a:cubicBezTo>
                  <a:pt x="1018463" y="48813"/>
                  <a:pt x="1089094" y="6552"/>
                  <a:pt x="1015482" y="38100"/>
                </a:cubicBezTo>
                <a:cubicBezTo>
                  <a:pt x="998081" y="45558"/>
                  <a:pt x="982816" y="58060"/>
                  <a:pt x="964682" y="63500"/>
                </a:cubicBezTo>
                <a:cubicBezTo>
                  <a:pt x="940018" y="70899"/>
                  <a:pt x="913817" y="71594"/>
                  <a:pt x="888482" y="76200"/>
                </a:cubicBezTo>
                <a:cubicBezTo>
                  <a:pt x="867244" y="80061"/>
                  <a:pt x="845807" y="83220"/>
                  <a:pt x="824982" y="88900"/>
                </a:cubicBezTo>
                <a:cubicBezTo>
                  <a:pt x="647739" y="137239"/>
                  <a:pt x="839990" y="96058"/>
                  <a:pt x="685282" y="127000"/>
                </a:cubicBezTo>
                <a:cubicBezTo>
                  <a:pt x="539870" y="223941"/>
                  <a:pt x="702085" y="124900"/>
                  <a:pt x="278882" y="177800"/>
                </a:cubicBezTo>
                <a:cubicBezTo>
                  <a:pt x="263736" y="179693"/>
                  <a:pt x="253482" y="194733"/>
                  <a:pt x="240782" y="203200"/>
                </a:cubicBezTo>
                <a:cubicBezTo>
                  <a:pt x="236549" y="215900"/>
                  <a:pt x="234069" y="229326"/>
                  <a:pt x="228082" y="241300"/>
                </a:cubicBezTo>
                <a:cubicBezTo>
                  <a:pt x="221256" y="254952"/>
                  <a:pt x="206698" y="264674"/>
                  <a:pt x="202682" y="279400"/>
                </a:cubicBezTo>
                <a:cubicBezTo>
                  <a:pt x="193702" y="312328"/>
                  <a:pt x="195913" y="347389"/>
                  <a:pt x="189982" y="381000"/>
                </a:cubicBezTo>
                <a:cubicBezTo>
                  <a:pt x="183199" y="419436"/>
                  <a:pt x="173049" y="457200"/>
                  <a:pt x="164582" y="495300"/>
                </a:cubicBezTo>
                <a:cubicBezTo>
                  <a:pt x="160349" y="537633"/>
                  <a:pt x="160226" y="580582"/>
                  <a:pt x="151882" y="622300"/>
                </a:cubicBezTo>
                <a:cubicBezTo>
                  <a:pt x="147411" y="644654"/>
                  <a:pt x="131259" y="663509"/>
                  <a:pt x="126482" y="685800"/>
                </a:cubicBezTo>
                <a:cubicBezTo>
                  <a:pt x="118450" y="723284"/>
                  <a:pt x="120084" y="762287"/>
                  <a:pt x="113782" y="800100"/>
                </a:cubicBezTo>
                <a:cubicBezTo>
                  <a:pt x="100950" y="877090"/>
                  <a:pt x="90534" y="900842"/>
                  <a:pt x="75682" y="965200"/>
                </a:cubicBezTo>
                <a:cubicBezTo>
                  <a:pt x="66906" y="1003230"/>
                  <a:pt x="58749" y="1041400"/>
                  <a:pt x="50282" y="1079500"/>
                </a:cubicBezTo>
                <a:cubicBezTo>
                  <a:pt x="46049" y="1151467"/>
                  <a:pt x="45543" y="1223750"/>
                  <a:pt x="37582" y="1295400"/>
                </a:cubicBezTo>
                <a:cubicBezTo>
                  <a:pt x="32814" y="1338308"/>
                  <a:pt x="12182" y="1379228"/>
                  <a:pt x="12182" y="1422400"/>
                </a:cubicBezTo>
                <a:cubicBezTo>
                  <a:pt x="12182" y="1774311"/>
                  <a:pt x="0" y="1716054"/>
                  <a:pt x="62982" y="1905000"/>
                </a:cubicBezTo>
                <a:cubicBezTo>
                  <a:pt x="92551" y="2111982"/>
                  <a:pt x="51577" y="1916488"/>
                  <a:pt x="101082" y="2032000"/>
                </a:cubicBezTo>
                <a:cubicBezTo>
                  <a:pt x="107958" y="2048043"/>
                  <a:pt x="106906" y="2066757"/>
                  <a:pt x="113782" y="2082800"/>
                </a:cubicBezTo>
                <a:cubicBezTo>
                  <a:pt x="119795" y="2096829"/>
                  <a:pt x="132356" y="2107248"/>
                  <a:pt x="139182" y="2120900"/>
                </a:cubicBezTo>
                <a:cubicBezTo>
                  <a:pt x="175941" y="2194418"/>
                  <a:pt x="117757" y="2124875"/>
                  <a:pt x="189982" y="2197100"/>
                </a:cubicBezTo>
                <a:cubicBezTo>
                  <a:pt x="194215" y="2209800"/>
                  <a:pt x="194463" y="2224633"/>
                  <a:pt x="202682" y="2235200"/>
                </a:cubicBezTo>
                <a:cubicBezTo>
                  <a:pt x="224735" y="2263554"/>
                  <a:pt x="257329" y="2282663"/>
                  <a:pt x="278882" y="2311400"/>
                </a:cubicBezTo>
                <a:cubicBezTo>
                  <a:pt x="291582" y="2328333"/>
                  <a:pt x="300721" y="2348649"/>
                  <a:pt x="316982" y="2362200"/>
                </a:cubicBezTo>
                <a:cubicBezTo>
                  <a:pt x="327266" y="2370770"/>
                  <a:pt x="342382" y="2370667"/>
                  <a:pt x="355082" y="2374900"/>
                </a:cubicBezTo>
                <a:cubicBezTo>
                  <a:pt x="550259" y="2326106"/>
                  <a:pt x="371747" y="2378540"/>
                  <a:pt x="532882" y="2311400"/>
                </a:cubicBezTo>
                <a:cubicBezTo>
                  <a:pt x="655927" y="2260131"/>
                  <a:pt x="561571" y="2306603"/>
                  <a:pt x="672582" y="2273300"/>
                </a:cubicBezTo>
                <a:cubicBezTo>
                  <a:pt x="694418" y="2266749"/>
                  <a:pt x="713343" y="2249524"/>
                  <a:pt x="736082" y="2247900"/>
                </a:cubicBezTo>
                <a:cubicBezTo>
                  <a:pt x="892374" y="2236736"/>
                  <a:pt x="1049349" y="2239433"/>
                  <a:pt x="1205982" y="2235200"/>
                </a:cubicBezTo>
                <a:lnTo>
                  <a:pt x="1586982" y="2260600"/>
                </a:lnTo>
                <a:cubicBezTo>
                  <a:pt x="1660110" y="2266529"/>
                  <a:pt x="1730913" y="2286000"/>
                  <a:pt x="1802882" y="2298700"/>
                </a:cubicBezTo>
                <a:cubicBezTo>
                  <a:pt x="1832361" y="2303902"/>
                  <a:pt x="1862149" y="2307167"/>
                  <a:pt x="1891782" y="2311400"/>
                </a:cubicBezTo>
                <a:cubicBezTo>
                  <a:pt x="2050271" y="2374796"/>
                  <a:pt x="1929945" y="2334827"/>
                  <a:pt x="2260082" y="2349500"/>
                </a:cubicBezTo>
                <a:lnTo>
                  <a:pt x="2526782" y="2362200"/>
                </a:lnTo>
                <a:cubicBezTo>
                  <a:pt x="2557956" y="2359489"/>
                  <a:pt x="2785424" y="2350543"/>
                  <a:pt x="2882382" y="2324100"/>
                </a:cubicBezTo>
                <a:cubicBezTo>
                  <a:pt x="2908213" y="2317055"/>
                  <a:pt x="2932785" y="2305866"/>
                  <a:pt x="2958582" y="2298700"/>
                </a:cubicBezTo>
                <a:cubicBezTo>
                  <a:pt x="3009035" y="2284685"/>
                  <a:pt x="3059635" y="2270869"/>
                  <a:pt x="3110982" y="2260600"/>
                </a:cubicBezTo>
                <a:lnTo>
                  <a:pt x="3237982" y="2235200"/>
                </a:lnTo>
                <a:cubicBezTo>
                  <a:pt x="3316236" y="2183030"/>
                  <a:pt x="3229728" y="2233718"/>
                  <a:pt x="3339582" y="2197100"/>
                </a:cubicBezTo>
                <a:cubicBezTo>
                  <a:pt x="3357543" y="2191113"/>
                  <a:pt x="3372655" y="2178347"/>
                  <a:pt x="3390382" y="2171700"/>
                </a:cubicBezTo>
                <a:cubicBezTo>
                  <a:pt x="3406725" y="2165571"/>
                  <a:pt x="3424249" y="2163233"/>
                  <a:pt x="3441182" y="2159000"/>
                </a:cubicBezTo>
                <a:cubicBezTo>
                  <a:pt x="3457876" y="2147871"/>
                  <a:pt x="3493345" y="2119398"/>
                  <a:pt x="3517382" y="2120900"/>
                </a:cubicBezTo>
                <a:cubicBezTo>
                  <a:pt x="3690812" y="2131739"/>
                  <a:pt x="3641193" y="2141656"/>
                  <a:pt x="3771382" y="2171700"/>
                </a:cubicBezTo>
                <a:cubicBezTo>
                  <a:pt x="3796473" y="2177490"/>
                  <a:pt x="3822182" y="2180167"/>
                  <a:pt x="3847582" y="2184400"/>
                </a:cubicBezTo>
                <a:cubicBezTo>
                  <a:pt x="3889915" y="2171700"/>
                  <a:pt x="3935051" y="2166066"/>
                  <a:pt x="3974582" y="2146300"/>
                </a:cubicBezTo>
                <a:cubicBezTo>
                  <a:pt x="3993373" y="2136905"/>
                  <a:pt x="4023072" y="2051169"/>
                  <a:pt x="4025382" y="2044700"/>
                </a:cubicBezTo>
                <a:cubicBezTo>
                  <a:pt x="4059558" y="1949008"/>
                  <a:pt x="4062939" y="1932299"/>
                  <a:pt x="4088882" y="1841500"/>
                </a:cubicBezTo>
                <a:cubicBezTo>
                  <a:pt x="4084649" y="1714500"/>
                  <a:pt x="4085026" y="1587262"/>
                  <a:pt x="4076182" y="1460500"/>
                </a:cubicBezTo>
                <a:cubicBezTo>
                  <a:pt x="4072307" y="1404954"/>
                  <a:pt x="4057416" y="1350684"/>
                  <a:pt x="4050782" y="1295400"/>
                </a:cubicBezTo>
                <a:cubicBezTo>
                  <a:pt x="4044708" y="1244787"/>
                  <a:pt x="4043032" y="1193735"/>
                  <a:pt x="4038082" y="1143000"/>
                </a:cubicBezTo>
                <a:cubicBezTo>
                  <a:pt x="4026098" y="1020161"/>
                  <a:pt x="4014403" y="897276"/>
                  <a:pt x="3999982" y="774700"/>
                </a:cubicBezTo>
                <a:cubicBezTo>
                  <a:pt x="3991515" y="702733"/>
                  <a:pt x="3982584" y="630820"/>
                  <a:pt x="3974582" y="558800"/>
                </a:cubicBezTo>
                <a:cubicBezTo>
                  <a:pt x="3967534" y="495368"/>
                  <a:pt x="3967254" y="404444"/>
                  <a:pt x="3936482" y="342900"/>
                </a:cubicBezTo>
                <a:cubicBezTo>
                  <a:pt x="3928450" y="326836"/>
                  <a:pt x="3911082" y="317500"/>
                  <a:pt x="3898382" y="304800"/>
                </a:cubicBezTo>
                <a:cubicBezTo>
                  <a:pt x="3888866" y="276251"/>
                  <a:pt x="3883257" y="240492"/>
                  <a:pt x="3847582" y="228600"/>
                </a:cubicBezTo>
                <a:cubicBezTo>
                  <a:pt x="3775436" y="204551"/>
                  <a:pt x="3454547" y="180282"/>
                  <a:pt x="3428482" y="177800"/>
                </a:cubicBezTo>
                <a:lnTo>
                  <a:pt x="3060182" y="203200"/>
                </a:lnTo>
                <a:cubicBezTo>
                  <a:pt x="3021510" y="208473"/>
                  <a:pt x="2984380" y="222184"/>
                  <a:pt x="2945882" y="228600"/>
                </a:cubicBezTo>
                <a:cubicBezTo>
                  <a:pt x="2908069" y="234902"/>
                  <a:pt x="2869682" y="237067"/>
                  <a:pt x="2831582" y="241300"/>
                </a:cubicBezTo>
                <a:lnTo>
                  <a:pt x="2577582" y="215900"/>
                </a:lnTo>
                <a:cubicBezTo>
                  <a:pt x="2526828" y="211142"/>
                  <a:pt x="2475822" y="209043"/>
                  <a:pt x="2425182" y="203200"/>
                </a:cubicBezTo>
                <a:cubicBezTo>
                  <a:pt x="1949565" y="148321"/>
                  <a:pt x="2503454" y="201079"/>
                  <a:pt x="2107682" y="165100"/>
                </a:cubicBezTo>
                <a:cubicBezTo>
                  <a:pt x="1771458" y="90384"/>
                  <a:pt x="2135466" y="163399"/>
                  <a:pt x="1371082" y="127000"/>
                </a:cubicBezTo>
                <a:cubicBezTo>
                  <a:pt x="1311281" y="124152"/>
                  <a:pt x="1252601" y="109689"/>
                  <a:pt x="1193282" y="101600"/>
                </a:cubicBezTo>
                <a:cubicBezTo>
                  <a:pt x="1159465" y="96989"/>
                  <a:pt x="1125549" y="93133"/>
                  <a:pt x="1091682" y="88900"/>
                </a:cubicBezTo>
                <a:cubicBezTo>
                  <a:pt x="971305" y="48774"/>
                  <a:pt x="1042256" y="63500"/>
                  <a:pt x="875782" y="63500"/>
                </a:cubicBezTo>
              </a:path>
            </a:pathLst>
          </a:cu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4000496" y="4786322"/>
            <a:ext cx="2357454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429124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Κυκλοφορικό σύστημα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4837167" y="990600"/>
            <a:ext cx="1550933" cy="1843451"/>
          </a:xfrm>
          <a:custGeom>
            <a:avLst/>
            <a:gdLst>
              <a:gd name="connsiteX0" fmla="*/ 306333 w 1550933"/>
              <a:gd name="connsiteY0" fmla="*/ 0 h 1843451"/>
              <a:gd name="connsiteX1" fmla="*/ 280933 w 1550933"/>
              <a:gd name="connsiteY1" fmla="*/ 50800 h 1843451"/>
              <a:gd name="connsiteX2" fmla="*/ 268233 w 1550933"/>
              <a:gd name="connsiteY2" fmla="*/ 88900 h 1843451"/>
              <a:gd name="connsiteX3" fmla="*/ 230133 w 1550933"/>
              <a:gd name="connsiteY3" fmla="*/ 139700 h 1843451"/>
              <a:gd name="connsiteX4" fmla="*/ 204733 w 1550933"/>
              <a:gd name="connsiteY4" fmla="*/ 190500 h 1843451"/>
              <a:gd name="connsiteX5" fmla="*/ 192033 w 1550933"/>
              <a:gd name="connsiteY5" fmla="*/ 228600 h 1843451"/>
              <a:gd name="connsiteX6" fmla="*/ 153933 w 1550933"/>
              <a:gd name="connsiteY6" fmla="*/ 279400 h 1843451"/>
              <a:gd name="connsiteX7" fmla="*/ 115833 w 1550933"/>
              <a:gd name="connsiteY7" fmla="*/ 368300 h 1843451"/>
              <a:gd name="connsiteX8" fmla="*/ 90433 w 1550933"/>
              <a:gd name="connsiteY8" fmla="*/ 406400 h 1843451"/>
              <a:gd name="connsiteX9" fmla="*/ 77733 w 1550933"/>
              <a:gd name="connsiteY9" fmla="*/ 444500 h 1843451"/>
              <a:gd name="connsiteX10" fmla="*/ 52333 w 1550933"/>
              <a:gd name="connsiteY10" fmla="*/ 495300 h 1843451"/>
              <a:gd name="connsiteX11" fmla="*/ 39633 w 1550933"/>
              <a:gd name="connsiteY11" fmla="*/ 660400 h 1843451"/>
              <a:gd name="connsiteX12" fmla="*/ 1533 w 1550933"/>
              <a:gd name="connsiteY12" fmla="*/ 1435100 h 1843451"/>
              <a:gd name="connsiteX13" fmla="*/ 14233 w 1550933"/>
              <a:gd name="connsiteY13" fmla="*/ 1638300 h 1843451"/>
              <a:gd name="connsiteX14" fmla="*/ 39633 w 1550933"/>
              <a:gd name="connsiteY14" fmla="*/ 1676400 h 1843451"/>
              <a:gd name="connsiteX15" fmla="*/ 52333 w 1550933"/>
              <a:gd name="connsiteY15" fmla="*/ 1714500 h 1843451"/>
              <a:gd name="connsiteX16" fmla="*/ 90433 w 1550933"/>
              <a:gd name="connsiteY16" fmla="*/ 1727200 h 1843451"/>
              <a:gd name="connsiteX17" fmla="*/ 128533 w 1550933"/>
              <a:gd name="connsiteY17" fmla="*/ 1765300 h 1843451"/>
              <a:gd name="connsiteX18" fmla="*/ 166633 w 1550933"/>
              <a:gd name="connsiteY18" fmla="*/ 1778000 h 1843451"/>
              <a:gd name="connsiteX19" fmla="*/ 255533 w 1550933"/>
              <a:gd name="connsiteY19" fmla="*/ 1816100 h 1843451"/>
              <a:gd name="connsiteX20" fmla="*/ 293633 w 1550933"/>
              <a:gd name="connsiteY20" fmla="*/ 1841500 h 1843451"/>
              <a:gd name="connsiteX21" fmla="*/ 496833 w 1550933"/>
              <a:gd name="connsiteY21" fmla="*/ 1816100 h 1843451"/>
              <a:gd name="connsiteX22" fmla="*/ 547633 w 1550933"/>
              <a:gd name="connsiteY22" fmla="*/ 1790700 h 1843451"/>
              <a:gd name="connsiteX23" fmla="*/ 598433 w 1550933"/>
              <a:gd name="connsiteY23" fmla="*/ 1778000 h 1843451"/>
              <a:gd name="connsiteX24" fmla="*/ 725433 w 1550933"/>
              <a:gd name="connsiteY24" fmla="*/ 1752600 h 1843451"/>
              <a:gd name="connsiteX25" fmla="*/ 865133 w 1550933"/>
              <a:gd name="connsiteY25" fmla="*/ 1739900 h 1843451"/>
              <a:gd name="connsiteX26" fmla="*/ 1068333 w 1550933"/>
              <a:gd name="connsiteY26" fmla="*/ 1701800 h 1843451"/>
              <a:gd name="connsiteX27" fmla="*/ 1169933 w 1550933"/>
              <a:gd name="connsiteY27" fmla="*/ 1638300 h 1843451"/>
              <a:gd name="connsiteX28" fmla="*/ 1246133 w 1550933"/>
              <a:gd name="connsiteY28" fmla="*/ 1574800 h 1843451"/>
              <a:gd name="connsiteX29" fmla="*/ 1284233 w 1550933"/>
              <a:gd name="connsiteY29" fmla="*/ 1562100 h 1843451"/>
              <a:gd name="connsiteX30" fmla="*/ 1360433 w 1550933"/>
              <a:gd name="connsiteY30" fmla="*/ 1511300 h 1843451"/>
              <a:gd name="connsiteX31" fmla="*/ 1411233 w 1550933"/>
              <a:gd name="connsiteY31" fmla="*/ 1320800 h 1843451"/>
              <a:gd name="connsiteX32" fmla="*/ 1423933 w 1550933"/>
              <a:gd name="connsiteY32" fmla="*/ 1168400 h 1843451"/>
              <a:gd name="connsiteX33" fmla="*/ 1398533 w 1550933"/>
              <a:gd name="connsiteY33" fmla="*/ 1028700 h 1843451"/>
              <a:gd name="connsiteX34" fmla="*/ 1436633 w 1550933"/>
              <a:gd name="connsiteY34" fmla="*/ 825500 h 1843451"/>
              <a:gd name="connsiteX35" fmla="*/ 1474733 w 1550933"/>
              <a:gd name="connsiteY35" fmla="*/ 736600 h 1843451"/>
              <a:gd name="connsiteX36" fmla="*/ 1487433 w 1550933"/>
              <a:gd name="connsiteY36" fmla="*/ 685800 h 1843451"/>
              <a:gd name="connsiteX37" fmla="*/ 1512833 w 1550933"/>
              <a:gd name="connsiteY37" fmla="*/ 571500 h 1843451"/>
              <a:gd name="connsiteX38" fmla="*/ 1525533 w 1550933"/>
              <a:gd name="connsiteY38" fmla="*/ 533400 h 1843451"/>
              <a:gd name="connsiteX39" fmla="*/ 1550933 w 1550933"/>
              <a:gd name="connsiteY39" fmla="*/ 495300 h 1843451"/>
              <a:gd name="connsiteX40" fmla="*/ 1538233 w 1550933"/>
              <a:gd name="connsiteY40" fmla="*/ 406400 h 1843451"/>
              <a:gd name="connsiteX41" fmla="*/ 1525533 w 1550933"/>
              <a:gd name="connsiteY41" fmla="*/ 368300 h 1843451"/>
              <a:gd name="connsiteX42" fmla="*/ 1487433 w 1550933"/>
              <a:gd name="connsiteY42" fmla="*/ 355600 h 1843451"/>
              <a:gd name="connsiteX43" fmla="*/ 1411233 w 1550933"/>
              <a:gd name="connsiteY43" fmla="*/ 292100 h 1843451"/>
              <a:gd name="connsiteX44" fmla="*/ 1322333 w 1550933"/>
              <a:gd name="connsiteY44" fmla="*/ 266700 h 1843451"/>
              <a:gd name="connsiteX45" fmla="*/ 1233433 w 1550933"/>
              <a:gd name="connsiteY45" fmla="*/ 228600 h 1843451"/>
              <a:gd name="connsiteX46" fmla="*/ 1144533 w 1550933"/>
              <a:gd name="connsiteY46" fmla="*/ 203200 h 1843451"/>
              <a:gd name="connsiteX47" fmla="*/ 509533 w 1550933"/>
              <a:gd name="connsiteY47" fmla="*/ 152400 h 1843451"/>
              <a:gd name="connsiteX48" fmla="*/ 319033 w 1550933"/>
              <a:gd name="connsiteY48" fmla="*/ 114300 h 1843451"/>
              <a:gd name="connsiteX49" fmla="*/ 255533 w 1550933"/>
              <a:gd name="connsiteY49" fmla="*/ 88900 h 184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50933" h="1843451">
                <a:moveTo>
                  <a:pt x="306333" y="0"/>
                </a:moveTo>
                <a:cubicBezTo>
                  <a:pt x="297866" y="16933"/>
                  <a:pt x="288391" y="33399"/>
                  <a:pt x="280933" y="50800"/>
                </a:cubicBezTo>
                <a:cubicBezTo>
                  <a:pt x="275660" y="63105"/>
                  <a:pt x="274875" y="77277"/>
                  <a:pt x="268233" y="88900"/>
                </a:cubicBezTo>
                <a:cubicBezTo>
                  <a:pt x="257731" y="107278"/>
                  <a:pt x="241351" y="121751"/>
                  <a:pt x="230133" y="139700"/>
                </a:cubicBezTo>
                <a:cubicBezTo>
                  <a:pt x="220099" y="155754"/>
                  <a:pt x="212191" y="173099"/>
                  <a:pt x="204733" y="190500"/>
                </a:cubicBezTo>
                <a:cubicBezTo>
                  <a:pt x="199460" y="202805"/>
                  <a:pt x="198675" y="216977"/>
                  <a:pt x="192033" y="228600"/>
                </a:cubicBezTo>
                <a:cubicBezTo>
                  <a:pt x="181531" y="246978"/>
                  <a:pt x="165151" y="261451"/>
                  <a:pt x="153933" y="279400"/>
                </a:cubicBezTo>
                <a:cubicBezTo>
                  <a:pt x="87865" y="385109"/>
                  <a:pt x="159043" y="281880"/>
                  <a:pt x="115833" y="368300"/>
                </a:cubicBezTo>
                <a:cubicBezTo>
                  <a:pt x="109007" y="381952"/>
                  <a:pt x="97259" y="392748"/>
                  <a:pt x="90433" y="406400"/>
                </a:cubicBezTo>
                <a:cubicBezTo>
                  <a:pt x="84446" y="418374"/>
                  <a:pt x="83006" y="432195"/>
                  <a:pt x="77733" y="444500"/>
                </a:cubicBezTo>
                <a:cubicBezTo>
                  <a:pt x="70275" y="461901"/>
                  <a:pt x="60800" y="478367"/>
                  <a:pt x="52333" y="495300"/>
                </a:cubicBezTo>
                <a:cubicBezTo>
                  <a:pt x="48100" y="550333"/>
                  <a:pt x="42301" y="605269"/>
                  <a:pt x="39633" y="660400"/>
                </a:cubicBezTo>
                <a:cubicBezTo>
                  <a:pt x="0" y="1479483"/>
                  <a:pt x="34458" y="1039999"/>
                  <a:pt x="1533" y="1435100"/>
                </a:cubicBezTo>
                <a:cubicBezTo>
                  <a:pt x="5766" y="1502833"/>
                  <a:pt x="3649" y="1571265"/>
                  <a:pt x="14233" y="1638300"/>
                </a:cubicBezTo>
                <a:cubicBezTo>
                  <a:pt x="16614" y="1653377"/>
                  <a:pt x="32807" y="1662748"/>
                  <a:pt x="39633" y="1676400"/>
                </a:cubicBezTo>
                <a:cubicBezTo>
                  <a:pt x="45620" y="1688374"/>
                  <a:pt x="42867" y="1705034"/>
                  <a:pt x="52333" y="1714500"/>
                </a:cubicBezTo>
                <a:cubicBezTo>
                  <a:pt x="61799" y="1723966"/>
                  <a:pt x="77733" y="1722967"/>
                  <a:pt x="90433" y="1727200"/>
                </a:cubicBezTo>
                <a:cubicBezTo>
                  <a:pt x="103133" y="1739900"/>
                  <a:pt x="113589" y="1755337"/>
                  <a:pt x="128533" y="1765300"/>
                </a:cubicBezTo>
                <a:cubicBezTo>
                  <a:pt x="139672" y="1772726"/>
                  <a:pt x="154659" y="1772013"/>
                  <a:pt x="166633" y="1778000"/>
                </a:cubicBezTo>
                <a:cubicBezTo>
                  <a:pt x="254338" y="1821853"/>
                  <a:pt x="149807" y="1789669"/>
                  <a:pt x="255533" y="1816100"/>
                </a:cubicBezTo>
                <a:cubicBezTo>
                  <a:pt x="268233" y="1824567"/>
                  <a:pt x="278403" y="1840485"/>
                  <a:pt x="293633" y="1841500"/>
                </a:cubicBezTo>
                <a:cubicBezTo>
                  <a:pt x="322895" y="1843451"/>
                  <a:pt x="444698" y="1835651"/>
                  <a:pt x="496833" y="1816100"/>
                </a:cubicBezTo>
                <a:cubicBezTo>
                  <a:pt x="514560" y="1809453"/>
                  <a:pt x="529906" y="1797347"/>
                  <a:pt x="547633" y="1790700"/>
                </a:cubicBezTo>
                <a:cubicBezTo>
                  <a:pt x="563976" y="1784571"/>
                  <a:pt x="581366" y="1781657"/>
                  <a:pt x="598433" y="1778000"/>
                </a:cubicBezTo>
                <a:cubicBezTo>
                  <a:pt x="640646" y="1768954"/>
                  <a:pt x="682695" y="1758705"/>
                  <a:pt x="725433" y="1752600"/>
                </a:cubicBezTo>
                <a:cubicBezTo>
                  <a:pt x="771722" y="1745987"/>
                  <a:pt x="818767" y="1745948"/>
                  <a:pt x="865133" y="1739900"/>
                </a:cubicBezTo>
                <a:cubicBezTo>
                  <a:pt x="983351" y="1724480"/>
                  <a:pt x="984990" y="1722636"/>
                  <a:pt x="1068333" y="1701800"/>
                </a:cubicBezTo>
                <a:cubicBezTo>
                  <a:pt x="1102200" y="1680633"/>
                  <a:pt x="1141693" y="1666540"/>
                  <a:pt x="1169933" y="1638300"/>
                </a:cubicBezTo>
                <a:cubicBezTo>
                  <a:pt x="1198020" y="1610213"/>
                  <a:pt x="1210770" y="1592481"/>
                  <a:pt x="1246133" y="1574800"/>
                </a:cubicBezTo>
                <a:cubicBezTo>
                  <a:pt x="1258107" y="1568813"/>
                  <a:pt x="1272531" y="1568601"/>
                  <a:pt x="1284233" y="1562100"/>
                </a:cubicBezTo>
                <a:cubicBezTo>
                  <a:pt x="1310918" y="1547275"/>
                  <a:pt x="1360433" y="1511300"/>
                  <a:pt x="1360433" y="1511300"/>
                </a:cubicBezTo>
                <a:cubicBezTo>
                  <a:pt x="1398175" y="1398073"/>
                  <a:pt x="1380025" y="1461236"/>
                  <a:pt x="1411233" y="1320800"/>
                </a:cubicBezTo>
                <a:cubicBezTo>
                  <a:pt x="1415466" y="1270000"/>
                  <a:pt x="1426147" y="1219328"/>
                  <a:pt x="1423933" y="1168400"/>
                </a:cubicBezTo>
                <a:cubicBezTo>
                  <a:pt x="1421877" y="1121115"/>
                  <a:pt x="1400589" y="1075985"/>
                  <a:pt x="1398533" y="1028700"/>
                </a:cubicBezTo>
                <a:cubicBezTo>
                  <a:pt x="1389972" y="831804"/>
                  <a:pt x="1396916" y="931413"/>
                  <a:pt x="1436633" y="825500"/>
                </a:cubicBezTo>
                <a:cubicBezTo>
                  <a:pt x="1471780" y="731775"/>
                  <a:pt x="1423259" y="813811"/>
                  <a:pt x="1474733" y="736600"/>
                </a:cubicBezTo>
                <a:cubicBezTo>
                  <a:pt x="1478966" y="719667"/>
                  <a:pt x="1483508" y="702807"/>
                  <a:pt x="1487433" y="685800"/>
                </a:cubicBezTo>
                <a:cubicBezTo>
                  <a:pt x="1496209" y="647770"/>
                  <a:pt x="1503367" y="609364"/>
                  <a:pt x="1512833" y="571500"/>
                </a:cubicBezTo>
                <a:cubicBezTo>
                  <a:pt x="1516080" y="558513"/>
                  <a:pt x="1519546" y="545374"/>
                  <a:pt x="1525533" y="533400"/>
                </a:cubicBezTo>
                <a:cubicBezTo>
                  <a:pt x="1532359" y="519748"/>
                  <a:pt x="1542466" y="508000"/>
                  <a:pt x="1550933" y="495300"/>
                </a:cubicBezTo>
                <a:cubicBezTo>
                  <a:pt x="1546700" y="465667"/>
                  <a:pt x="1544104" y="435753"/>
                  <a:pt x="1538233" y="406400"/>
                </a:cubicBezTo>
                <a:cubicBezTo>
                  <a:pt x="1535608" y="393273"/>
                  <a:pt x="1534999" y="377766"/>
                  <a:pt x="1525533" y="368300"/>
                </a:cubicBezTo>
                <a:cubicBezTo>
                  <a:pt x="1516067" y="358834"/>
                  <a:pt x="1500133" y="359833"/>
                  <a:pt x="1487433" y="355600"/>
                </a:cubicBezTo>
                <a:cubicBezTo>
                  <a:pt x="1459346" y="327513"/>
                  <a:pt x="1446596" y="309781"/>
                  <a:pt x="1411233" y="292100"/>
                </a:cubicBezTo>
                <a:cubicBezTo>
                  <a:pt x="1393013" y="282990"/>
                  <a:pt x="1338609" y="270769"/>
                  <a:pt x="1322333" y="266700"/>
                </a:cubicBezTo>
                <a:cubicBezTo>
                  <a:pt x="1266400" y="229411"/>
                  <a:pt x="1302826" y="247525"/>
                  <a:pt x="1233433" y="228600"/>
                </a:cubicBezTo>
                <a:cubicBezTo>
                  <a:pt x="1203700" y="220491"/>
                  <a:pt x="1175102" y="207119"/>
                  <a:pt x="1144533" y="203200"/>
                </a:cubicBezTo>
                <a:cubicBezTo>
                  <a:pt x="890927" y="170686"/>
                  <a:pt x="745661" y="165518"/>
                  <a:pt x="509533" y="152400"/>
                </a:cubicBezTo>
                <a:cubicBezTo>
                  <a:pt x="446033" y="139700"/>
                  <a:pt x="376954" y="143260"/>
                  <a:pt x="319033" y="114300"/>
                </a:cubicBezTo>
                <a:cubicBezTo>
                  <a:pt x="264447" y="87007"/>
                  <a:pt x="287165" y="88900"/>
                  <a:pt x="255533" y="88900"/>
                </a:cubicBezTo>
              </a:path>
            </a:pathLst>
          </a:cu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036347" y="1321579"/>
            <a:ext cx="1714512" cy="50006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643438" y="3571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Αναπνευστικό σύστημα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 rot="5400000">
            <a:off x="2184898" y="381583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έντερο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214810" y="27860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Αιμοφόρο αγγείο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 rot="16200000">
            <a:off x="2684964" y="36729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Αιμοφόρο αγγείο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4500562" y="44291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Αιμοφόρο αγγείο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 rot="16200000">
            <a:off x="5971112" y="3530087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Αιμοφόρο αγγείο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 rot="2182724">
            <a:off x="4822968" y="22935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πνεύμονας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3" grpId="0"/>
      <p:bldP spid="14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072230" cy="64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0296" cy="2500306"/>
          </a:xfrm>
          <a:prstGeom prst="rect">
            <a:avLst/>
          </a:prstGeom>
          <a:noFill/>
        </p:spPr>
      </p:pic>
      <p:sp>
        <p:nvSpPr>
          <p:cNvPr id="27" name="26 - Ορθογώνιο"/>
          <p:cNvSpPr/>
          <p:nvPr/>
        </p:nvSpPr>
        <p:spPr>
          <a:xfrm>
            <a:off x="714348" y="3071810"/>
            <a:ext cx="124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κυψελίδες 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>
            <a:off x="857224" y="2643182"/>
            <a:ext cx="714380" cy="14287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Ελεύθερη σχεδίαση"/>
          <p:cNvSpPr/>
          <p:nvPr/>
        </p:nvSpPr>
        <p:spPr>
          <a:xfrm>
            <a:off x="1142976" y="2214555"/>
            <a:ext cx="392422" cy="285752"/>
          </a:xfrm>
          <a:custGeom>
            <a:avLst/>
            <a:gdLst>
              <a:gd name="connsiteX0" fmla="*/ 68798 w 392422"/>
              <a:gd name="connsiteY0" fmla="*/ 0 h 413657"/>
              <a:gd name="connsiteX1" fmla="*/ 36141 w 392422"/>
              <a:gd name="connsiteY1" fmla="*/ 32657 h 413657"/>
              <a:gd name="connsiteX2" fmla="*/ 25255 w 392422"/>
              <a:gd name="connsiteY2" fmla="*/ 87086 h 413657"/>
              <a:gd name="connsiteX3" fmla="*/ 3484 w 392422"/>
              <a:gd name="connsiteY3" fmla="*/ 130629 h 413657"/>
              <a:gd name="connsiteX4" fmla="*/ 14370 w 392422"/>
              <a:gd name="connsiteY4" fmla="*/ 283029 h 413657"/>
              <a:gd name="connsiteX5" fmla="*/ 57912 w 392422"/>
              <a:gd name="connsiteY5" fmla="*/ 315686 h 413657"/>
              <a:gd name="connsiteX6" fmla="*/ 177655 w 392422"/>
              <a:gd name="connsiteY6" fmla="*/ 348343 h 413657"/>
              <a:gd name="connsiteX7" fmla="*/ 242970 w 392422"/>
              <a:gd name="connsiteY7" fmla="*/ 381000 h 413657"/>
              <a:gd name="connsiteX8" fmla="*/ 297398 w 392422"/>
              <a:gd name="connsiteY8" fmla="*/ 413657 h 413657"/>
              <a:gd name="connsiteX9" fmla="*/ 330055 w 392422"/>
              <a:gd name="connsiteY9" fmla="*/ 402772 h 413657"/>
              <a:gd name="connsiteX10" fmla="*/ 340941 w 392422"/>
              <a:gd name="connsiteY10" fmla="*/ 370114 h 413657"/>
              <a:gd name="connsiteX11" fmla="*/ 373598 w 392422"/>
              <a:gd name="connsiteY11" fmla="*/ 326572 h 413657"/>
              <a:gd name="connsiteX12" fmla="*/ 330055 w 392422"/>
              <a:gd name="connsiteY12" fmla="*/ 119743 h 413657"/>
              <a:gd name="connsiteX13" fmla="*/ 297398 w 392422"/>
              <a:gd name="connsiteY13" fmla="*/ 108857 h 413657"/>
              <a:gd name="connsiteX14" fmla="*/ 242970 w 392422"/>
              <a:gd name="connsiteY14" fmla="*/ 97972 h 413657"/>
              <a:gd name="connsiteX15" fmla="*/ 188541 w 392422"/>
              <a:gd name="connsiteY15" fmla="*/ 65314 h 413657"/>
              <a:gd name="connsiteX16" fmla="*/ 123227 w 392422"/>
              <a:gd name="connsiteY16" fmla="*/ 32657 h 413657"/>
              <a:gd name="connsiteX17" fmla="*/ 14370 w 392422"/>
              <a:gd name="connsiteY17" fmla="*/ 10886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22" h="413657">
                <a:moveTo>
                  <a:pt x="68798" y="0"/>
                </a:moveTo>
                <a:cubicBezTo>
                  <a:pt x="57912" y="10886"/>
                  <a:pt x="43026" y="18888"/>
                  <a:pt x="36141" y="32657"/>
                </a:cubicBezTo>
                <a:cubicBezTo>
                  <a:pt x="27867" y="49206"/>
                  <a:pt x="31106" y="69533"/>
                  <a:pt x="25255" y="87086"/>
                </a:cubicBezTo>
                <a:cubicBezTo>
                  <a:pt x="20123" y="102481"/>
                  <a:pt x="10741" y="116115"/>
                  <a:pt x="3484" y="130629"/>
                </a:cubicBezTo>
                <a:cubicBezTo>
                  <a:pt x="7113" y="181429"/>
                  <a:pt x="0" y="234169"/>
                  <a:pt x="14370" y="283029"/>
                </a:cubicBezTo>
                <a:cubicBezTo>
                  <a:pt x="19489" y="300434"/>
                  <a:pt x="41396" y="308179"/>
                  <a:pt x="57912" y="315686"/>
                </a:cubicBezTo>
                <a:cubicBezTo>
                  <a:pt x="73724" y="322873"/>
                  <a:pt x="150833" y="341637"/>
                  <a:pt x="177655" y="348343"/>
                </a:cubicBezTo>
                <a:cubicBezTo>
                  <a:pt x="271248" y="410737"/>
                  <a:pt x="152828" y="335929"/>
                  <a:pt x="242970" y="381000"/>
                </a:cubicBezTo>
                <a:cubicBezTo>
                  <a:pt x="261894" y="390462"/>
                  <a:pt x="279255" y="402771"/>
                  <a:pt x="297398" y="413657"/>
                </a:cubicBezTo>
                <a:cubicBezTo>
                  <a:pt x="308284" y="410029"/>
                  <a:pt x="321941" y="410886"/>
                  <a:pt x="330055" y="402772"/>
                </a:cubicBezTo>
                <a:cubicBezTo>
                  <a:pt x="338169" y="394658"/>
                  <a:pt x="335248" y="380077"/>
                  <a:pt x="340941" y="370114"/>
                </a:cubicBezTo>
                <a:cubicBezTo>
                  <a:pt x="349942" y="354362"/>
                  <a:pt x="362712" y="341086"/>
                  <a:pt x="373598" y="326572"/>
                </a:cubicBezTo>
                <a:cubicBezTo>
                  <a:pt x="370755" y="302407"/>
                  <a:pt x="392422" y="157163"/>
                  <a:pt x="330055" y="119743"/>
                </a:cubicBezTo>
                <a:cubicBezTo>
                  <a:pt x="320216" y="113839"/>
                  <a:pt x="308530" y="111640"/>
                  <a:pt x="297398" y="108857"/>
                </a:cubicBezTo>
                <a:cubicBezTo>
                  <a:pt x="279448" y="104370"/>
                  <a:pt x="261113" y="101600"/>
                  <a:pt x="242970" y="97972"/>
                </a:cubicBezTo>
                <a:cubicBezTo>
                  <a:pt x="200445" y="55447"/>
                  <a:pt x="245065" y="93576"/>
                  <a:pt x="188541" y="65314"/>
                </a:cubicBezTo>
                <a:cubicBezTo>
                  <a:pt x="139789" y="40938"/>
                  <a:pt x="174038" y="44383"/>
                  <a:pt x="123227" y="32657"/>
                </a:cubicBezTo>
                <a:cubicBezTo>
                  <a:pt x="87170" y="24336"/>
                  <a:pt x="14370" y="10886"/>
                  <a:pt x="14370" y="10886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1866896" cy="161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- Ελεύθερη σχεδίαση"/>
          <p:cNvSpPr/>
          <p:nvPr/>
        </p:nvSpPr>
        <p:spPr>
          <a:xfrm>
            <a:off x="1071538" y="4572008"/>
            <a:ext cx="158116" cy="118508"/>
          </a:xfrm>
          <a:custGeom>
            <a:avLst/>
            <a:gdLst>
              <a:gd name="connsiteX0" fmla="*/ 100209 w 158116"/>
              <a:gd name="connsiteY0" fmla="*/ 31422 h 118508"/>
              <a:gd name="connsiteX1" fmla="*/ 67552 w 158116"/>
              <a:gd name="connsiteY1" fmla="*/ 9651 h 118508"/>
              <a:gd name="connsiteX2" fmla="*/ 34895 w 158116"/>
              <a:gd name="connsiteY2" fmla="*/ 107622 h 118508"/>
              <a:gd name="connsiteX3" fmla="*/ 67552 w 158116"/>
              <a:gd name="connsiteY3" fmla="*/ 118508 h 118508"/>
              <a:gd name="connsiteX4" fmla="*/ 143752 w 158116"/>
              <a:gd name="connsiteY4" fmla="*/ 107622 h 118508"/>
              <a:gd name="connsiteX5" fmla="*/ 132866 w 158116"/>
              <a:gd name="connsiteY5" fmla="*/ 42308 h 118508"/>
              <a:gd name="connsiteX6" fmla="*/ 45780 w 158116"/>
              <a:gd name="connsiteY6" fmla="*/ 31422 h 1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6" h="118508">
                <a:moveTo>
                  <a:pt x="100209" y="31422"/>
                </a:moveTo>
                <a:cubicBezTo>
                  <a:pt x="89323" y="24165"/>
                  <a:pt x="80503" y="11501"/>
                  <a:pt x="67552" y="9651"/>
                </a:cubicBezTo>
                <a:cubicBezTo>
                  <a:pt x="0" y="0"/>
                  <a:pt x="13605" y="59719"/>
                  <a:pt x="34895" y="107622"/>
                </a:cubicBezTo>
                <a:cubicBezTo>
                  <a:pt x="39555" y="118108"/>
                  <a:pt x="56666" y="114879"/>
                  <a:pt x="67552" y="118508"/>
                </a:cubicBezTo>
                <a:lnTo>
                  <a:pt x="143752" y="107622"/>
                </a:lnTo>
                <a:cubicBezTo>
                  <a:pt x="158116" y="90864"/>
                  <a:pt x="150288" y="55859"/>
                  <a:pt x="132866" y="42308"/>
                </a:cubicBezTo>
                <a:cubicBezTo>
                  <a:pt x="109774" y="24347"/>
                  <a:pt x="45780" y="31422"/>
                  <a:pt x="45780" y="31422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>
            <a:off x="1142976" y="4643446"/>
            <a:ext cx="1285884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929198"/>
            <a:ext cx="1608137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0 - TextBox"/>
          <p:cNvSpPr txBox="1"/>
          <p:nvPr/>
        </p:nvSpPr>
        <p:spPr>
          <a:xfrm>
            <a:off x="3214678" y="4214818"/>
            <a:ext cx="2143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Τα μπλε και κόκκινα σωληνάκια είναι τριχοειδή </a:t>
            </a:r>
            <a:r>
              <a:rPr lang="el-GR" sz="1200" dirty="0" smtClean="0"/>
              <a:t>αγγεία με αίμα</a:t>
            </a:r>
            <a:endParaRPr lang="el-GR" sz="1200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rot="5400000">
            <a:off x="3964777" y="5179231"/>
            <a:ext cx="50006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1928794" y="5286388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sp>
        <p:nvSpPr>
          <p:cNvPr id="61" name="60 - Ελεύθερη σχεδίαση"/>
          <p:cNvSpPr/>
          <p:nvPr/>
        </p:nvSpPr>
        <p:spPr>
          <a:xfrm>
            <a:off x="-1214478" y="6723010"/>
            <a:ext cx="400094" cy="134990"/>
          </a:xfrm>
          <a:custGeom>
            <a:avLst/>
            <a:gdLst>
              <a:gd name="connsiteX0" fmla="*/ 378372 w 400094"/>
              <a:gd name="connsiteY0" fmla="*/ 100832 h 134990"/>
              <a:gd name="connsiteX1" fmla="*/ 349469 w 400094"/>
              <a:gd name="connsiteY1" fmla="*/ 98204 h 134990"/>
              <a:gd name="connsiteX2" fmla="*/ 341586 w 400094"/>
              <a:gd name="connsiteY2" fmla="*/ 92949 h 134990"/>
              <a:gd name="connsiteX3" fmla="*/ 333703 w 400094"/>
              <a:gd name="connsiteY3" fmla="*/ 90321 h 134990"/>
              <a:gd name="connsiteX4" fmla="*/ 323193 w 400094"/>
              <a:gd name="connsiteY4" fmla="*/ 82439 h 134990"/>
              <a:gd name="connsiteX5" fmla="*/ 283779 w 400094"/>
              <a:gd name="connsiteY5" fmla="*/ 74556 h 134990"/>
              <a:gd name="connsiteX6" fmla="*/ 270641 w 400094"/>
              <a:gd name="connsiteY6" fmla="*/ 64045 h 134990"/>
              <a:gd name="connsiteX7" fmla="*/ 262758 w 400094"/>
              <a:gd name="connsiteY7" fmla="*/ 56163 h 134990"/>
              <a:gd name="connsiteX8" fmla="*/ 244365 w 400094"/>
              <a:gd name="connsiteY8" fmla="*/ 48280 h 134990"/>
              <a:gd name="connsiteX9" fmla="*/ 236482 w 400094"/>
              <a:gd name="connsiteY9" fmla="*/ 43025 h 134990"/>
              <a:gd name="connsiteX10" fmla="*/ 210206 w 400094"/>
              <a:gd name="connsiteY10" fmla="*/ 37770 h 134990"/>
              <a:gd name="connsiteX11" fmla="*/ 157655 w 400094"/>
              <a:gd name="connsiteY11" fmla="*/ 29887 h 134990"/>
              <a:gd name="connsiteX12" fmla="*/ 107731 w 400094"/>
              <a:gd name="connsiteY12" fmla="*/ 22004 h 134990"/>
              <a:gd name="connsiteX13" fmla="*/ 84082 w 400094"/>
              <a:gd name="connsiteY13" fmla="*/ 16749 h 134990"/>
              <a:gd name="connsiteX14" fmla="*/ 55179 w 400094"/>
              <a:gd name="connsiteY14" fmla="*/ 11494 h 134990"/>
              <a:gd name="connsiteX15" fmla="*/ 44669 w 400094"/>
              <a:gd name="connsiteY15" fmla="*/ 8866 h 134990"/>
              <a:gd name="connsiteX16" fmla="*/ 18393 w 400094"/>
              <a:gd name="connsiteY16" fmla="*/ 6239 h 134990"/>
              <a:gd name="connsiteX17" fmla="*/ 10510 w 400094"/>
              <a:gd name="connsiteY17" fmla="*/ 983 h 134990"/>
              <a:gd name="connsiteX18" fmla="*/ 0 w 400094"/>
              <a:gd name="connsiteY18" fmla="*/ 3611 h 134990"/>
              <a:gd name="connsiteX19" fmla="*/ 10510 w 400094"/>
              <a:gd name="connsiteY19" fmla="*/ 6239 h 134990"/>
              <a:gd name="connsiteX20" fmla="*/ 18393 w 400094"/>
              <a:gd name="connsiteY20" fmla="*/ 24632 h 134990"/>
              <a:gd name="connsiteX21" fmla="*/ 23648 w 400094"/>
              <a:gd name="connsiteY21" fmla="*/ 32514 h 134990"/>
              <a:gd name="connsiteX22" fmla="*/ 34158 w 400094"/>
              <a:gd name="connsiteY22" fmla="*/ 43025 h 134990"/>
              <a:gd name="connsiteX23" fmla="*/ 57806 w 400094"/>
              <a:gd name="connsiteY23" fmla="*/ 64045 h 134990"/>
              <a:gd name="connsiteX24" fmla="*/ 78827 w 400094"/>
              <a:gd name="connsiteY24" fmla="*/ 69301 h 134990"/>
              <a:gd name="connsiteX25" fmla="*/ 86710 w 400094"/>
              <a:gd name="connsiteY25" fmla="*/ 74556 h 134990"/>
              <a:gd name="connsiteX26" fmla="*/ 94593 w 400094"/>
              <a:gd name="connsiteY26" fmla="*/ 82439 h 134990"/>
              <a:gd name="connsiteX27" fmla="*/ 102475 w 400094"/>
              <a:gd name="connsiteY27" fmla="*/ 85066 h 134990"/>
              <a:gd name="connsiteX28" fmla="*/ 120869 w 400094"/>
              <a:gd name="connsiteY28" fmla="*/ 92949 h 134990"/>
              <a:gd name="connsiteX29" fmla="*/ 152400 w 400094"/>
              <a:gd name="connsiteY29" fmla="*/ 100832 h 134990"/>
              <a:gd name="connsiteX30" fmla="*/ 176048 w 400094"/>
              <a:gd name="connsiteY30" fmla="*/ 108714 h 134990"/>
              <a:gd name="connsiteX31" fmla="*/ 183931 w 400094"/>
              <a:gd name="connsiteY31" fmla="*/ 111342 h 134990"/>
              <a:gd name="connsiteX32" fmla="*/ 225972 w 400094"/>
              <a:gd name="connsiteY32" fmla="*/ 119225 h 134990"/>
              <a:gd name="connsiteX33" fmla="*/ 233855 w 400094"/>
              <a:gd name="connsiteY33" fmla="*/ 124480 h 134990"/>
              <a:gd name="connsiteX34" fmla="*/ 241737 w 400094"/>
              <a:gd name="connsiteY34" fmla="*/ 127108 h 134990"/>
              <a:gd name="connsiteX35" fmla="*/ 286406 w 400094"/>
              <a:gd name="connsiteY35" fmla="*/ 134990 h 134990"/>
              <a:gd name="connsiteX36" fmla="*/ 365234 w 400094"/>
              <a:gd name="connsiteY36" fmla="*/ 129735 h 134990"/>
              <a:gd name="connsiteX37" fmla="*/ 388882 w 400094"/>
              <a:gd name="connsiteY37" fmla="*/ 121852 h 134990"/>
              <a:gd name="connsiteX38" fmla="*/ 378372 w 400094"/>
              <a:gd name="connsiteY38" fmla="*/ 100832 h 1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094" h="134990">
                <a:moveTo>
                  <a:pt x="378372" y="100832"/>
                </a:moveTo>
                <a:cubicBezTo>
                  <a:pt x="371803" y="96891"/>
                  <a:pt x="358928" y="100231"/>
                  <a:pt x="349469" y="98204"/>
                </a:cubicBezTo>
                <a:cubicBezTo>
                  <a:pt x="346381" y="97542"/>
                  <a:pt x="344411" y="94361"/>
                  <a:pt x="341586" y="92949"/>
                </a:cubicBezTo>
                <a:cubicBezTo>
                  <a:pt x="339109" y="91710"/>
                  <a:pt x="336331" y="91197"/>
                  <a:pt x="333703" y="90321"/>
                </a:cubicBezTo>
                <a:cubicBezTo>
                  <a:pt x="330200" y="87694"/>
                  <a:pt x="327280" y="84011"/>
                  <a:pt x="323193" y="82439"/>
                </a:cubicBezTo>
                <a:cubicBezTo>
                  <a:pt x="315832" y="79608"/>
                  <a:pt x="293333" y="76148"/>
                  <a:pt x="283779" y="74556"/>
                </a:cubicBezTo>
                <a:cubicBezTo>
                  <a:pt x="272028" y="56929"/>
                  <a:pt x="285870" y="74197"/>
                  <a:pt x="270641" y="64045"/>
                </a:cubicBezTo>
                <a:cubicBezTo>
                  <a:pt x="267549" y="61984"/>
                  <a:pt x="265613" y="58542"/>
                  <a:pt x="262758" y="56163"/>
                </a:cubicBezTo>
                <a:cubicBezTo>
                  <a:pt x="254981" y="49683"/>
                  <a:pt x="254382" y="50785"/>
                  <a:pt x="244365" y="48280"/>
                </a:cubicBezTo>
                <a:cubicBezTo>
                  <a:pt x="241737" y="46528"/>
                  <a:pt x="239307" y="44437"/>
                  <a:pt x="236482" y="43025"/>
                </a:cubicBezTo>
                <a:cubicBezTo>
                  <a:pt x="228924" y="39246"/>
                  <a:pt x="217477" y="38982"/>
                  <a:pt x="210206" y="37770"/>
                </a:cubicBezTo>
                <a:cubicBezTo>
                  <a:pt x="163475" y="29981"/>
                  <a:pt x="199155" y="34497"/>
                  <a:pt x="157655" y="29887"/>
                </a:cubicBezTo>
                <a:cubicBezTo>
                  <a:pt x="111325" y="18305"/>
                  <a:pt x="165155" y="30618"/>
                  <a:pt x="107731" y="22004"/>
                </a:cubicBezTo>
                <a:cubicBezTo>
                  <a:pt x="99745" y="20806"/>
                  <a:pt x="92000" y="18333"/>
                  <a:pt x="84082" y="16749"/>
                </a:cubicBezTo>
                <a:cubicBezTo>
                  <a:pt x="74480" y="14829"/>
                  <a:pt x="64781" y="13415"/>
                  <a:pt x="55179" y="11494"/>
                </a:cubicBezTo>
                <a:cubicBezTo>
                  <a:pt x="51638" y="10786"/>
                  <a:pt x="48244" y="9377"/>
                  <a:pt x="44669" y="8866"/>
                </a:cubicBezTo>
                <a:cubicBezTo>
                  <a:pt x="35955" y="7621"/>
                  <a:pt x="27152" y="7115"/>
                  <a:pt x="18393" y="6239"/>
                </a:cubicBezTo>
                <a:cubicBezTo>
                  <a:pt x="15765" y="4487"/>
                  <a:pt x="13636" y="1430"/>
                  <a:pt x="10510" y="983"/>
                </a:cubicBezTo>
                <a:cubicBezTo>
                  <a:pt x="6935" y="472"/>
                  <a:pt x="0" y="0"/>
                  <a:pt x="0" y="3611"/>
                </a:cubicBezTo>
                <a:cubicBezTo>
                  <a:pt x="0" y="7222"/>
                  <a:pt x="7007" y="5363"/>
                  <a:pt x="10510" y="6239"/>
                </a:cubicBezTo>
                <a:cubicBezTo>
                  <a:pt x="23702" y="26026"/>
                  <a:pt x="8213" y="878"/>
                  <a:pt x="18393" y="24632"/>
                </a:cubicBezTo>
                <a:cubicBezTo>
                  <a:pt x="19637" y="27534"/>
                  <a:pt x="21896" y="29887"/>
                  <a:pt x="23648" y="32514"/>
                </a:cubicBezTo>
                <a:cubicBezTo>
                  <a:pt x="29252" y="49329"/>
                  <a:pt x="21546" y="33216"/>
                  <a:pt x="34158" y="43025"/>
                </a:cubicBezTo>
                <a:cubicBezTo>
                  <a:pt x="37587" y="45692"/>
                  <a:pt x="49931" y="61181"/>
                  <a:pt x="57806" y="64045"/>
                </a:cubicBezTo>
                <a:cubicBezTo>
                  <a:pt x="64594" y="66513"/>
                  <a:pt x="78827" y="69301"/>
                  <a:pt x="78827" y="69301"/>
                </a:cubicBezTo>
                <a:cubicBezTo>
                  <a:pt x="81455" y="71053"/>
                  <a:pt x="84284" y="72534"/>
                  <a:pt x="86710" y="74556"/>
                </a:cubicBezTo>
                <a:cubicBezTo>
                  <a:pt x="89565" y="76935"/>
                  <a:pt x="91501" y="80378"/>
                  <a:pt x="94593" y="82439"/>
                </a:cubicBezTo>
                <a:cubicBezTo>
                  <a:pt x="96897" y="83975"/>
                  <a:pt x="99929" y="83975"/>
                  <a:pt x="102475" y="85066"/>
                </a:cubicBezTo>
                <a:cubicBezTo>
                  <a:pt x="114435" y="90191"/>
                  <a:pt x="109997" y="90050"/>
                  <a:pt x="120869" y="92949"/>
                </a:cubicBezTo>
                <a:cubicBezTo>
                  <a:pt x="131337" y="95741"/>
                  <a:pt x="142122" y="97406"/>
                  <a:pt x="152400" y="100832"/>
                </a:cubicBezTo>
                <a:lnTo>
                  <a:pt x="176048" y="108714"/>
                </a:lnTo>
                <a:cubicBezTo>
                  <a:pt x="178676" y="109590"/>
                  <a:pt x="181206" y="110847"/>
                  <a:pt x="183931" y="111342"/>
                </a:cubicBezTo>
                <a:cubicBezTo>
                  <a:pt x="217228" y="117396"/>
                  <a:pt x="203232" y="114676"/>
                  <a:pt x="225972" y="119225"/>
                </a:cubicBezTo>
                <a:cubicBezTo>
                  <a:pt x="228600" y="120977"/>
                  <a:pt x="231030" y="123068"/>
                  <a:pt x="233855" y="124480"/>
                </a:cubicBezTo>
                <a:cubicBezTo>
                  <a:pt x="236332" y="125719"/>
                  <a:pt x="239084" y="126312"/>
                  <a:pt x="241737" y="127108"/>
                </a:cubicBezTo>
                <a:cubicBezTo>
                  <a:pt x="266672" y="134589"/>
                  <a:pt x="256439" y="131994"/>
                  <a:pt x="286406" y="134990"/>
                </a:cubicBezTo>
                <a:cubicBezTo>
                  <a:pt x="288049" y="134899"/>
                  <a:pt x="355495" y="131590"/>
                  <a:pt x="365234" y="129735"/>
                </a:cubicBezTo>
                <a:cubicBezTo>
                  <a:pt x="373396" y="128180"/>
                  <a:pt x="388882" y="121852"/>
                  <a:pt x="388882" y="121852"/>
                </a:cubicBezTo>
                <a:cubicBezTo>
                  <a:pt x="400094" y="113445"/>
                  <a:pt x="384941" y="104773"/>
                  <a:pt x="378372" y="1008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Ορθογώνιο"/>
          <p:cNvSpPr/>
          <p:nvPr/>
        </p:nvSpPr>
        <p:spPr>
          <a:xfrm>
            <a:off x="7286644" y="3214686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9525" y="3714752"/>
            <a:ext cx="3260193" cy="25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589" y="4231884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0332" y="4634097"/>
            <a:ext cx="72617" cy="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7686" y="6013116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5493" y="5898197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47 - Ελεύθερη σχεδίαση"/>
          <p:cNvSpPr/>
          <p:nvPr/>
        </p:nvSpPr>
        <p:spPr>
          <a:xfrm>
            <a:off x="8105585" y="4719492"/>
            <a:ext cx="285777" cy="155549"/>
          </a:xfrm>
          <a:custGeom>
            <a:avLst/>
            <a:gdLst>
              <a:gd name="connsiteX0" fmla="*/ 75960 w 304560"/>
              <a:gd name="connsiteY0" fmla="*/ 0 h 193392"/>
              <a:gd name="connsiteX1" fmla="*/ 62513 w 304560"/>
              <a:gd name="connsiteY1" fmla="*/ 17930 h 193392"/>
              <a:gd name="connsiteX2" fmla="*/ 53548 w 304560"/>
              <a:gd name="connsiteY2" fmla="*/ 35859 h 193392"/>
              <a:gd name="connsiteX3" fmla="*/ 40101 w 304560"/>
              <a:gd name="connsiteY3" fmla="*/ 44824 h 193392"/>
              <a:gd name="connsiteX4" fmla="*/ 31136 w 304560"/>
              <a:gd name="connsiteY4" fmla="*/ 62753 h 193392"/>
              <a:gd name="connsiteX5" fmla="*/ 26654 w 304560"/>
              <a:gd name="connsiteY5" fmla="*/ 80683 h 193392"/>
              <a:gd name="connsiteX6" fmla="*/ 17689 w 304560"/>
              <a:gd name="connsiteY6" fmla="*/ 94130 h 193392"/>
              <a:gd name="connsiteX7" fmla="*/ 93889 w 304560"/>
              <a:gd name="connsiteY7" fmla="*/ 170330 h 193392"/>
              <a:gd name="connsiteX8" fmla="*/ 116301 w 304560"/>
              <a:gd name="connsiteY8" fmla="*/ 165847 h 193392"/>
              <a:gd name="connsiteX9" fmla="*/ 134230 w 304560"/>
              <a:gd name="connsiteY9" fmla="*/ 156883 h 193392"/>
              <a:gd name="connsiteX10" fmla="*/ 165607 w 304560"/>
              <a:gd name="connsiteY10" fmla="*/ 152400 h 193392"/>
              <a:gd name="connsiteX11" fmla="*/ 179054 w 304560"/>
              <a:gd name="connsiteY11" fmla="*/ 138953 h 193392"/>
              <a:gd name="connsiteX12" fmla="*/ 196983 w 304560"/>
              <a:gd name="connsiteY12" fmla="*/ 129988 h 193392"/>
              <a:gd name="connsiteX13" fmla="*/ 219395 w 304560"/>
              <a:gd name="connsiteY13" fmla="*/ 116541 h 193392"/>
              <a:gd name="connsiteX14" fmla="*/ 250772 w 304560"/>
              <a:gd name="connsiteY14" fmla="*/ 112059 h 193392"/>
              <a:gd name="connsiteX15" fmla="*/ 304560 w 304560"/>
              <a:gd name="connsiteY15" fmla="*/ 103094 h 193392"/>
              <a:gd name="connsiteX16" fmla="*/ 291113 w 304560"/>
              <a:gd name="connsiteY16" fmla="*/ 58271 h 193392"/>
              <a:gd name="connsiteX17" fmla="*/ 277666 w 304560"/>
              <a:gd name="connsiteY17" fmla="*/ 44824 h 193392"/>
              <a:gd name="connsiteX18" fmla="*/ 250772 w 304560"/>
              <a:gd name="connsiteY18" fmla="*/ 17930 h 193392"/>
              <a:gd name="connsiteX19" fmla="*/ 210430 w 304560"/>
              <a:gd name="connsiteY19" fmla="*/ 13447 h 193392"/>
              <a:gd name="connsiteX20" fmla="*/ 31136 w 304560"/>
              <a:gd name="connsiteY20" fmla="*/ 22412 h 1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560" h="193392">
                <a:moveTo>
                  <a:pt x="75960" y="0"/>
                </a:moveTo>
                <a:cubicBezTo>
                  <a:pt x="71478" y="5977"/>
                  <a:pt x="66472" y="11595"/>
                  <a:pt x="62513" y="17930"/>
                </a:cubicBezTo>
                <a:cubicBezTo>
                  <a:pt x="58972" y="23596"/>
                  <a:pt x="57826" y="30726"/>
                  <a:pt x="53548" y="35859"/>
                </a:cubicBezTo>
                <a:cubicBezTo>
                  <a:pt x="50099" y="39998"/>
                  <a:pt x="44583" y="41836"/>
                  <a:pt x="40101" y="44824"/>
                </a:cubicBezTo>
                <a:cubicBezTo>
                  <a:pt x="37113" y="50800"/>
                  <a:pt x="33482" y="56497"/>
                  <a:pt x="31136" y="62753"/>
                </a:cubicBezTo>
                <a:cubicBezTo>
                  <a:pt x="28973" y="68521"/>
                  <a:pt x="29081" y="75021"/>
                  <a:pt x="26654" y="80683"/>
                </a:cubicBezTo>
                <a:cubicBezTo>
                  <a:pt x="24532" y="85635"/>
                  <a:pt x="20677" y="89648"/>
                  <a:pt x="17689" y="94130"/>
                </a:cubicBezTo>
                <a:cubicBezTo>
                  <a:pt x="28719" y="193392"/>
                  <a:pt x="0" y="179719"/>
                  <a:pt x="93889" y="170330"/>
                </a:cubicBezTo>
                <a:cubicBezTo>
                  <a:pt x="101470" y="169572"/>
                  <a:pt x="108830" y="167341"/>
                  <a:pt x="116301" y="165847"/>
                </a:cubicBezTo>
                <a:cubicBezTo>
                  <a:pt x="122277" y="162859"/>
                  <a:pt x="127784" y="158641"/>
                  <a:pt x="134230" y="156883"/>
                </a:cubicBezTo>
                <a:cubicBezTo>
                  <a:pt x="144423" y="154103"/>
                  <a:pt x="155797" y="156324"/>
                  <a:pt x="165607" y="152400"/>
                </a:cubicBezTo>
                <a:cubicBezTo>
                  <a:pt x="171493" y="150046"/>
                  <a:pt x="173896" y="142638"/>
                  <a:pt x="179054" y="138953"/>
                </a:cubicBezTo>
                <a:cubicBezTo>
                  <a:pt x="184491" y="135069"/>
                  <a:pt x="191142" y="133233"/>
                  <a:pt x="196983" y="129988"/>
                </a:cubicBezTo>
                <a:cubicBezTo>
                  <a:pt x="204599" y="125757"/>
                  <a:pt x="211130" y="119296"/>
                  <a:pt x="219395" y="116541"/>
                </a:cubicBezTo>
                <a:cubicBezTo>
                  <a:pt x="229418" y="113200"/>
                  <a:pt x="240336" y="113707"/>
                  <a:pt x="250772" y="112059"/>
                </a:cubicBezTo>
                <a:lnTo>
                  <a:pt x="304560" y="103094"/>
                </a:lnTo>
                <a:cubicBezTo>
                  <a:pt x="302529" y="94971"/>
                  <a:pt x="294748" y="61906"/>
                  <a:pt x="291113" y="58271"/>
                </a:cubicBezTo>
                <a:cubicBezTo>
                  <a:pt x="286631" y="53789"/>
                  <a:pt x="281724" y="49694"/>
                  <a:pt x="277666" y="44824"/>
                </a:cubicBezTo>
                <a:cubicBezTo>
                  <a:pt x="268100" y="33345"/>
                  <a:pt x="268098" y="23261"/>
                  <a:pt x="250772" y="17930"/>
                </a:cubicBezTo>
                <a:cubicBezTo>
                  <a:pt x="237840" y="13951"/>
                  <a:pt x="223877" y="14941"/>
                  <a:pt x="210430" y="13447"/>
                </a:cubicBezTo>
                <a:cubicBezTo>
                  <a:pt x="37117" y="22569"/>
                  <a:pt x="96956" y="22412"/>
                  <a:pt x="31136" y="22412"/>
                </a:cubicBezTo>
              </a:path>
            </a:pathLst>
          </a:custGeom>
          <a:solidFill>
            <a:schemeClr val="bg1"/>
          </a:solidFill>
          <a:ln w="2222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Ελεύθερη σχεδίαση"/>
          <p:cNvSpPr/>
          <p:nvPr/>
        </p:nvSpPr>
        <p:spPr>
          <a:xfrm>
            <a:off x="6449557" y="4048916"/>
            <a:ext cx="220318" cy="122793"/>
          </a:xfrm>
          <a:custGeom>
            <a:avLst/>
            <a:gdLst>
              <a:gd name="connsiteX0" fmla="*/ 72276 w 205395"/>
              <a:gd name="connsiteY0" fmla="*/ 152400 h 152667"/>
              <a:gd name="connsiteX1" fmla="*/ 139511 w 205395"/>
              <a:gd name="connsiteY1" fmla="*/ 138953 h 152667"/>
              <a:gd name="connsiteX2" fmla="*/ 157441 w 205395"/>
              <a:gd name="connsiteY2" fmla="*/ 125505 h 152667"/>
              <a:gd name="connsiteX3" fmla="*/ 170888 w 205395"/>
              <a:gd name="connsiteY3" fmla="*/ 116541 h 152667"/>
              <a:gd name="connsiteX4" fmla="*/ 184335 w 205395"/>
              <a:gd name="connsiteY4" fmla="*/ 103094 h 152667"/>
              <a:gd name="connsiteX5" fmla="*/ 188817 w 205395"/>
              <a:gd name="connsiteY5" fmla="*/ 89647 h 152667"/>
              <a:gd name="connsiteX6" fmla="*/ 193299 w 205395"/>
              <a:gd name="connsiteY6" fmla="*/ 44823 h 152667"/>
              <a:gd name="connsiteX7" fmla="*/ 179852 w 205395"/>
              <a:gd name="connsiteY7" fmla="*/ 35858 h 152667"/>
              <a:gd name="connsiteX8" fmla="*/ 143994 w 205395"/>
              <a:gd name="connsiteY8" fmla="*/ 17929 h 152667"/>
              <a:gd name="connsiteX9" fmla="*/ 112617 w 205395"/>
              <a:gd name="connsiteY9" fmla="*/ 0 h 152667"/>
              <a:gd name="connsiteX10" fmla="*/ 45382 w 205395"/>
              <a:gd name="connsiteY10" fmla="*/ 8964 h 152667"/>
              <a:gd name="connsiteX11" fmla="*/ 36417 w 205395"/>
              <a:gd name="connsiteY11" fmla="*/ 22411 h 152667"/>
              <a:gd name="connsiteX12" fmla="*/ 22970 w 205395"/>
              <a:gd name="connsiteY12" fmla="*/ 35858 h 152667"/>
              <a:gd name="connsiteX13" fmla="*/ 9523 w 205395"/>
              <a:gd name="connsiteY13" fmla="*/ 62753 h 152667"/>
              <a:gd name="connsiteX14" fmla="*/ 558 w 205395"/>
              <a:gd name="connsiteY14" fmla="*/ 94129 h 152667"/>
              <a:gd name="connsiteX15" fmla="*/ 5041 w 205395"/>
              <a:gd name="connsiteY15" fmla="*/ 112058 h 152667"/>
              <a:gd name="connsiteX16" fmla="*/ 49864 w 205395"/>
              <a:gd name="connsiteY16" fmla="*/ 152400 h 152667"/>
              <a:gd name="connsiteX17" fmla="*/ 72276 w 205395"/>
              <a:gd name="connsiteY17" fmla="*/ 152400 h 15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395" h="152667">
                <a:moveTo>
                  <a:pt x="72276" y="152400"/>
                </a:moveTo>
                <a:cubicBezTo>
                  <a:pt x="94688" y="147918"/>
                  <a:pt x="121227" y="152667"/>
                  <a:pt x="139511" y="138953"/>
                </a:cubicBezTo>
                <a:cubicBezTo>
                  <a:pt x="145488" y="134470"/>
                  <a:pt x="151362" y="129847"/>
                  <a:pt x="157441" y="125505"/>
                </a:cubicBezTo>
                <a:cubicBezTo>
                  <a:pt x="161825" y="122374"/>
                  <a:pt x="166750" y="119990"/>
                  <a:pt x="170888" y="116541"/>
                </a:cubicBezTo>
                <a:cubicBezTo>
                  <a:pt x="175758" y="112483"/>
                  <a:pt x="179853" y="107576"/>
                  <a:pt x="184335" y="103094"/>
                </a:cubicBezTo>
                <a:cubicBezTo>
                  <a:pt x="185829" y="98612"/>
                  <a:pt x="186956" y="93990"/>
                  <a:pt x="188817" y="89647"/>
                </a:cubicBezTo>
                <a:cubicBezTo>
                  <a:pt x="197057" y="70421"/>
                  <a:pt x="205395" y="69015"/>
                  <a:pt x="193299" y="44823"/>
                </a:cubicBezTo>
                <a:cubicBezTo>
                  <a:pt x="190890" y="40005"/>
                  <a:pt x="184581" y="38438"/>
                  <a:pt x="179852" y="35858"/>
                </a:cubicBezTo>
                <a:cubicBezTo>
                  <a:pt x="168120" y="29459"/>
                  <a:pt x="154685" y="25947"/>
                  <a:pt x="143994" y="17929"/>
                </a:cubicBezTo>
                <a:cubicBezTo>
                  <a:pt x="122284" y="1647"/>
                  <a:pt x="133151" y="6844"/>
                  <a:pt x="112617" y="0"/>
                </a:cubicBezTo>
                <a:cubicBezTo>
                  <a:pt x="90205" y="2988"/>
                  <a:pt x="67073" y="2584"/>
                  <a:pt x="45382" y="8964"/>
                </a:cubicBezTo>
                <a:cubicBezTo>
                  <a:pt x="40214" y="10484"/>
                  <a:pt x="39866" y="18272"/>
                  <a:pt x="36417" y="22411"/>
                </a:cubicBezTo>
                <a:cubicBezTo>
                  <a:pt x="32359" y="27281"/>
                  <a:pt x="27452" y="31376"/>
                  <a:pt x="22970" y="35858"/>
                </a:cubicBezTo>
                <a:cubicBezTo>
                  <a:pt x="18488" y="44823"/>
                  <a:pt x="13121" y="53398"/>
                  <a:pt x="9523" y="62753"/>
                </a:cubicBezTo>
                <a:cubicBezTo>
                  <a:pt x="5618" y="72905"/>
                  <a:pt x="1543" y="83296"/>
                  <a:pt x="558" y="94129"/>
                </a:cubicBezTo>
                <a:cubicBezTo>
                  <a:pt x="0" y="100264"/>
                  <a:pt x="1508" y="107011"/>
                  <a:pt x="5041" y="112058"/>
                </a:cubicBezTo>
                <a:cubicBezTo>
                  <a:pt x="16897" y="128995"/>
                  <a:pt x="33766" y="140326"/>
                  <a:pt x="49864" y="152400"/>
                </a:cubicBezTo>
                <a:lnTo>
                  <a:pt x="72276" y="152400"/>
                </a:lnTo>
                <a:close/>
              </a:path>
            </a:pathLst>
          </a:cu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Ελεύθερη σχεδίαση"/>
          <p:cNvSpPr/>
          <p:nvPr/>
        </p:nvSpPr>
        <p:spPr>
          <a:xfrm>
            <a:off x="6477671" y="4030775"/>
            <a:ext cx="147208" cy="129904"/>
          </a:xfrm>
          <a:custGeom>
            <a:avLst/>
            <a:gdLst>
              <a:gd name="connsiteX0" fmla="*/ 4483 w 156883"/>
              <a:gd name="connsiteY0" fmla="*/ 36002 h 161508"/>
              <a:gd name="connsiteX1" fmla="*/ 8965 w 156883"/>
              <a:gd name="connsiteY1" fmla="*/ 121166 h 161508"/>
              <a:gd name="connsiteX2" fmla="*/ 13447 w 156883"/>
              <a:gd name="connsiteY2" fmla="*/ 134613 h 161508"/>
              <a:gd name="connsiteX3" fmla="*/ 40341 w 156883"/>
              <a:gd name="connsiteY3" fmla="*/ 161508 h 161508"/>
              <a:gd name="connsiteX4" fmla="*/ 94130 w 156883"/>
              <a:gd name="connsiteY4" fmla="*/ 157025 h 161508"/>
              <a:gd name="connsiteX5" fmla="*/ 112059 w 156883"/>
              <a:gd name="connsiteY5" fmla="*/ 152543 h 161508"/>
              <a:gd name="connsiteX6" fmla="*/ 116541 w 156883"/>
              <a:gd name="connsiteY6" fmla="*/ 139096 h 161508"/>
              <a:gd name="connsiteX7" fmla="*/ 129988 w 156883"/>
              <a:gd name="connsiteY7" fmla="*/ 125649 h 161508"/>
              <a:gd name="connsiteX8" fmla="*/ 138953 w 156883"/>
              <a:gd name="connsiteY8" fmla="*/ 112202 h 161508"/>
              <a:gd name="connsiteX9" fmla="*/ 143436 w 156883"/>
              <a:gd name="connsiteY9" fmla="*/ 98755 h 161508"/>
              <a:gd name="connsiteX10" fmla="*/ 156883 w 156883"/>
              <a:gd name="connsiteY10" fmla="*/ 89790 h 161508"/>
              <a:gd name="connsiteX11" fmla="*/ 152400 w 156883"/>
              <a:gd name="connsiteY11" fmla="*/ 44966 h 161508"/>
              <a:gd name="connsiteX12" fmla="*/ 147918 w 156883"/>
              <a:gd name="connsiteY12" fmla="*/ 31519 h 161508"/>
              <a:gd name="connsiteX13" fmla="*/ 121024 w 156883"/>
              <a:gd name="connsiteY13" fmla="*/ 18072 h 161508"/>
              <a:gd name="connsiteX14" fmla="*/ 107577 w 156883"/>
              <a:gd name="connsiteY14" fmla="*/ 9108 h 161508"/>
              <a:gd name="connsiteX15" fmla="*/ 80683 w 156883"/>
              <a:gd name="connsiteY15" fmla="*/ 143 h 161508"/>
              <a:gd name="connsiteX16" fmla="*/ 35859 w 156883"/>
              <a:gd name="connsiteY16" fmla="*/ 13590 h 161508"/>
              <a:gd name="connsiteX17" fmla="*/ 26894 w 156883"/>
              <a:gd name="connsiteY17" fmla="*/ 27037 h 161508"/>
              <a:gd name="connsiteX18" fmla="*/ 0 w 156883"/>
              <a:gd name="connsiteY18" fmla="*/ 36002 h 161508"/>
              <a:gd name="connsiteX19" fmla="*/ 4483 w 156883"/>
              <a:gd name="connsiteY19" fmla="*/ 36002 h 16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6883" h="161508">
                <a:moveTo>
                  <a:pt x="4483" y="36002"/>
                </a:moveTo>
                <a:cubicBezTo>
                  <a:pt x="5977" y="64390"/>
                  <a:pt x="6391" y="92855"/>
                  <a:pt x="8965" y="121166"/>
                </a:cubicBezTo>
                <a:cubicBezTo>
                  <a:pt x="9393" y="125871"/>
                  <a:pt x="10546" y="130883"/>
                  <a:pt x="13447" y="134613"/>
                </a:cubicBezTo>
                <a:cubicBezTo>
                  <a:pt x="21230" y="144621"/>
                  <a:pt x="40341" y="161508"/>
                  <a:pt x="40341" y="161508"/>
                </a:cubicBezTo>
                <a:cubicBezTo>
                  <a:pt x="58271" y="160014"/>
                  <a:pt x="76277" y="159257"/>
                  <a:pt x="94130" y="157025"/>
                </a:cubicBezTo>
                <a:cubicBezTo>
                  <a:pt x="100243" y="156261"/>
                  <a:pt x="107249" y="156391"/>
                  <a:pt x="112059" y="152543"/>
                </a:cubicBezTo>
                <a:cubicBezTo>
                  <a:pt x="115748" y="149591"/>
                  <a:pt x="113920" y="143027"/>
                  <a:pt x="116541" y="139096"/>
                </a:cubicBezTo>
                <a:cubicBezTo>
                  <a:pt x="120057" y="133822"/>
                  <a:pt x="125930" y="130519"/>
                  <a:pt x="129988" y="125649"/>
                </a:cubicBezTo>
                <a:cubicBezTo>
                  <a:pt x="133437" y="121510"/>
                  <a:pt x="136544" y="117020"/>
                  <a:pt x="138953" y="112202"/>
                </a:cubicBezTo>
                <a:cubicBezTo>
                  <a:pt x="141066" y="107976"/>
                  <a:pt x="140484" y="102444"/>
                  <a:pt x="143436" y="98755"/>
                </a:cubicBezTo>
                <a:cubicBezTo>
                  <a:pt x="146801" y="94548"/>
                  <a:pt x="152401" y="92778"/>
                  <a:pt x="156883" y="89790"/>
                </a:cubicBezTo>
                <a:cubicBezTo>
                  <a:pt x="155389" y="74849"/>
                  <a:pt x="154683" y="59807"/>
                  <a:pt x="152400" y="44966"/>
                </a:cubicBezTo>
                <a:cubicBezTo>
                  <a:pt x="151682" y="40296"/>
                  <a:pt x="150870" y="35208"/>
                  <a:pt x="147918" y="31519"/>
                </a:cubicBezTo>
                <a:cubicBezTo>
                  <a:pt x="139357" y="20818"/>
                  <a:pt x="131848" y="23484"/>
                  <a:pt x="121024" y="18072"/>
                </a:cubicBezTo>
                <a:cubicBezTo>
                  <a:pt x="116206" y="15663"/>
                  <a:pt x="112500" y="11296"/>
                  <a:pt x="107577" y="9108"/>
                </a:cubicBezTo>
                <a:cubicBezTo>
                  <a:pt x="98942" y="5270"/>
                  <a:pt x="80683" y="143"/>
                  <a:pt x="80683" y="143"/>
                </a:cubicBezTo>
                <a:cubicBezTo>
                  <a:pt x="60932" y="2964"/>
                  <a:pt x="49449" y="0"/>
                  <a:pt x="35859" y="13590"/>
                </a:cubicBezTo>
                <a:cubicBezTo>
                  <a:pt x="32050" y="17399"/>
                  <a:pt x="31462" y="24182"/>
                  <a:pt x="26894" y="27037"/>
                </a:cubicBezTo>
                <a:cubicBezTo>
                  <a:pt x="18881" y="32045"/>
                  <a:pt x="7863" y="30761"/>
                  <a:pt x="0" y="36002"/>
                </a:cubicBezTo>
                <a:lnTo>
                  <a:pt x="4483" y="36002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Ελεύθερη σχεδίαση"/>
          <p:cNvSpPr/>
          <p:nvPr/>
        </p:nvSpPr>
        <p:spPr>
          <a:xfrm>
            <a:off x="5783696" y="4587900"/>
            <a:ext cx="182626" cy="138802"/>
          </a:xfrm>
          <a:custGeom>
            <a:avLst/>
            <a:gdLst>
              <a:gd name="connsiteX0" fmla="*/ 165847 w 194629"/>
              <a:gd name="connsiteY0" fmla="*/ 11206 h 172571"/>
              <a:gd name="connsiteX1" fmla="*/ 174812 w 194629"/>
              <a:gd name="connsiteY1" fmla="*/ 78442 h 172571"/>
              <a:gd name="connsiteX2" fmla="*/ 147918 w 194629"/>
              <a:gd name="connsiteY2" fmla="*/ 96371 h 172571"/>
              <a:gd name="connsiteX3" fmla="*/ 134471 w 194629"/>
              <a:gd name="connsiteY3" fmla="*/ 109818 h 172571"/>
              <a:gd name="connsiteX4" fmla="*/ 125506 w 194629"/>
              <a:gd name="connsiteY4" fmla="*/ 123265 h 172571"/>
              <a:gd name="connsiteX5" fmla="*/ 112059 w 194629"/>
              <a:gd name="connsiteY5" fmla="*/ 132230 h 172571"/>
              <a:gd name="connsiteX6" fmla="*/ 85165 w 194629"/>
              <a:gd name="connsiteY6" fmla="*/ 159124 h 172571"/>
              <a:gd name="connsiteX7" fmla="*/ 71718 w 194629"/>
              <a:gd name="connsiteY7" fmla="*/ 172571 h 172571"/>
              <a:gd name="connsiteX8" fmla="*/ 40341 w 194629"/>
              <a:gd name="connsiteY8" fmla="*/ 163606 h 172571"/>
              <a:gd name="connsiteX9" fmla="*/ 22412 w 194629"/>
              <a:gd name="connsiteY9" fmla="*/ 136712 h 172571"/>
              <a:gd name="connsiteX10" fmla="*/ 8965 w 194629"/>
              <a:gd name="connsiteY10" fmla="*/ 118783 h 172571"/>
              <a:gd name="connsiteX11" fmla="*/ 0 w 194629"/>
              <a:gd name="connsiteY11" fmla="*/ 100853 h 172571"/>
              <a:gd name="connsiteX12" fmla="*/ 8965 w 194629"/>
              <a:gd name="connsiteY12" fmla="*/ 51547 h 172571"/>
              <a:gd name="connsiteX13" fmla="*/ 35859 w 194629"/>
              <a:gd name="connsiteY13" fmla="*/ 33618 h 172571"/>
              <a:gd name="connsiteX14" fmla="*/ 53788 w 194629"/>
              <a:gd name="connsiteY14" fmla="*/ 24653 h 172571"/>
              <a:gd name="connsiteX15" fmla="*/ 85165 w 194629"/>
              <a:gd name="connsiteY15" fmla="*/ 11206 h 172571"/>
              <a:gd name="connsiteX16" fmla="*/ 165847 w 194629"/>
              <a:gd name="connsiteY16" fmla="*/ 11206 h 1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629" h="172571">
                <a:moveTo>
                  <a:pt x="165847" y="11206"/>
                </a:moveTo>
                <a:cubicBezTo>
                  <a:pt x="180788" y="22412"/>
                  <a:pt x="194629" y="33145"/>
                  <a:pt x="174812" y="78442"/>
                </a:cubicBezTo>
                <a:cubicBezTo>
                  <a:pt x="170494" y="88313"/>
                  <a:pt x="155536" y="88753"/>
                  <a:pt x="147918" y="96371"/>
                </a:cubicBezTo>
                <a:cubicBezTo>
                  <a:pt x="143436" y="100853"/>
                  <a:pt x="138529" y="104948"/>
                  <a:pt x="134471" y="109818"/>
                </a:cubicBezTo>
                <a:cubicBezTo>
                  <a:pt x="131022" y="113957"/>
                  <a:pt x="129315" y="119456"/>
                  <a:pt x="125506" y="123265"/>
                </a:cubicBezTo>
                <a:cubicBezTo>
                  <a:pt x="121697" y="127074"/>
                  <a:pt x="116085" y="128651"/>
                  <a:pt x="112059" y="132230"/>
                </a:cubicBezTo>
                <a:cubicBezTo>
                  <a:pt x="102583" y="140653"/>
                  <a:pt x="94130" y="150159"/>
                  <a:pt x="85165" y="159124"/>
                </a:cubicBezTo>
                <a:lnTo>
                  <a:pt x="71718" y="172571"/>
                </a:lnTo>
                <a:cubicBezTo>
                  <a:pt x="61259" y="169583"/>
                  <a:pt x="50070" y="168471"/>
                  <a:pt x="40341" y="163606"/>
                </a:cubicBezTo>
                <a:cubicBezTo>
                  <a:pt x="21564" y="154218"/>
                  <a:pt x="30381" y="150657"/>
                  <a:pt x="22412" y="136712"/>
                </a:cubicBezTo>
                <a:cubicBezTo>
                  <a:pt x="18706" y="130226"/>
                  <a:pt x="12924" y="125118"/>
                  <a:pt x="8965" y="118783"/>
                </a:cubicBezTo>
                <a:cubicBezTo>
                  <a:pt x="5423" y="113117"/>
                  <a:pt x="2988" y="106830"/>
                  <a:pt x="0" y="100853"/>
                </a:cubicBezTo>
                <a:cubicBezTo>
                  <a:pt x="2988" y="84418"/>
                  <a:pt x="3347" y="67279"/>
                  <a:pt x="8965" y="51547"/>
                </a:cubicBezTo>
                <a:cubicBezTo>
                  <a:pt x="14059" y="37283"/>
                  <a:pt x="25114" y="38223"/>
                  <a:pt x="35859" y="33618"/>
                </a:cubicBezTo>
                <a:cubicBezTo>
                  <a:pt x="42001" y="30986"/>
                  <a:pt x="47646" y="27285"/>
                  <a:pt x="53788" y="24653"/>
                </a:cubicBezTo>
                <a:cubicBezTo>
                  <a:pt x="99966" y="4862"/>
                  <a:pt x="25684" y="40946"/>
                  <a:pt x="85165" y="11206"/>
                </a:cubicBezTo>
                <a:cubicBezTo>
                  <a:pt x="156872" y="15987"/>
                  <a:pt x="150906" y="0"/>
                  <a:pt x="165847" y="11206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Ελεύθερη σχεδίαση"/>
          <p:cNvSpPr/>
          <p:nvPr/>
        </p:nvSpPr>
        <p:spPr>
          <a:xfrm>
            <a:off x="6194824" y="4581742"/>
            <a:ext cx="71501" cy="68950"/>
          </a:xfrm>
          <a:custGeom>
            <a:avLst/>
            <a:gdLst>
              <a:gd name="connsiteX0" fmla="*/ 0 w 76200"/>
              <a:gd name="connsiteY0" fmla="*/ 85725 h 85725"/>
              <a:gd name="connsiteX1" fmla="*/ 6350 w 76200"/>
              <a:gd name="connsiteY1" fmla="*/ 66675 h 85725"/>
              <a:gd name="connsiteX2" fmla="*/ 19050 w 76200"/>
              <a:gd name="connsiteY2" fmla="*/ 38100 h 85725"/>
              <a:gd name="connsiteX3" fmla="*/ 28575 w 76200"/>
              <a:gd name="connsiteY3" fmla="*/ 31750 h 85725"/>
              <a:gd name="connsiteX4" fmla="*/ 38100 w 76200"/>
              <a:gd name="connsiteY4" fmla="*/ 22225 h 85725"/>
              <a:gd name="connsiteX5" fmla="*/ 41275 w 76200"/>
              <a:gd name="connsiteY5" fmla="*/ 12700 h 85725"/>
              <a:gd name="connsiteX6" fmla="*/ 57150 w 76200"/>
              <a:gd name="connsiteY6" fmla="*/ 9525 h 85725"/>
              <a:gd name="connsiteX7" fmla="*/ 69850 w 76200"/>
              <a:gd name="connsiteY7" fmla="*/ 3175 h 85725"/>
              <a:gd name="connsiteX8" fmla="*/ 76200 w 76200"/>
              <a:gd name="connsiteY8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" h="85725">
                <a:moveTo>
                  <a:pt x="0" y="85725"/>
                </a:moveTo>
                <a:lnTo>
                  <a:pt x="6350" y="66675"/>
                </a:lnTo>
                <a:cubicBezTo>
                  <a:pt x="9494" y="57244"/>
                  <a:pt x="11503" y="45647"/>
                  <a:pt x="19050" y="38100"/>
                </a:cubicBezTo>
                <a:cubicBezTo>
                  <a:pt x="21748" y="35402"/>
                  <a:pt x="25644" y="34193"/>
                  <a:pt x="28575" y="31750"/>
                </a:cubicBezTo>
                <a:cubicBezTo>
                  <a:pt x="32024" y="28875"/>
                  <a:pt x="34925" y="25400"/>
                  <a:pt x="38100" y="22225"/>
                </a:cubicBezTo>
                <a:cubicBezTo>
                  <a:pt x="39158" y="19050"/>
                  <a:pt x="38490" y="14556"/>
                  <a:pt x="41275" y="12700"/>
                </a:cubicBezTo>
                <a:cubicBezTo>
                  <a:pt x="45765" y="9707"/>
                  <a:pt x="52030" y="11232"/>
                  <a:pt x="57150" y="9525"/>
                </a:cubicBezTo>
                <a:cubicBezTo>
                  <a:pt x="61640" y="8028"/>
                  <a:pt x="65617" y="5292"/>
                  <a:pt x="69850" y="3175"/>
                </a:cubicBezTo>
                <a:lnTo>
                  <a:pt x="76200" y="0"/>
                </a:ln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Ελεύθερη σχεδίαση"/>
          <p:cNvSpPr/>
          <p:nvPr/>
        </p:nvSpPr>
        <p:spPr>
          <a:xfrm>
            <a:off x="6212699" y="4579188"/>
            <a:ext cx="89376" cy="102149"/>
          </a:xfrm>
          <a:custGeom>
            <a:avLst/>
            <a:gdLst>
              <a:gd name="connsiteX0" fmla="*/ 95250 w 95250"/>
              <a:gd name="connsiteY0" fmla="*/ 0 h 127000"/>
              <a:gd name="connsiteX1" fmla="*/ 88900 w 95250"/>
              <a:gd name="connsiteY1" fmla="*/ 31750 h 127000"/>
              <a:gd name="connsiteX2" fmla="*/ 79375 w 95250"/>
              <a:gd name="connsiteY2" fmla="*/ 41275 h 127000"/>
              <a:gd name="connsiteX3" fmla="*/ 66675 w 95250"/>
              <a:gd name="connsiteY3" fmla="*/ 60325 h 127000"/>
              <a:gd name="connsiteX4" fmla="*/ 63500 w 95250"/>
              <a:gd name="connsiteY4" fmla="*/ 69850 h 127000"/>
              <a:gd name="connsiteX5" fmla="*/ 53975 w 95250"/>
              <a:gd name="connsiteY5" fmla="*/ 79375 h 127000"/>
              <a:gd name="connsiteX6" fmla="*/ 25400 w 95250"/>
              <a:gd name="connsiteY6" fmla="*/ 95250 h 127000"/>
              <a:gd name="connsiteX7" fmla="*/ 9525 w 95250"/>
              <a:gd name="connsiteY7" fmla="*/ 117475 h 127000"/>
              <a:gd name="connsiteX8" fmla="*/ 0 w 95250"/>
              <a:gd name="connsiteY8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50" h="127000">
                <a:moveTo>
                  <a:pt x="95250" y="0"/>
                </a:moveTo>
                <a:cubicBezTo>
                  <a:pt x="93133" y="10583"/>
                  <a:pt x="92774" y="21676"/>
                  <a:pt x="88900" y="31750"/>
                </a:cubicBezTo>
                <a:cubicBezTo>
                  <a:pt x="87288" y="35941"/>
                  <a:pt x="82132" y="37731"/>
                  <a:pt x="79375" y="41275"/>
                </a:cubicBezTo>
                <a:cubicBezTo>
                  <a:pt x="74690" y="47299"/>
                  <a:pt x="69088" y="53085"/>
                  <a:pt x="66675" y="60325"/>
                </a:cubicBezTo>
                <a:cubicBezTo>
                  <a:pt x="65617" y="63500"/>
                  <a:pt x="65356" y="67065"/>
                  <a:pt x="63500" y="69850"/>
                </a:cubicBezTo>
                <a:cubicBezTo>
                  <a:pt x="61009" y="73586"/>
                  <a:pt x="57384" y="76453"/>
                  <a:pt x="53975" y="79375"/>
                </a:cubicBezTo>
                <a:cubicBezTo>
                  <a:pt x="40761" y="90702"/>
                  <a:pt x="41831" y="88677"/>
                  <a:pt x="25400" y="95250"/>
                </a:cubicBezTo>
                <a:cubicBezTo>
                  <a:pt x="20374" y="102788"/>
                  <a:pt x="15432" y="110583"/>
                  <a:pt x="9525" y="117475"/>
                </a:cubicBezTo>
                <a:cubicBezTo>
                  <a:pt x="6603" y="120884"/>
                  <a:pt x="0" y="127000"/>
                  <a:pt x="0" y="127000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Ελεύθερη σχεδίαση"/>
          <p:cNvSpPr/>
          <p:nvPr/>
        </p:nvSpPr>
        <p:spPr>
          <a:xfrm>
            <a:off x="6015358" y="4798399"/>
            <a:ext cx="84415" cy="228405"/>
          </a:xfrm>
          <a:custGeom>
            <a:avLst/>
            <a:gdLst>
              <a:gd name="connsiteX0" fmla="*/ 88392 w 89963"/>
              <a:gd name="connsiteY0" fmla="*/ 3556 h 283972"/>
              <a:gd name="connsiteX1" fmla="*/ 79248 w 89963"/>
              <a:gd name="connsiteY1" fmla="*/ 30988 h 283972"/>
              <a:gd name="connsiteX2" fmla="*/ 67056 w 89963"/>
              <a:gd name="connsiteY2" fmla="*/ 55372 h 283972"/>
              <a:gd name="connsiteX3" fmla="*/ 57912 w 89963"/>
              <a:gd name="connsiteY3" fmla="*/ 61468 h 283972"/>
              <a:gd name="connsiteX4" fmla="*/ 39624 w 89963"/>
              <a:gd name="connsiteY4" fmla="*/ 85852 h 283972"/>
              <a:gd name="connsiteX5" fmla="*/ 36576 w 89963"/>
              <a:gd name="connsiteY5" fmla="*/ 94996 h 283972"/>
              <a:gd name="connsiteX6" fmla="*/ 30480 w 89963"/>
              <a:gd name="connsiteY6" fmla="*/ 110236 h 283972"/>
              <a:gd name="connsiteX7" fmla="*/ 27432 w 89963"/>
              <a:gd name="connsiteY7" fmla="*/ 119380 h 283972"/>
              <a:gd name="connsiteX8" fmla="*/ 21336 w 89963"/>
              <a:gd name="connsiteY8" fmla="*/ 128524 h 283972"/>
              <a:gd name="connsiteX9" fmla="*/ 18288 w 89963"/>
              <a:gd name="connsiteY9" fmla="*/ 140716 h 283972"/>
              <a:gd name="connsiteX10" fmla="*/ 15240 w 89963"/>
              <a:gd name="connsiteY10" fmla="*/ 155956 h 283972"/>
              <a:gd name="connsiteX11" fmla="*/ 9144 w 89963"/>
              <a:gd name="connsiteY11" fmla="*/ 165100 h 283972"/>
              <a:gd name="connsiteX12" fmla="*/ 6096 w 89963"/>
              <a:gd name="connsiteY12" fmla="*/ 177292 h 283972"/>
              <a:gd name="connsiteX13" fmla="*/ 0 w 89963"/>
              <a:gd name="connsiteY13" fmla="*/ 186436 h 283972"/>
              <a:gd name="connsiteX14" fmla="*/ 12192 w 89963"/>
              <a:gd name="connsiteY14" fmla="*/ 207772 h 283972"/>
              <a:gd name="connsiteX15" fmla="*/ 9144 w 89963"/>
              <a:gd name="connsiteY15" fmla="*/ 274828 h 283972"/>
              <a:gd name="connsiteX16" fmla="*/ 12192 w 89963"/>
              <a:gd name="connsiteY16" fmla="*/ 283972 h 283972"/>
              <a:gd name="connsiteX17" fmla="*/ 18288 w 89963"/>
              <a:gd name="connsiteY17" fmla="*/ 274828 h 283972"/>
              <a:gd name="connsiteX18" fmla="*/ 24384 w 89963"/>
              <a:gd name="connsiteY18" fmla="*/ 259588 h 283972"/>
              <a:gd name="connsiteX19" fmla="*/ 33528 w 89963"/>
              <a:gd name="connsiteY19" fmla="*/ 198628 h 283972"/>
              <a:gd name="connsiteX20" fmla="*/ 42672 w 89963"/>
              <a:gd name="connsiteY20" fmla="*/ 168148 h 283972"/>
              <a:gd name="connsiteX21" fmla="*/ 48768 w 89963"/>
              <a:gd name="connsiteY21" fmla="*/ 143764 h 283972"/>
              <a:gd name="connsiteX22" fmla="*/ 57912 w 89963"/>
              <a:gd name="connsiteY22" fmla="*/ 125476 h 283972"/>
              <a:gd name="connsiteX23" fmla="*/ 64008 w 89963"/>
              <a:gd name="connsiteY23" fmla="*/ 101092 h 283972"/>
              <a:gd name="connsiteX24" fmla="*/ 67056 w 89963"/>
              <a:gd name="connsiteY24" fmla="*/ 91948 h 283972"/>
              <a:gd name="connsiteX25" fmla="*/ 73152 w 89963"/>
              <a:gd name="connsiteY25" fmla="*/ 82804 h 283972"/>
              <a:gd name="connsiteX26" fmla="*/ 76200 w 89963"/>
              <a:gd name="connsiteY26" fmla="*/ 70612 h 283972"/>
              <a:gd name="connsiteX27" fmla="*/ 82296 w 89963"/>
              <a:gd name="connsiteY27" fmla="*/ 61468 h 283972"/>
              <a:gd name="connsiteX28" fmla="*/ 85344 w 89963"/>
              <a:gd name="connsiteY28" fmla="*/ 52324 h 283972"/>
              <a:gd name="connsiteX29" fmla="*/ 88392 w 89963"/>
              <a:gd name="connsiteY29" fmla="*/ 3556 h 28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963" h="283972">
                <a:moveTo>
                  <a:pt x="88392" y="3556"/>
                </a:moveTo>
                <a:cubicBezTo>
                  <a:pt x="87376" y="0"/>
                  <a:pt x="89963" y="9559"/>
                  <a:pt x="79248" y="30988"/>
                </a:cubicBezTo>
                <a:cubicBezTo>
                  <a:pt x="71934" y="45616"/>
                  <a:pt x="82264" y="37629"/>
                  <a:pt x="67056" y="55372"/>
                </a:cubicBezTo>
                <a:cubicBezTo>
                  <a:pt x="64672" y="58153"/>
                  <a:pt x="60960" y="59436"/>
                  <a:pt x="57912" y="61468"/>
                </a:cubicBezTo>
                <a:cubicBezTo>
                  <a:pt x="43752" y="96868"/>
                  <a:pt x="61929" y="59087"/>
                  <a:pt x="39624" y="85852"/>
                </a:cubicBezTo>
                <a:cubicBezTo>
                  <a:pt x="37567" y="88320"/>
                  <a:pt x="37704" y="91988"/>
                  <a:pt x="36576" y="94996"/>
                </a:cubicBezTo>
                <a:cubicBezTo>
                  <a:pt x="34655" y="100119"/>
                  <a:pt x="32401" y="105113"/>
                  <a:pt x="30480" y="110236"/>
                </a:cubicBezTo>
                <a:cubicBezTo>
                  <a:pt x="29352" y="113244"/>
                  <a:pt x="28869" y="116506"/>
                  <a:pt x="27432" y="119380"/>
                </a:cubicBezTo>
                <a:cubicBezTo>
                  <a:pt x="25794" y="122657"/>
                  <a:pt x="23368" y="125476"/>
                  <a:pt x="21336" y="128524"/>
                </a:cubicBezTo>
                <a:cubicBezTo>
                  <a:pt x="20320" y="132588"/>
                  <a:pt x="19197" y="136627"/>
                  <a:pt x="18288" y="140716"/>
                </a:cubicBezTo>
                <a:cubicBezTo>
                  <a:pt x="17164" y="145773"/>
                  <a:pt x="17059" y="151105"/>
                  <a:pt x="15240" y="155956"/>
                </a:cubicBezTo>
                <a:cubicBezTo>
                  <a:pt x="13954" y="159386"/>
                  <a:pt x="11176" y="162052"/>
                  <a:pt x="9144" y="165100"/>
                </a:cubicBezTo>
                <a:cubicBezTo>
                  <a:pt x="8128" y="169164"/>
                  <a:pt x="7746" y="173442"/>
                  <a:pt x="6096" y="177292"/>
                </a:cubicBezTo>
                <a:cubicBezTo>
                  <a:pt x="4653" y="180659"/>
                  <a:pt x="0" y="182773"/>
                  <a:pt x="0" y="186436"/>
                </a:cubicBezTo>
                <a:cubicBezTo>
                  <a:pt x="0" y="190303"/>
                  <a:pt x="9811" y="204201"/>
                  <a:pt x="12192" y="207772"/>
                </a:cubicBezTo>
                <a:cubicBezTo>
                  <a:pt x="11176" y="230124"/>
                  <a:pt x="9144" y="252453"/>
                  <a:pt x="9144" y="274828"/>
                </a:cubicBezTo>
                <a:cubicBezTo>
                  <a:pt x="9144" y="278041"/>
                  <a:pt x="8979" y="283972"/>
                  <a:pt x="12192" y="283972"/>
                </a:cubicBezTo>
                <a:cubicBezTo>
                  <a:pt x="15855" y="283972"/>
                  <a:pt x="16650" y="278105"/>
                  <a:pt x="18288" y="274828"/>
                </a:cubicBezTo>
                <a:cubicBezTo>
                  <a:pt x="20735" y="269934"/>
                  <a:pt x="22352" y="264668"/>
                  <a:pt x="24384" y="259588"/>
                </a:cubicBezTo>
                <a:cubicBezTo>
                  <a:pt x="29952" y="215048"/>
                  <a:pt x="24597" y="255192"/>
                  <a:pt x="33528" y="198628"/>
                </a:cubicBezTo>
                <a:cubicBezTo>
                  <a:pt x="37586" y="172928"/>
                  <a:pt x="32340" y="183646"/>
                  <a:pt x="42672" y="168148"/>
                </a:cubicBezTo>
                <a:cubicBezTo>
                  <a:pt x="44704" y="160020"/>
                  <a:pt x="44121" y="150735"/>
                  <a:pt x="48768" y="143764"/>
                </a:cubicBezTo>
                <a:cubicBezTo>
                  <a:pt x="55170" y="134160"/>
                  <a:pt x="55000" y="136154"/>
                  <a:pt x="57912" y="125476"/>
                </a:cubicBezTo>
                <a:cubicBezTo>
                  <a:pt x="60116" y="117393"/>
                  <a:pt x="61804" y="109175"/>
                  <a:pt x="64008" y="101092"/>
                </a:cubicBezTo>
                <a:cubicBezTo>
                  <a:pt x="64853" y="97992"/>
                  <a:pt x="65619" y="94822"/>
                  <a:pt x="67056" y="91948"/>
                </a:cubicBezTo>
                <a:cubicBezTo>
                  <a:pt x="68694" y="88671"/>
                  <a:pt x="71120" y="85852"/>
                  <a:pt x="73152" y="82804"/>
                </a:cubicBezTo>
                <a:cubicBezTo>
                  <a:pt x="74168" y="78740"/>
                  <a:pt x="74550" y="74462"/>
                  <a:pt x="76200" y="70612"/>
                </a:cubicBezTo>
                <a:cubicBezTo>
                  <a:pt x="77643" y="67245"/>
                  <a:pt x="80658" y="64745"/>
                  <a:pt x="82296" y="61468"/>
                </a:cubicBezTo>
                <a:cubicBezTo>
                  <a:pt x="83733" y="58594"/>
                  <a:pt x="84328" y="55372"/>
                  <a:pt x="85344" y="52324"/>
                </a:cubicBezTo>
                <a:cubicBezTo>
                  <a:pt x="88484" y="17784"/>
                  <a:pt x="89408" y="7112"/>
                  <a:pt x="88392" y="35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4396" y="4461720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1804" y="4752382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- Ελεύθερη σχεδίαση"/>
          <p:cNvSpPr/>
          <p:nvPr/>
        </p:nvSpPr>
        <p:spPr>
          <a:xfrm>
            <a:off x="6112598" y="4690939"/>
            <a:ext cx="54340" cy="98063"/>
          </a:xfrm>
          <a:custGeom>
            <a:avLst/>
            <a:gdLst>
              <a:gd name="connsiteX0" fmla="*/ 57912 w 57912"/>
              <a:gd name="connsiteY0" fmla="*/ 0 h 121920"/>
              <a:gd name="connsiteX1" fmla="*/ 51816 w 57912"/>
              <a:gd name="connsiteY1" fmla="*/ 15240 h 121920"/>
              <a:gd name="connsiteX2" fmla="*/ 48768 w 57912"/>
              <a:gd name="connsiteY2" fmla="*/ 24384 h 121920"/>
              <a:gd name="connsiteX3" fmla="*/ 36576 w 57912"/>
              <a:gd name="connsiteY3" fmla="*/ 30480 h 121920"/>
              <a:gd name="connsiteX4" fmla="*/ 21336 w 57912"/>
              <a:gd name="connsiteY4" fmla="*/ 88392 h 121920"/>
              <a:gd name="connsiteX5" fmla="*/ 12192 w 57912"/>
              <a:gd name="connsiteY5" fmla="*/ 97536 h 121920"/>
              <a:gd name="connsiteX6" fmla="*/ 9144 w 57912"/>
              <a:gd name="connsiteY6" fmla="*/ 106680 h 121920"/>
              <a:gd name="connsiteX7" fmla="*/ 6096 w 57912"/>
              <a:gd name="connsiteY7" fmla="*/ 118872 h 121920"/>
              <a:gd name="connsiteX8" fmla="*/ 0 w 57912"/>
              <a:gd name="connsiteY8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" h="121920">
                <a:moveTo>
                  <a:pt x="57912" y="0"/>
                </a:moveTo>
                <a:cubicBezTo>
                  <a:pt x="55880" y="5080"/>
                  <a:pt x="53737" y="10117"/>
                  <a:pt x="51816" y="15240"/>
                </a:cubicBezTo>
                <a:cubicBezTo>
                  <a:pt x="50688" y="18248"/>
                  <a:pt x="51040" y="22112"/>
                  <a:pt x="48768" y="24384"/>
                </a:cubicBezTo>
                <a:cubicBezTo>
                  <a:pt x="45555" y="27597"/>
                  <a:pt x="40640" y="28448"/>
                  <a:pt x="36576" y="30480"/>
                </a:cubicBezTo>
                <a:cubicBezTo>
                  <a:pt x="33979" y="43467"/>
                  <a:pt x="32208" y="73171"/>
                  <a:pt x="21336" y="88392"/>
                </a:cubicBezTo>
                <a:cubicBezTo>
                  <a:pt x="18831" y="91900"/>
                  <a:pt x="15240" y="94488"/>
                  <a:pt x="12192" y="97536"/>
                </a:cubicBezTo>
                <a:cubicBezTo>
                  <a:pt x="11176" y="100584"/>
                  <a:pt x="10027" y="103591"/>
                  <a:pt x="9144" y="106680"/>
                </a:cubicBezTo>
                <a:cubicBezTo>
                  <a:pt x="7993" y="110708"/>
                  <a:pt x="8251" y="115280"/>
                  <a:pt x="6096" y="118872"/>
                </a:cubicBezTo>
                <a:cubicBezTo>
                  <a:pt x="4927" y="120820"/>
                  <a:pt x="2032" y="120904"/>
                  <a:pt x="0" y="121920"/>
                </a:cubicBezTo>
              </a:path>
            </a:pathLst>
          </a:custGeom>
          <a:ln w="2222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Ελεύθερη σχεδίαση"/>
          <p:cNvSpPr/>
          <p:nvPr/>
        </p:nvSpPr>
        <p:spPr>
          <a:xfrm>
            <a:off x="6129839" y="4563661"/>
            <a:ext cx="182609" cy="173489"/>
          </a:xfrm>
          <a:custGeom>
            <a:avLst/>
            <a:gdLst>
              <a:gd name="connsiteX0" fmla="*/ 173650 w 194611"/>
              <a:gd name="connsiteY0" fmla="*/ 14986 h 215696"/>
              <a:gd name="connsiteX1" fmla="*/ 134026 w 194611"/>
              <a:gd name="connsiteY1" fmla="*/ 27178 h 215696"/>
              <a:gd name="connsiteX2" fmla="*/ 124882 w 194611"/>
              <a:gd name="connsiteY2" fmla="*/ 33274 h 215696"/>
              <a:gd name="connsiteX3" fmla="*/ 103546 w 194611"/>
              <a:gd name="connsiteY3" fmla="*/ 51562 h 215696"/>
              <a:gd name="connsiteX4" fmla="*/ 94402 w 194611"/>
              <a:gd name="connsiteY4" fmla="*/ 54610 h 215696"/>
              <a:gd name="connsiteX5" fmla="*/ 82210 w 194611"/>
              <a:gd name="connsiteY5" fmla="*/ 66802 h 215696"/>
              <a:gd name="connsiteX6" fmla="*/ 79162 w 194611"/>
              <a:gd name="connsiteY6" fmla="*/ 75946 h 215696"/>
              <a:gd name="connsiteX7" fmla="*/ 60874 w 194611"/>
              <a:gd name="connsiteY7" fmla="*/ 97282 h 215696"/>
              <a:gd name="connsiteX8" fmla="*/ 48682 w 194611"/>
              <a:gd name="connsiteY8" fmla="*/ 115570 h 215696"/>
              <a:gd name="connsiteX9" fmla="*/ 42586 w 194611"/>
              <a:gd name="connsiteY9" fmla="*/ 124714 h 215696"/>
              <a:gd name="connsiteX10" fmla="*/ 39538 w 194611"/>
              <a:gd name="connsiteY10" fmla="*/ 139954 h 215696"/>
              <a:gd name="connsiteX11" fmla="*/ 30394 w 194611"/>
              <a:gd name="connsiteY11" fmla="*/ 146050 h 215696"/>
              <a:gd name="connsiteX12" fmla="*/ 15154 w 194611"/>
              <a:gd name="connsiteY12" fmla="*/ 164338 h 215696"/>
              <a:gd name="connsiteX13" fmla="*/ 12106 w 194611"/>
              <a:gd name="connsiteY13" fmla="*/ 173482 h 215696"/>
              <a:gd name="connsiteX14" fmla="*/ 6010 w 194611"/>
              <a:gd name="connsiteY14" fmla="*/ 200914 h 215696"/>
              <a:gd name="connsiteX15" fmla="*/ 2962 w 194611"/>
              <a:gd name="connsiteY15" fmla="*/ 213106 h 215696"/>
              <a:gd name="connsiteX16" fmla="*/ 9058 w 194611"/>
              <a:gd name="connsiteY16" fmla="*/ 203962 h 215696"/>
              <a:gd name="connsiteX17" fmla="*/ 39538 w 194611"/>
              <a:gd name="connsiteY17" fmla="*/ 176530 h 215696"/>
              <a:gd name="connsiteX18" fmla="*/ 51730 w 194611"/>
              <a:gd name="connsiteY18" fmla="*/ 173482 h 215696"/>
              <a:gd name="connsiteX19" fmla="*/ 97450 w 194611"/>
              <a:gd name="connsiteY19" fmla="*/ 127762 h 215696"/>
              <a:gd name="connsiteX20" fmla="*/ 118786 w 194611"/>
              <a:gd name="connsiteY20" fmla="*/ 106426 h 215696"/>
              <a:gd name="connsiteX21" fmla="*/ 127930 w 194611"/>
              <a:gd name="connsiteY21" fmla="*/ 97282 h 215696"/>
              <a:gd name="connsiteX22" fmla="*/ 140122 w 194611"/>
              <a:gd name="connsiteY22" fmla="*/ 85090 h 215696"/>
              <a:gd name="connsiteX23" fmla="*/ 143170 w 194611"/>
              <a:gd name="connsiteY23" fmla="*/ 75946 h 215696"/>
              <a:gd name="connsiteX24" fmla="*/ 170602 w 194611"/>
              <a:gd name="connsiteY24" fmla="*/ 51562 h 215696"/>
              <a:gd name="connsiteX25" fmla="*/ 179746 w 194611"/>
              <a:gd name="connsiteY25" fmla="*/ 33274 h 215696"/>
              <a:gd name="connsiteX26" fmla="*/ 182794 w 194611"/>
              <a:gd name="connsiteY26" fmla="*/ 24130 h 215696"/>
              <a:gd name="connsiteX27" fmla="*/ 191938 w 194611"/>
              <a:gd name="connsiteY27" fmla="*/ 5842 h 215696"/>
              <a:gd name="connsiteX28" fmla="*/ 164506 w 194611"/>
              <a:gd name="connsiteY28" fmla="*/ 8890 h 215696"/>
              <a:gd name="connsiteX29" fmla="*/ 173650 w 194611"/>
              <a:gd name="connsiteY29" fmla="*/ 14986 h 2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4611" h="215696">
                <a:moveTo>
                  <a:pt x="173650" y="14986"/>
                </a:moveTo>
                <a:cubicBezTo>
                  <a:pt x="168570" y="18034"/>
                  <a:pt x="150389" y="17828"/>
                  <a:pt x="134026" y="27178"/>
                </a:cubicBezTo>
                <a:cubicBezTo>
                  <a:pt x="130845" y="28995"/>
                  <a:pt x="127696" y="30929"/>
                  <a:pt x="124882" y="33274"/>
                </a:cubicBezTo>
                <a:cubicBezTo>
                  <a:pt x="113090" y="43101"/>
                  <a:pt x="118074" y="43260"/>
                  <a:pt x="103546" y="51562"/>
                </a:cubicBezTo>
                <a:cubicBezTo>
                  <a:pt x="100756" y="53156"/>
                  <a:pt x="97450" y="53594"/>
                  <a:pt x="94402" y="54610"/>
                </a:cubicBezTo>
                <a:cubicBezTo>
                  <a:pt x="86274" y="78994"/>
                  <a:pt x="98466" y="50546"/>
                  <a:pt x="82210" y="66802"/>
                </a:cubicBezTo>
                <a:cubicBezTo>
                  <a:pt x="79938" y="69074"/>
                  <a:pt x="80599" y="73072"/>
                  <a:pt x="79162" y="75946"/>
                </a:cubicBezTo>
                <a:cubicBezTo>
                  <a:pt x="70890" y="92489"/>
                  <a:pt x="73242" y="89036"/>
                  <a:pt x="60874" y="97282"/>
                </a:cubicBezTo>
                <a:lnTo>
                  <a:pt x="48682" y="115570"/>
                </a:lnTo>
                <a:lnTo>
                  <a:pt x="42586" y="124714"/>
                </a:lnTo>
                <a:cubicBezTo>
                  <a:pt x="41570" y="129794"/>
                  <a:pt x="42108" y="135456"/>
                  <a:pt x="39538" y="139954"/>
                </a:cubicBezTo>
                <a:cubicBezTo>
                  <a:pt x="37721" y="143135"/>
                  <a:pt x="33208" y="143705"/>
                  <a:pt x="30394" y="146050"/>
                </a:cubicBezTo>
                <a:cubicBezTo>
                  <a:pt x="24616" y="150865"/>
                  <a:pt x="18579" y="157488"/>
                  <a:pt x="15154" y="164338"/>
                </a:cubicBezTo>
                <a:cubicBezTo>
                  <a:pt x="13717" y="167212"/>
                  <a:pt x="12885" y="170365"/>
                  <a:pt x="12106" y="173482"/>
                </a:cubicBezTo>
                <a:cubicBezTo>
                  <a:pt x="9834" y="182569"/>
                  <a:pt x="8116" y="191787"/>
                  <a:pt x="6010" y="200914"/>
                </a:cubicBezTo>
                <a:cubicBezTo>
                  <a:pt x="5068" y="204996"/>
                  <a:pt x="0" y="210144"/>
                  <a:pt x="2962" y="213106"/>
                </a:cubicBezTo>
                <a:cubicBezTo>
                  <a:pt x="5552" y="215696"/>
                  <a:pt x="6624" y="206700"/>
                  <a:pt x="9058" y="203962"/>
                </a:cubicBezTo>
                <a:cubicBezTo>
                  <a:pt x="13604" y="198848"/>
                  <a:pt x="30663" y="180967"/>
                  <a:pt x="39538" y="176530"/>
                </a:cubicBezTo>
                <a:cubicBezTo>
                  <a:pt x="43285" y="174657"/>
                  <a:pt x="47666" y="174498"/>
                  <a:pt x="51730" y="173482"/>
                </a:cubicBezTo>
                <a:lnTo>
                  <a:pt x="97450" y="127762"/>
                </a:lnTo>
                <a:lnTo>
                  <a:pt x="118786" y="106426"/>
                </a:lnTo>
                <a:lnTo>
                  <a:pt x="127930" y="97282"/>
                </a:lnTo>
                <a:cubicBezTo>
                  <a:pt x="136058" y="72898"/>
                  <a:pt x="123866" y="101346"/>
                  <a:pt x="140122" y="85090"/>
                </a:cubicBezTo>
                <a:cubicBezTo>
                  <a:pt x="142394" y="82818"/>
                  <a:pt x="141197" y="78482"/>
                  <a:pt x="143170" y="75946"/>
                </a:cubicBezTo>
                <a:cubicBezTo>
                  <a:pt x="154412" y="61492"/>
                  <a:pt x="158379" y="59710"/>
                  <a:pt x="170602" y="51562"/>
                </a:cubicBezTo>
                <a:cubicBezTo>
                  <a:pt x="178263" y="28578"/>
                  <a:pt x="167929" y="56909"/>
                  <a:pt x="179746" y="33274"/>
                </a:cubicBezTo>
                <a:cubicBezTo>
                  <a:pt x="181183" y="30400"/>
                  <a:pt x="181357" y="27004"/>
                  <a:pt x="182794" y="24130"/>
                </a:cubicBezTo>
                <a:cubicBezTo>
                  <a:pt x="194611" y="495"/>
                  <a:pt x="184277" y="28826"/>
                  <a:pt x="191938" y="5842"/>
                </a:cubicBezTo>
                <a:cubicBezTo>
                  <a:pt x="179365" y="1651"/>
                  <a:pt x="180508" y="0"/>
                  <a:pt x="164506" y="8890"/>
                </a:cubicBezTo>
                <a:cubicBezTo>
                  <a:pt x="146754" y="18752"/>
                  <a:pt x="178730" y="11938"/>
                  <a:pt x="173650" y="149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Ελεύθερη σχεδίαση"/>
          <p:cNvSpPr/>
          <p:nvPr/>
        </p:nvSpPr>
        <p:spPr>
          <a:xfrm>
            <a:off x="6529529" y="5992395"/>
            <a:ext cx="73065" cy="56026"/>
          </a:xfrm>
          <a:custGeom>
            <a:avLst/>
            <a:gdLst>
              <a:gd name="connsiteX0" fmla="*/ 43346 w 77867"/>
              <a:gd name="connsiteY0" fmla="*/ 68934 h 69656"/>
              <a:gd name="connsiteX1" fmla="*/ 61739 w 77867"/>
              <a:gd name="connsiteY1" fmla="*/ 63679 h 69656"/>
              <a:gd name="connsiteX2" fmla="*/ 72249 w 77867"/>
              <a:gd name="connsiteY2" fmla="*/ 47914 h 69656"/>
              <a:gd name="connsiteX3" fmla="*/ 59112 w 77867"/>
              <a:gd name="connsiteY3" fmla="*/ 21638 h 69656"/>
              <a:gd name="connsiteX4" fmla="*/ 51229 w 77867"/>
              <a:gd name="connsiteY4" fmla="*/ 3245 h 69656"/>
              <a:gd name="connsiteX5" fmla="*/ 40718 w 77867"/>
              <a:gd name="connsiteY5" fmla="*/ 617 h 69656"/>
              <a:gd name="connsiteX6" fmla="*/ 3932 w 77867"/>
              <a:gd name="connsiteY6" fmla="*/ 5872 h 69656"/>
              <a:gd name="connsiteX7" fmla="*/ 6560 w 77867"/>
              <a:gd name="connsiteY7" fmla="*/ 19010 h 69656"/>
              <a:gd name="connsiteX8" fmla="*/ 11815 w 77867"/>
              <a:gd name="connsiteY8" fmla="*/ 34776 h 69656"/>
              <a:gd name="connsiteX9" fmla="*/ 14443 w 77867"/>
              <a:gd name="connsiteY9" fmla="*/ 53169 h 69656"/>
              <a:gd name="connsiteX10" fmla="*/ 30208 w 77867"/>
              <a:gd name="connsiteY10" fmla="*/ 63679 h 69656"/>
              <a:gd name="connsiteX11" fmla="*/ 43346 w 77867"/>
              <a:gd name="connsiteY11" fmla="*/ 68934 h 6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67" h="69656">
                <a:moveTo>
                  <a:pt x="43346" y="68934"/>
                </a:moveTo>
                <a:cubicBezTo>
                  <a:pt x="48601" y="68934"/>
                  <a:pt x="60481" y="64937"/>
                  <a:pt x="61739" y="63679"/>
                </a:cubicBezTo>
                <a:cubicBezTo>
                  <a:pt x="66205" y="59213"/>
                  <a:pt x="72249" y="47914"/>
                  <a:pt x="72249" y="47914"/>
                </a:cubicBezTo>
                <a:cubicBezTo>
                  <a:pt x="66970" y="5673"/>
                  <a:pt x="77140" y="39666"/>
                  <a:pt x="59112" y="21638"/>
                </a:cubicBezTo>
                <a:cubicBezTo>
                  <a:pt x="41000" y="3526"/>
                  <a:pt x="77867" y="25443"/>
                  <a:pt x="51229" y="3245"/>
                </a:cubicBezTo>
                <a:cubicBezTo>
                  <a:pt x="48455" y="933"/>
                  <a:pt x="44222" y="1493"/>
                  <a:pt x="40718" y="617"/>
                </a:cubicBezTo>
                <a:cubicBezTo>
                  <a:pt x="28456" y="2369"/>
                  <a:pt x="14838" y="0"/>
                  <a:pt x="3932" y="5872"/>
                </a:cubicBezTo>
                <a:cubicBezTo>
                  <a:pt x="0" y="7989"/>
                  <a:pt x="5385" y="14701"/>
                  <a:pt x="6560" y="19010"/>
                </a:cubicBezTo>
                <a:cubicBezTo>
                  <a:pt x="8018" y="24354"/>
                  <a:pt x="10063" y="29521"/>
                  <a:pt x="11815" y="34776"/>
                </a:cubicBezTo>
                <a:cubicBezTo>
                  <a:pt x="12691" y="40907"/>
                  <a:pt x="12143" y="47419"/>
                  <a:pt x="14443" y="53169"/>
                </a:cubicBezTo>
                <a:cubicBezTo>
                  <a:pt x="17343" y="60419"/>
                  <a:pt x="23973" y="61809"/>
                  <a:pt x="30208" y="63679"/>
                </a:cubicBezTo>
                <a:cubicBezTo>
                  <a:pt x="50133" y="69656"/>
                  <a:pt x="38091" y="68934"/>
                  <a:pt x="43346" y="68934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Ελεύθερη σχεδίαση"/>
          <p:cNvSpPr/>
          <p:nvPr/>
        </p:nvSpPr>
        <p:spPr>
          <a:xfrm>
            <a:off x="6314846" y="5794230"/>
            <a:ext cx="103044" cy="61289"/>
          </a:xfrm>
          <a:custGeom>
            <a:avLst/>
            <a:gdLst>
              <a:gd name="connsiteX0" fmla="*/ 103973 w 109817"/>
              <a:gd name="connsiteY0" fmla="*/ 73573 h 76200"/>
              <a:gd name="connsiteX1" fmla="*/ 109229 w 109817"/>
              <a:gd name="connsiteY1" fmla="*/ 65690 h 76200"/>
              <a:gd name="connsiteX2" fmla="*/ 106601 w 109817"/>
              <a:gd name="connsiteY2" fmla="*/ 49924 h 76200"/>
              <a:gd name="connsiteX3" fmla="*/ 103973 w 109817"/>
              <a:gd name="connsiteY3" fmla="*/ 31531 h 76200"/>
              <a:gd name="connsiteX4" fmla="*/ 85580 w 109817"/>
              <a:gd name="connsiteY4" fmla="*/ 23648 h 76200"/>
              <a:gd name="connsiteX5" fmla="*/ 75070 w 109817"/>
              <a:gd name="connsiteY5" fmla="*/ 15766 h 76200"/>
              <a:gd name="connsiteX6" fmla="*/ 72442 w 109817"/>
              <a:gd name="connsiteY6" fmla="*/ 7883 h 76200"/>
              <a:gd name="connsiteX7" fmla="*/ 64560 w 109817"/>
              <a:gd name="connsiteY7" fmla="*/ 5255 h 76200"/>
              <a:gd name="connsiteX8" fmla="*/ 56677 w 109817"/>
              <a:gd name="connsiteY8" fmla="*/ 0 h 76200"/>
              <a:gd name="connsiteX9" fmla="*/ 46167 w 109817"/>
              <a:gd name="connsiteY9" fmla="*/ 2628 h 76200"/>
              <a:gd name="connsiteX10" fmla="*/ 27773 w 109817"/>
              <a:gd name="connsiteY10" fmla="*/ 5255 h 76200"/>
              <a:gd name="connsiteX11" fmla="*/ 12008 w 109817"/>
              <a:gd name="connsiteY11" fmla="*/ 10510 h 76200"/>
              <a:gd name="connsiteX12" fmla="*/ 9380 w 109817"/>
              <a:gd name="connsiteY12" fmla="*/ 36786 h 76200"/>
              <a:gd name="connsiteX13" fmla="*/ 25146 w 109817"/>
              <a:gd name="connsiteY13" fmla="*/ 42041 h 76200"/>
              <a:gd name="connsiteX14" fmla="*/ 38284 w 109817"/>
              <a:gd name="connsiteY14" fmla="*/ 55179 h 76200"/>
              <a:gd name="connsiteX15" fmla="*/ 46167 w 109817"/>
              <a:gd name="connsiteY15" fmla="*/ 57807 h 76200"/>
              <a:gd name="connsiteX16" fmla="*/ 61932 w 109817"/>
              <a:gd name="connsiteY16" fmla="*/ 68317 h 76200"/>
              <a:gd name="connsiteX17" fmla="*/ 69815 w 109817"/>
              <a:gd name="connsiteY17" fmla="*/ 73573 h 76200"/>
              <a:gd name="connsiteX18" fmla="*/ 80325 w 109817"/>
              <a:gd name="connsiteY18" fmla="*/ 76200 h 76200"/>
              <a:gd name="connsiteX19" fmla="*/ 103973 w 109817"/>
              <a:gd name="connsiteY19" fmla="*/ 73573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17" h="76200">
                <a:moveTo>
                  <a:pt x="103973" y="73573"/>
                </a:moveTo>
                <a:cubicBezTo>
                  <a:pt x="105725" y="70945"/>
                  <a:pt x="108880" y="68829"/>
                  <a:pt x="109229" y="65690"/>
                </a:cubicBezTo>
                <a:cubicBezTo>
                  <a:pt x="109817" y="60395"/>
                  <a:pt x="107411" y="55190"/>
                  <a:pt x="106601" y="49924"/>
                </a:cubicBezTo>
                <a:cubicBezTo>
                  <a:pt x="105659" y="43803"/>
                  <a:pt x="106981" y="36945"/>
                  <a:pt x="103973" y="31531"/>
                </a:cubicBezTo>
                <a:cubicBezTo>
                  <a:pt x="102497" y="28875"/>
                  <a:pt x="89038" y="24801"/>
                  <a:pt x="85580" y="23648"/>
                </a:cubicBezTo>
                <a:cubicBezTo>
                  <a:pt x="82077" y="21021"/>
                  <a:pt x="77873" y="19130"/>
                  <a:pt x="75070" y="15766"/>
                </a:cubicBezTo>
                <a:cubicBezTo>
                  <a:pt x="73297" y="13638"/>
                  <a:pt x="74400" y="9842"/>
                  <a:pt x="72442" y="7883"/>
                </a:cubicBezTo>
                <a:cubicBezTo>
                  <a:pt x="70484" y="5925"/>
                  <a:pt x="67037" y="6494"/>
                  <a:pt x="64560" y="5255"/>
                </a:cubicBezTo>
                <a:cubicBezTo>
                  <a:pt x="61735" y="3843"/>
                  <a:pt x="59305" y="1752"/>
                  <a:pt x="56677" y="0"/>
                </a:cubicBezTo>
                <a:cubicBezTo>
                  <a:pt x="53174" y="876"/>
                  <a:pt x="49720" y="1982"/>
                  <a:pt x="46167" y="2628"/>
                </a:cubicBezTo>
                <a:cubicBezTo>
                  <a:pt x="40073" y="3736"/>
                  <a:pt x="33808" y="3862"/>
                  <a:pt x="27773" y="5255"/>
                </a:cubicBezTo>
                <a:cubicBezTo>
                  <a:pt x="22376" y="6500"/>
                  <a:pt x="17263" y="8758"/>
                  <a:pt x="12008" y="10510"/>
                </a:cubicBezTo>
                <a:cubicBezTo>
                  <a:pt x="6533" y="18722"/>
                  <a:pt x="0" y="24727"/>
                  <a:pt x="9380" y="36786"/>
                </a:cubicBezTo>
                <a:cubicBezTo>
                  <a:pt x="12781" y="41159"/>
                  <a:pt x="25146" y="42041"/>
                  <a:pt x="25146" y="42041"/>
                </a:cubicBezTo>
                <a:cubicBezTo>
                  <a:pt x="30401" y="49925"/>
                  <a:pt x="29525" y="50799"/>
                  <a:pt x="38284" y="55179"/>
                </a:cubicBezTo>
                <a:cubicBezTo>
                  <a:pt x="40761" y="56418"/>
                  <a:pt x="43746" y="56462"/>
                  <a:pt x="46167" y="57807"/>
                </a:cubicBezTo>
                <a:cubicBezTo>
                  <a:pt x="51688" y="60874"/>
                  <a:pt x="56677" y="64814"/>
                  <a:pt x="61932" y="68317"/>
                </a:cubicBezTo>
                <a:cubicBezTo>
                  <a:pt x="64560" y="70069"/>
                  <a:pt x="66751" y="72807"/>
                  <a:pt x="69815" y="73573"/>
                </a:cubicBezTo>
                <a:lnTo>
                  <a:pt x="80325" y="76200"/>
                </a:lnTo>
                <a:lnTo>
                  <a:pt x="103973" y="7357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Ελεύθερη σχεδίαση"/>
          <p:cNvSpPr/>
          <p:nvPr/>
        </p:nvSpPr>
        <p:spPr>
          <a:xfrm>
            <a:off x="7682157" y="5602798"/>
            <a:ext cx="108813" cy="128029"/>
          </a:xfrm>
          <a:custGeom>
            <a:avLst/>
            <a:gdLst>
              <a:gd name="connsiteX0" fmla="*/ 91966 w 115965"/>
              <a:gd name="connsiteY0" fmla="*/ 17287 h 159177"/>
              <a:gd name="connsiteX1" fmla="*/ 84083 w 115965"/>
              <a:gd name="connsiteY1" fmla="*/ 33052 h 159177"/>
              <a:gd name="connsiteX2" fmla="*/ 76200 w 115965"/>
              <a:gd name="connsiteY2" fmla="*/ 46190 h 159177"/>
              <a:gd name="connsiteX3" fmla="*/ 55180 w 115965"/>
              <a:gd name="connsiteY3" fmla="*/ 77721 h 159177"/>
              <a:gd name="connsiteX4" fmla="*/ 47297 w 115965"/>
              <a:gd name="connsiteY4" fmla="*/ 85604 h 159177"/>
              <a:gd name="connsiteX5" fmla="*/ 44669 w 115965"/>
              <a:gd name="connsiteY5" fmla="*/ 93487 h 159177"/>
              <a:gd name="connsiteX6" fmla="*/ 36787 w 115965"/>
              <a:gd name="connsiteY6" fmla="*/ 96114 h 159177"/>
              <a:gd name="connsiteX7" fmla="*/ 31531 w 115965"/>
              <a:gd name="connsiteY7" fmla="*/ 101370 h 159177"/>
              <a:gd name="connsiteX8" fmla="*/ 23649 w 115965"/>
              <a:gd name="connsiteY8" fmla="*/ 106625 h 159177"/>
              <a:gd name="connsiteX9" fmla="*/ 5256 w 115965"/>
              <a:gd name="connsiteY9" fmla="*/ 130273 h 159177"/>
              <a:gd name="connsiteX10" fmla="*/ 0 w 115965"/>
              <a:gd name="connsiteY10" fmla="*/ 148666 h 159177"/>
              <a:gd name="connsiteX11" fmla="*/ 2628 w 115965"/>
              <a:gd name="connsiteY11" fmla="*/ 159177 h 159177"/>
              <a:gd name="connsiteX12" fmla="*/ 15766 w 115965"/>
              <a:gd name="connsiteY12" fmla="*/ 153921 h 159177"/>
              <a:gd name="connsiteX13" fmla="*/ 34159 w 115965"/>
              <a:gd name="connsiteY13" fmla="*/ 135528 h 159177"/>
              <a:gd name="connsiteX14" fmla="*/ 44669 w 115965"/>
              <a:gd name="connsiteY14" fmla="*/ 127645 h 159177"/>
              <a:gd name="connsiteX15" fmla="*/ 68318 w 115965"/>
              <a:gd name="connsiteY15" fmla="*/ 109252 h 159177"/>
              <a:gd name="connsiteX16" fmla="*/ 76200 w 115965"/>
              <a:gd name="connsiteY16" fmla="*/ 101370 h 159177"/>
              <a:gd name="connsiteX17" fmla="*/ 78828 w 115965"/>
              <a:gd name="connsiteY17" fmla="*/ 93487 h 159177"/>
              <a:gd name="connsiteX18" fmla="*/ 84083 w 115965"/>
              <a:gd name="connsiteY18" fmla="*/ 85604 h 159177"/>
              <a:gd name="connsiteX19" fmla="*/ 94593 w 115965"/>
              <a:gd name="connsiteY19" fmla="*/ 64583 h 159177"/>
              <a:gd name="connsiteX20" fmla="*/ 97221 w 115965"/>
              <a:gd name="connsiteY20" fmla="*/ 56701 h 159177"/>
              <a:gd name="connsiteX21" fmla="*/ 102476 w 115965"/>
              <a:gd name="connsiteY21" fmla="*/ 38308 h 159177"/>
              <a:gd name="connsiteX22" fmla="*/ 110359 w 115965"/>
              <a:gd name="connsiteY22" fmla="*/ 27797 h 159177"/>
              <a:gd name="connsiteX23" fmla="*/ 107731 w 115965"/>
              <a:gd name="connsiteY23" fmla="*/ 1521 h 159177"/>
              <a:gd name="connsiteX24" fmla="*/ 91966 w 115965"/>
              <a:gd name="connsiteY24" fmla="*/ 17287 h 15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965" h="159177">
                <a:moveTo>
                  <a:pt x="91966" y="17287"/>
                </a:moveTo>
                <a:cubicBezTo>
                  <a:pt x="88025" y="22542"/>
                  <a:pt x="94273" y="12670"/>
                  <a:pt x="84083" y="33052"/>
                </a:cubicBezTo>
                <a:cubicBezTo>
                  <a:pt x="77261" y="46696"/>
                  <a:pt x="86466" y="35926"/>
                  <a:pt x="76200" y="46190"/>
                </a:cubicBezTo>
                <a:cubicBezTo>
                  <a:pt x="68595" y="69006"/>
                  <a:pt x="74862" y="58039"/>
                  <a:pt x="55180" y="77721"/>
                </a:cubicBezTo>
                <a:lnTo>
                  <a:pt x="47297" y="85604"/>
                </a:lnTo>
                <a:cubicBezTo>
                  <a:pt x="46421" y="88232"/>
                  <a:pt x="46628" y="91528"/>
                  <a:pt x="44669" y="93487"/>
                </a:cubicBezTo>
                <a:cubicBezTo>
                  <a:pt x="42711" y="95445"/>
                  <a:pt x="39162" y="94689"/>
                  <a:pt x="36787" y="96114"/>
                </a:cubicBezTo>
                <a:cubicBezTo>
                  <a:pt x="34662" y="97389"/>
                  <a:pt x="33466" y="99822"/>
                  <a:pt x="31531" y="101370"/>
                </a:cubicBezTo>
                <a:cubicBezTo>
                  <a:pt x="29065" y="103343"/>
                  <a:pt x="26276" y="104873"/>
                  <a:pt x="23649" y="106625"/>
                </a:cubicBezTo>
                <a:cubicBezTo>
                  <a:pt x="11077" y="125482"/>
                  <a:pt x="17604" y="117924"/>
                  <a:pt x="5256" y="130273"/>
                </a:cubicBezTo>
                <a:cubicBezTo>
                  <a:pt x="4017" y="133990"/>
                  <a:pt x="0" y="145367"/>
                  <a:pt x="0" y="148666"/>
                </a:cubicBezTo>
                <a:cubicBezTo>
                  <a:pt x="0" y="152278"/>
                  <a:pt x="1752" y="155673"/>
                  <a:pt x="2628" y="159177"/>
                </a:cubicBezTo>
                <a:cubicBezTo>
                  <a:pt x="7007" y="157425"/>
                  <a:pt x="11993" y="156751"/>
                  <a:pt x="15766" y="153921"/>
                </a:cubicBezTo>
                <a:cubicBezTo>
                  <a:pt x="22702" y="148719"/>
                  <a:pt x="27223" y="140731"/>
                  <a:pt x="34159" y="135528"/>
                </a:cubicBezTo>
                <a:cubicBezTo>
                  <a:pt x="37662" y="132900"/>
                  <a:pt x="41414" y="130575"/>
                  <a:pt x="44669" y="127645"/>
                </a:cubicBezTo>
                <a:cubicBezTo>
                  <a:pt x="65520" y="108879"/>
                  <a:pt x="52219" y="114619"/>
                  <a:pt x="68318" y="109252"/>
                </a:cubicBezTo>
                <a:cubicBezTo>
                  <a:pt x="70945" y="106625"/>
                  <a:pt x="74139" y="104462"/>
                  <a:pt x="76200" y="101370"/>
                </a:cubicBezTo>
                <a:cubicBezTo>
                  <a:pt x="77736" y="99065"/>
                  <a:pt x="77589" y="95964"/>
                  <a:pt x="78828" y="93487"/>
                </a:cubicBezTo>
                <a:cubicBezTo>
                  <a:pt x="80240" y="90662"/>
                  <a:pt x="82331" y="88232"/>
                  <a:pt x="84083" y="85604"/>
                </a:cubicBezTo>
                <a:cubicBezTo>
                  <a:pt x="89335" y="59346"/>
                  <a:pt x="81976" y="83508"/>
                  <a:pt x="94593" y="64583"/>
                </a:cubicBezTo>
                <a:cubicBezTo>
                  <a:pt x="96129" y="62279"/>
                  <a:pt x="96425" y="59354"/>
                  <a:pt x="97221" y="56701"/>
                </a:cubicBezTo>
                <a:cubicBezTo>
                  <a:pt x="99053" y="50594"/>
                  <a:pt x="99837" y="44113"/>
                  <a:pt x="102476" y="38308"/>
                </a:cubicBezTo>
                <a:cubicBezTo>
                  <a:pt x="104288" y="34321"/>
                  <a:pt x="107731" y="31301"/>
                  <a:pt x="110359" y="27797"/>
                </a:cubicBezTo>
                <a:cubicBezTo>
                  <a:pt x="114041" y="16753"/>
                  <a:pt x="115965" y="15929"/>
                  <a:pt x="107731" y="1521"/>
                </a:cubicBezTo>
                <a:cubicBezTo>
                  <a:pt x="106862" y="0"/>
                  <a:pt x="95907" y="12032"/>
                  <a:pt x="91966" y="17287"/>
                </a:cubicBez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Ελεύθερη σχεδίαση"/>
          <p:cNvSpPr/>
          <p:nvPr/>
        </p:nvSpPr>
        <p:spPr>
          <a:xfrm rot="19315249">
            <a:off x="6509399" y="6271251"/>
            <a:ext cx="359157" cy="86258"/>
          </a:xfrm>
          <a:custGeom>
            <a:avLst/>
            <a:gdLst>
              <a:gd name="connsiteX0" fmla="*/ 8914 w 382763"/>
              <a:gd name="connsiteY0" fmla="*/ 11197 h 107243"/>
              <a:gd name="connsiteX1" fmla="*/ 43073 w 382763"/>
              <a:gd name="connsiteY1" fmla="*/ 21707 h 107243"/>
              <a:gd name="connsiteX2" fmla="*/ 58838 w 382763"/>
              <a:gd name="connsiteY2" fmla="*/ 34845 h 107243"/>
              <a:gd name="connsiteX3" fmla="*/ 95624 w 382763"/>
              <a:gd name="connsiteY3" fmla="*/ 40100 h 107243"/>
              <a:gd name="connsiteX4" fmla="*/ 129783 w 382763"/>
              <a:gd name="connsiteY4" fmla="*/ 47983 h 107243"/>
              <a:gd name="connsiteX5" fmla="*/ 184962 w 382763"/>
              <a:gd name="connsiteY5" fmla="*/ 55866 h 107243"/>
              <a:gd name="connsiteX6" fmla="*/ 205983 w 382763"/>
              <a:gd name="connsiteY6" fmla="*/ 61121 h 107243"/>
              <a:gd name="connsiteX7" fmla="*/ 213866 w 382763"/>
              <a:gd name="connsiteY7" fmla="*/ 63749 h 107243"/>
              <a:gd name="connsiteX8" fmla="*/ 227004 w 382763"/>
              <a:gd name="connsiteY8" fmla="*/ 71631 h 107243"/>
              <a:gd name="connsiteX9" fmla="*/ 234886 w 382763"/>
              <a:gd name="connsiteY9" fmla="*/ 76887 h 107243"/>
              <a:gd name="connsiteX10" fmla="*/ 242769 w 382763"/>
              <a:gd name="connsiteY10" fmla="*/ 79514 h 107243"/>
              <a:gd name="connsiteX11" fmla="*/ 261162 w 382763"/>
              <a:gd name="connsiteY11" fmla="*/ 87397 h 107243"/>
              <a:gd name="connsiteX12" fmla="*/ 311086 w 382763"/>
              <a:gd name="connsiteY12" fmla="*/ 95280 h 107243"/>
              <a:gd name="connsiteX13" fmla="*/ 324224 w 382763"/>
              <a:gd name="connsiteY13" fmla="*/ 100535 h 107243"/>
              <a:gd name="connsiteX14" fmla="*/ 355755 w 382763"/>
              <a:gd name="connsiteY14" fmla="*/ 105790 h 107243"/>
              <a:gd name="connsiteX15" fmla="*/ 379404 w 382763"/>
              <a:gd name="connsiteY15" fmla="*/ 103162 h 107243"/>
              <a:gd name="connsiteX16" fmla="*/ 368893 w 382763"/>
              <a:gd name="connsiteY16" fmla="*/ 97907 h 107243"/>
              <a:gd name="connsiteX17" fmla="*/ 350500 w 382763"/>
              <a:gd name="connsiteY17" fmla="*/ 87397 h 107243"/>
              <a:gd name="connsiteX18" fmla="*/ 342617 w 382763"/>
              <a:gd name="connsiteY18" fmla="*/ 82142 h 107243"/>
              <a:gd name="connsiteX19" fmla="*/ 332107 w 382763"/>
              <a:gd name="connsiteY19" fmla="*/ 79514 h 107243"/>
              <a:gd name="connsiteX20" fmla="*/ 316342 w 382763"/>
              <a:gd name="connsiteY20" fmla="*/ 69004 h 107243"/>
              <a:gd name="connsiteX21" fmla="*/ 303204 w 382763"/>
              <a:gd name="connsiteY21" fmla="*/ 55866 h 107243"/>
              <a:gd name="connsiteX22" fmla="*/ 295321 w 382763"/>
              <a:gd name="connsiteY22" fmla="*/ 47983 h 107243"/>
              <a:gd name="connsiteX23" fmla="*/ 276928 w 382763"/>
              <a:gd name="connsiteY23" fmla="*/ 42728 h 107243"/>
              <a:gd name="connsiteX24" fmla="*/ 255907 w 382763"/>
              <a:gd name="connsiteY24" fmla="*/ 34845 h 107243"/>
              <a:gd name="connsiteX25" fmla="*/ 221748 w 382763"/>
              <a:gd name="connsiteY25" fmla="*/ 26962 h 107243"/>
              <a:gd name="connsiteX26" fmla="*/ 182335 w 382763"/>
              <a:gd name="connsiteY26" fmla="*/ 19080 h 107243"/>
              <a:gd name="connsiteX27" fmla="*/ 142921 w 382763"/>
              <a:gd name="connsiteY27" fmla="*/ 8569 h 107243"/>
              <a:gd name="connsiteX28" fmla="*/ 98252 w 382763"/>
              <a:gd name="connsiteY28" fmla="*/ 11197 h 107243"/>
              <a:gd name="connsiteX29" fmla="*/ 8914 w 382763"/>
              <a:gd name="connsiteY29" fmla="*/ 5942 h 107243"/>
              <a:gd name="connsiteX30" fmla="*/ 8914 w 382763"/>
              <a:gd name="connsiteY30" fmla="*/ 11197 h 10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2763" h="107243">
                <a:moveTo>
                  <a:pt x="8914" y="11197"/>
                </a:moveTo>
                <a:cubicBezTo>
                  <a:pt x="14607" y="13825"/>
                  <a:pt x="33064" y="14558"/>
                  <a:pt x="43073" y="21707"/>
                </a:cubicBezTo>
                <a:cubicBezTo>
                  <a:pt x="47595" y="24937"/>
                  <a:pt x="52616" y="33381"/>
                  <a:pt x="58838" y="34845"/>
                </a:cubicBezTo>
                <a:cubicBezTo>
                  <a:pt x="70895" y="37682"/>
                  <a:pt x="95624" y="40100"/>
                  <a:pt x="95624" y="40100"/>
                </a:cubicBezTo>
                <a:cubicBezTo>
                  <a:pt x="111401" y="50619"/>
                  <a:pt x="98775" y="43982"/>
                  <a:pt x="129783" y="47983"/>
                </a:cubicBezTo>
                <a:cubicBezTo>
                  <a:pt x="148210" y="50361"/>
                  <a:pt x="166937" y="51360"/>
                  <a:pt x="184962" y="55866"/>
                </a:cubicBezTo>
                <a:cubicBezTo>
                  <a:pt x="191969" y="57618"/>
                  <a:pt x="199015" y="59221"/>
                  <a:pt x="205983" y="61121"/>
                </a:cubicBezTo>
                <a:cubicBezTo>
                  <a:pt x="208655" y="61850"/>
                  <a:pt x="211389" y="62510"/>
                  <a:pt x="213866" y="63749"/>
                </a:cubicBezTo>
                <a:cubicBezTo>
                  <a:pt x="218434" y="66033"/>
                  <a:pt x="222673" y="68924"/>
                  <a:pt x="227004" y="71631"/>
                </a:cubicBezTo>
                <a:cubicBezTo>
                  <a:pt x="229682" y="73305"/>
                  <a:pt x="232062" y="75475"/>
                  <a:pt x="234886" y="76887"/>
                </a:cubicBezTo>
                <a:cubicBezTo>
                  <a:pt x="237363" y="78126"/>
                  <a:pt x="240141" y="78638"/>
                  <a:pt x="242769" y="79514"/>
                </a:cubicBezTo>
                <a:cubicBezTo>
                  <a:pt x="254341" y="87228"/>
                  <a:pt x="246806" y="83482"/>
                  <a:pt x="261162" y="87397"/>
                </a:cubicBezTo>
                <a:cubicBezTo>
                  <a:pt x="291650" y="95712"/>
                  <a:pt x="269969" y="91853"/>
                  <a:pt x="311086" y="95280"/>
                </a:cubicBezTo>
                <a:cubicBezTo>
                  <a:pt x="315465" y="97032"/>
                  <a:pt x="319749" y="99044"/>
                  <a:pt x="324224" y="100535"/>
                </a:cubicBezTo>
                <a:cubicBezTo>
                  <a:pt x="334636" y="104005"/>
                  <a:pt x="344739" y="104413"/>
                  <a:pt x="355755" y="105790"/>
                </a:cubicBezTo>
                <a:cubicBezTo>
                  <a:pt x="363638" y="104914"/>
                  <a:pt x="372603" y="107243"/>
                  <a:pt x="379404" y="103162"/>
                </a:cubicBezTo>
                <a:cubicBezTo>
                  <a:pt x="382763" y="101147"/>
                  <a:pt x="372215" y="99983"/>
                  <a:pt x="368893" y="97907"/>
                </a:cubicBezTo>
                <a:cubicBezTo>
                  <a:pt x="350713" y="86544"/>
                  <a:pt x="365988" y="92558"/>
                  <a:pt x="350500" y="87397"/>
                </a:cubicBezTo>
                <a:cubicBezTo>
                  <a:pt x="347872" y="85645"/>
                  <a:pt x="345520" y="83386"/>
                  <a:pt x="342617" y="82142"/>
                </a:cubicBezTo>
                <a:cubicBezTo>
                  <a:pt x="339298" y="80719"/>
                  <a:pt x="335242" y="81306"/>
                  <a:pt x="332107" y="79514"/>
                </a:cubicBezTo>
                <a:cubicBezTo>
                  <a:pt x="304559" y="63771"/>
                  <a:pt x="340945" y="77204"/>
                  <a:pt x="316342" y="69004"/>
                </a:cubicBezTo>
                <a:cubicBezTo>
                  <a:pt x="306706" y="54551"/>
                  <a:pt x="316342" y="66815"/>
                  <a:pt x="303204" y="55866"/>
                </a:cubicBezTo>
                <a:cubicBezTo>
                  <a:pt x="300349" y="53487"/>
                  <a:pt x="298413" y="50044"/>
                  <a:pt x="295321" y="47983"/>
                </a:cubicBezTo>
                <a:cubicBezTo>
                  <a:pt x="293062" y="46477"/>
                  <a:pt x="278325" y="43077"/>
                  <a:pt x="276928" y="42728"/>
                </a:cubicBezTo>
                <a:cubicBezTo>
                  <a:pt x="260737" y="31935"/>
                  <a:pt x="278636" y="42422"/>
                  <a:pt x="255907" y="34845"/>
                </a:cubicBezTo>
                <a:cubicBezTo>
                  <a:pt x="225101" y="24576"/>
                  <a:pt x="276024" y="32993"/>
                  <a:pt x="221748" y="26962"/>
                </a:cubicBezTo>
                <a:cubicBezTo>
                  <a:pt x="191668" y="16935"/>
                  <a:pt x="221211" y="25559"/>
                  <a:pt x="182335" y="19080"/>
                </a:cubicBezTo>
                <a:cubicBezTo>
                  <a:pt x="162969" y="15852"/>
                  <a:pt x="159700" y="14162"/>
                  <a:pt x="142921" y="8569"/>
                </a:cubicBezTo>
                <a:cubicBezTo>
                  <a:pt x="128031" y="9445"/>
                  <a:pt x="113167" y="11197"/>
                  <a:pt x="98252" y="11197"/>
                </a:cubicBezTo>
                <a:cubicBezTo>
                  <a:pt x="36267" y="11197"/>
                  <a:pt x="45214" y="11991"/>
                  <a:pt x="8914" y="5942"/>
                </a:cubicBezTo>
                <a:cubicBezTo>
                  <a:pt x="0" y="0"/>
                  <a:pt x="3221" y="8569"/>
                  <a:pt x="8914" y="11197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6" name="65 - Ευθύγραμμο βέλος σύνδεσης"/>
          <p:cNvCxnSpPr/>
          <p:nvPr/>
        </p:nvCxnSpPr>
        <p:spPr>
          <a:xfrm flipV="1">
            <a:off x="4714876" y="5500702"/>
            <a:ext cx="1143008" cy="2143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- Ελεύθερη σχεδίαση"/>
          <p:cNvSpPr/>
          <p:nvPr/>
        </p:nvSpPr>
        <p:spPr>
          <a:xfrm>
            <a:off x="5929322" y="4286256"/>
            <a:ext cx="1986250" cy="1702119"/>
          </a:xfrm>
          <a:custGeom>
            <a:avLst/>
            <a:gdLst>
              <a:gd name="connsiteX0" fmla="*/ 1411405 w 1986250"/>
              <a:gd name="connsiteY0" fmla="*/ 101919 h 1702119"/>
              <a:gd name="connsiteX1" fmla="*/ 1373305 w 1986250"/>
              <a:gd name="connsiteY1" fmla="*/ 89219 h 1702119"/>
              <a:gd name="connsiteX2" fmla="*/ 1322505 w 1986250"/>
              <a:gd name="connsiteY2" fmla="*/ 63819 h 1702119"/>
              <a:gd name="connsiteX3" fmla="*/ 1271705 w 1986250"/>
              <a:gd name="connsiteY3" fmla="*/ 51119 h 1702119"/>
              <a:gd name="connsiteX4" fmla="*/ 1068505 w 1986250"/>
              <a:gd name="connsiteY4" fmla="*/ 13019 h 1702119"/>
              <a:gd name="connsiteX5" fmla="*/ 636705 w 1986250"/>
              <a:gd name="connsiteY5" fmla="*/ 51119 h 1702119"/>
              <a:gd name="connsiteX6" fmla="*/ 547805 w 1986250"/>
              <a:gd name="connsiteY6" fmla="*/ 89219 h 1702119"/>
              <a:gd name="connsiteX7" fmla="*/ 484305 w 1986250"/>
              <a:gd name="connsiteY7" fmla="*/ 114619 h 1702119"/>
              <a:gd name="connsiteX8" fmla="*/ 433505 w 1986250"/>
              <a:gd name="connsiteY8" fmla="*/ 127319 h 1702119"/>
              <a:gd name="connsiteX9" fmla="*/ 357305 w 1986250"/>
              <a:gd name="connsiteY9" fmla="*/ 203519 h 1702119"/>
              <a:gd name="connsiteX10" fmla="*/ 331905 w 1986250"/>
              <a:gd name="connsiteY10" fmla="*/ 241619 h 1702119"/>
              <a:gd name="connsiteX11" fmla="*/ 255705 w 1986250"/>
              <a:gd name="connsiteY11" fmla="*/ 292419 h 1702119"/>
              <a:gd name="connsiteX12" fmla="*/ 141405 w 1986250"/>
              <a:gd name="connsiteY12" fmla="*/ 394019 h 1702119"/>
              <a:gd name="connsiteX13" fmla="*/ 116005 w 1986250"/>
              <a:gd name="connsiteY13" fmla="*/ 432119 h 1702119"/>
              <a:gd name="connsiteX14" fmla="*/ 90605 w 1986250"/>
              <a:gd name="connsiteY14" fmla="*/ 495619 h 1702119"/>
              <a:gd name="connsiteX15" fmla="*/ 52505 w 1986250"/>
              <a:gd name="connsiteY15" fmla="*/ 533719 h 1702119"/>
              <a:gd name="connsiteX16" fmla="*/ 39805 w 1986250"/>
              <a:gd name="connsiteY16" fmla="*/ 584519 h 1702119"/>
              <a:gd name="connsiteX17" fmla="*/ 14405 w 1986250"/>
              <a:gd name="connsiteY17" fmla="*/ 622619 h 1702119"/>
              <a:gd name="connsiteX18" fmla="*/ 1705 w 1986250"/>
              <a:gd name="connsiteY18" fmla="*/ 749619 h 1702119"/>
              <a:gd name="connsiteX19" fmla="*/ 27105 w 1986250"/>
              <a:gd name="connsiteY19" fmla="*/ 1117919 h 1702119"/>
              <a:gd name="connsiteX20" fmla="*/ 90605 w 1986250"/>
              <a:gd name="connsiteY20" fmla="*/ 1143319 h 1702119"/>
              <a:gd name="connsiteX21" fmla="*/ 154105 w 1986250"/>
              <a:gd name="connsiteY21" fmla="*/ 1257619 h 1702119"/>
              <a:gd name="connsiteX22" fmla="*/ 179505 w 1986250"/>
              <a:gd name="connsiteY22" fmla="*/ 1295719 h 1702119"/>
              <a:gd name="connsiteX23" fmla="*/ 217605 w 1986250"/>
              <a:gd name="connsiteY23" fmla="*/ 1410019 h 1702119"/>
              <a:gd name="connsiteX24" fmla="*/ 255705 w 1986250"/>
              <a:gd name="connsiteY24" fmla="*/ 1486219 h 1702119"/>
              <a:gd name="connsiteX25" fmla="*/ 306505 w 1986250"/>
              <a:gd name="connsiteY25" fmla="*/ 1524319 h 1702119"/>
              <a:gd name="connsiteX26" fmla="*/ 344605 w 1986250"/>
              <a:gd name="connsiteY26" fmla="*/ 1562419 h 1702119"/>
              <a:gd name="connsiteX27" fmla="*/ 382705 w 1986250"/>
              <a:gd name="connsiteY27" fmla="*/ 1575119 h 1702119"/>
              <a:gd name="connsiteX28" fmla="*/ 420805 w 1986250"/>
              <a:gd name="connsiteY28" fmla="*/ 1600519 h 1702119"/>
              <a:gd name="connsiteX29" fmla="*/ 497005 w 1986250"/>
              <a:gd name="connsiteY29" fmla="*/ 1625919 h 1702119"/>
              <a:gd name="connsiteX30" fmla="*/ 560505 w 1986250"/>
              <a:gd name="connsiteY30" fmla="*/ 1651319 h 1702119"/>
              <a:gd name="connsiteX31" fmla="*/ 624005 w 1986250"/>
              <a:gd name="connsiteY31" fmla="*/ 1664019 h 1702119"/>
              <a:gd name="connsiteX32" fmla="*/ 712905 w 1986250"/>
              <a:gd name="connsiteY32" fmla="*/ 1689419 h 1702119"/>
              <a:gd name="connsiteX33" fmla="*/ 890705 w 1986250"/>
              <a:gd name="connsiteY33" fmla="*/ 1702119 h 1702119"/>
              <a:gd name="connsiteX34" fmla="*/ 1513005 w 1986250"/>
              <a:gd name="connsiteY34" fmla="*/ 1676719 h 1702119"/>
              <a:gd name="connsiteX35" fmla="*/ 1563805 w 1986250"/>
              <a:gd name="connsiteY35" fmla="*/ 1664019 h 1702119"/>
              <a:gd name="connsiteX36" fmla="*/ 1652705 w 1986250"/>
              <a:gd name="connsiteY36" fmla="*/ 1625919 h 1702119"/>
              <a:gd name="connsiteX37" fmla="*/ 1678105 w 1986250"/>
              <a:gd name="connsiteY37" fmla="*/ 1587819 h 1702119"/>
              <a:gd name="connsiteX38" fmla="*/ 1690805 w 1986250"/>
              <a:gd name="connsiteY38" fmla="*/ 1549719 h 1702119"/>
              <a:gd name="connsiteX39" fmla="*/ 1728905 w 1986250"/>
              <a:gd name="connsiteY39" fmla="*/ 1498919 h 1702119"/>
              <a:gd name="connsiteX40" fmla="*/ 1779705 w 1986250"/>
              <a:gd name="connsiteY40" fmla="*/ 1448119 h 1702119"/>
              <a:gd name="connsiteX41" fmla="*/ 1792405 w 1986250"/>
              <a:gd name="connsiteY41" fmla="*/ 1410019 h 1702119"/>
              <a:gd name="connsiteX42" fmla="*/ 1868605 w 1986250"/>
              <a:gd name="connsiteY42" fmla="*/ 1333819 h 1702119"/>
              <a:gd name="connsiteX43" fmla="*/ 1944805 w 1986250"/>
              <a:gd name="connsiteY43" fmla="*/ 1219519 h 1702119"/>
              <a:gd name="connsiteX44" fmla="*/ 1957505 w 1986250"/>
              <a:gd name="connsiteY44" fmla="*/ 1168719 h 1702119"/>
              <a:gd name="connsiteX45" fmla="*/ 1982905 w 1986250"/>
              <a:gd name="connsiteY45" fmla="*/ 1117919 h 1702119"/>
              <a:gd name="connsiteX46" fmla="*/ 1970205 w 1986250"/>
              <a:gd name="connsiteY46" fmla="*/ 927419 h 1702119"/>
              <a:gd name="connsiteX47" fmla="*/ 1957505 w 1986250"/>
              <a:gd name="connsiteY47" fmla="*/ 851219 h 1702119"/>
              <a:gd name="connsiteX48" fmla="*/ 1919405 w 1986250"/>
              <a:gd name="connsiteY48" fmla="*/ 800419 h 1702119"/>
              <a:gd name="connsiteX49" fmla="*/ 1881305 w 1986250"/>
              <a:gd name="connsiteY49" fmla="*/ 711519 h 1702119"/>
              <a:gd name="connsiteX50" fmla="*/ 1868605 w 1986250"/>
              <a:gd name="connsiteY50" fmla="*/ 673419 h 1702119"/>
              <a:gd name="connsiteX51" fmla="*/ 1843205 w 1986250"/>
              <a:gd name="connsiteY51" fmla="*/ 622619 h 1702119"/>
              <a:gd name="connsiteX52" fmla="*/ 1792405 w 1986250"/>
              <a:gd name="connsiteY52" fmla="*/ 521019 h 1702119"/>
              <a:gd name="connsiteX53" fmla="*/ 1741605 w 1986250"/>
              <a:gd name="connsiteY53" fmla="*/ 457519 h 1702119"/>
              <a:gd name="connsiteX54" fmla="*/ 1703505 w 1986250"/>
              <a:gd name="connsiteY54" fmla="*/ 381319 h 1702119"/>
              <a:gd name="connsiteX55" fmla="*/ 1678105 w 1986250"/>
              <a:gd name="connsiteY55" fmla="*/ 343219 h 1702119"/>
              <a:gd name="connsiteX56" fmla="*/ 1627305 w 1986250"/>
              <a:gd name="connsiteY56" fmla="*/ 254319 h 1702119"/>
              <a:gd name="connsiteX57" fmla="*/ 1614605 w 1986250"/>
              <a:gd name="connsiteY57" fmla="*/ 216219 h 1702119"/>
              <a:gd name="connsiteX58" fmla="*/ 1538405 w 1986250"/>
              <a:gd name="connsiteY58" fmla="*/ 140019 h 1702119"/>
              <a:gd name="connsiteX59" fmla="*/ 1500305 w 1986250"/>
              <a:gd name="connsiteY59" fmla="*/ 101919 h 1702119"/>
              <a:gd name="connsiteX60" fmla="*/ 1462205 w 1986250"/>
              <a:gd name="connsiteY60" fmla="*/ 89219 h 1702119"/>
              <a:gd name="connsiteX61" fmla="*/ 1398705 w 1986250"/>
              <a:gd name="connsiteY61" fmla="*/ 51119 h 1702119"/>
              <a:gd name="connsiteX62" fmla="*/ 1347905 w 1986250"/>
              <a:gd name="connsiteY62" fmla="*/ 25719 h 1702119"/>
              <a:gd name="connsiteX63" fmla="*/ 1182805 w 1986250"/>
              <a:gd name="connsiteY63" fmla="*/ 38419 h 1702119"/>
              <a:gd name="connsiteX64" fmla="*/ 1093905 w 1986250"/>
              <a:gd name="connsiteY64" fmla="*/ 51119 h 1702119"/>
              <a:gd name="connsiteX65" fmla="*/ 890705 w 1986250"/>
              <a:gd name="connsiteY65" fmla="*/ 76519 h 1702119"/>
              <a:gd name="connsiteX66" fmla="*/ 763705 w 1986250"/>
              <a:gd name="connsiteY66" fmla="*/ 63819 h 17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986250" h="1702119">
                <a:moveTo>
                  <a:pt x="1411405" y="101919"/>
                </a:moveTo>
                <a:cubicBezTo>
                  <a:pt x="1398705" y="97686"/>
                  <a:pt x="1385610" y="94492"/>
                  <a:pt x="1373305" y="89219"/>
                </a:cubicBezTo>
                <a:cubicBezTo>
                  <a:pt x="1355904" y="81761"/>
                  <a:pt x="1340232" y="70466"/>
                  <a:pt x="1322505" y="63819"/>
                </a:cubicBezTo>
                <a:cubicBezTo>
                  <a:pt x="1306162" y="57690"/>
                  <a:pt x="1288638" y="55352"/>
                  <a:pt x="1271705" y="51119"/>
                </a:cubicBezTo>
                <a:cubicBezTo>
                  <a:pt x="1195027" y="0"/>
                  <a:pt x="1222252" y="9175"/>
                  <a:pt x="1068505" y="13019"/>
                </a:cubicBezTo>
                <a:cubicBezTo>
                  <a:pt x="850962" y="18458"/>
                  <a:pt x="798529" y="28001"/>
                  <a:pt x="636705" y="51119"/>
                </a:cubicBezTo>
                <a:cubicBezTo>
                  <a:pt x="547504" y="95719"/>
                  <a:pt x="622552" y="61189"/>
                  <a:pt x="547805" y="89219"/>
                </a:cubicBezTo>
                <a:cubicBezTo>
                  <a:pt x="526459" y="97224"/>
                  <a:pt x="505932" y="107410"/>
                  <a:pt x="484305" y="114619"/>
                </a:cubicBezTo>
                <a:cubicBezTo>
                  <a:pt x="467746" y="120139"/>
                  <a:pt x="450438" y="123086"/>
                  <a:pt x="433505" y="127319"/>
                </a:cubicBezTo>
                <a:cubicBezTo>
                  <a:pt x="408105" y="152719"/>
                  <a:pt x="377230" y="173631"/>
                  <a:pt x="357305" y="203519"/>
                </a:cubicBezTo>
                <a:cubicBezTo>
                  <a:pt x="348838" y="216219"/>
                  <a:pt x="343392" y="231568"/>
                  <a:pt x="331905" y="241619"/>
                </a:cubicBezTo>
                <a:cubicBezTo>
                  <a:pt x="308931" y="261721"/>
                  <a:pt x="277291" y="270833"/>
                  <a:pt x="255705" y="292419"/>
                </a:cubicBezTo>
                <a:cubicBezTo>
                  <a:pt x="168712" y="379412"/>
                  <a:pt x="209393" y="348694"/>
                  <a:pt x="141405" y="394019"/>
                </a:cubicBezTo>
                <a:cubicBezTo>
                  <a:pt x="132938" y="406719"/>
                  <a:pt x="122831" y="418467"/>
                  <a:pt x="116005" y="432119"/>
                </a:cubicBezTo>
                <a:cubicBezTo>
                  <a:pt x="105810" y="452509"/>
                  <a:pt x="102687" y="476287"/>
                  <a:pt x="90605" y="495619"/>
                </a:cubicBezTo>
                <a:cubicBezTo>
                  <a:pt x="81086" y="510849"/>
                  <a:pt x="65205" y="521019"/>
                  <a:pt x="52505" y="533719"/>
                </a:cubicBezTo>
                <a:cubicBezTo>
                  <a:pt x="48272" y="550652"/>
                  <a:pt x="46681" y="568476"/>
                  <a:pt x="39805" y="584519"/>
                </a:cubicBezTo>
                <a:cubicBezTo>
                  <a:pt x="33792" y="598548"/>
                  <a:pt x="17837" y="607746"/>
                  <a:pt x="14405" y="622619"/>
                </a:cubicBezTo>
                <a:cubicBezTo>
                  <a:pt x="4838" y="664074"/>
                  <a:pt x="5938" y="707286"/>
                  <a:pt x="1705" y="749619"/>
                </a:cubicBezTo>
                <a:cubicBezTo>
                  <a:pt x="10172" y="872386"/>
                  <a:pt x="0" y="997883"/>
                  <a:pt x="27105" y="1117919"/>
                </a:cubicBezTo>
                <a:cubicBezTo>
                  <a:pt x="32126" y="1140156"/>
                  <a:pt x="73566" y="1128173"/>
                  <a:pt x="90605" y="1143319"/>
                </a:cubicBezTo>
                <a:cubicBezTo>
                  <a:pt x="162683" y="1207388"/>
                  <a:pt x="125677" y="1200763"/>
                  <a:pt x="154105" y="1257619"/>
                </a:cubicBezTo>
                <a:cubicBezTo>
                  <a:pt x="160931" y="1271271"/>
                  <a:pt x="171038" y="1283019"/>
                  <a:pt x="179505" y="1295719"/>
                </a:cubicBezTo>
                <a:cubicBezTo>
                  <a:pt x="203083" y="1437186"/>
                  <a:pt x="172961" y="1320731"/>
                  <a:pt x="217605" y="1410019"/>
                </a:cubicBezTo>
                <a:cubicBezTo>
                  <a:pt x="238263" y="1451336"/>
                  <a:pt x="219309" y="1449823"/>
                  <a:pt x="255705" y="1486219"/>
                </a:cubicBezTo>
                <a:cubicBezTo>
                  <a:pt x="270672" y="1501186"/>
                  <a:pt x="290434" y="1510544"/>
                  <a:pt x="306505" y="1524319"/>
                </a:cubicBezTo>
                <a:cubicBezTo>
                  <a:pt x="320142" y="1536008"/>
                  <a:pt x="329661" y="1552456"/>
                  <a:pt x="344605" y="1562419"/>
                </a:cubicBezTo>
                <a:cubicBezTo>
                  <a:pt x="355744" y="1569845"/>
                  <a:pt x="370731" y="1569132"/>
                  <a:pt x="382705" y="1575119"/>
                </a:cubicBezTo>
                <a:cubicBezTo>
                  <a:pt x="396357" y="1581945"/>
                  <a:pt x="406857" y="1594320"/>
                  <a:pt x="420805" y="1600519"/>
                </a:cubicBezTo>
                <a:cubicBezTo>
                  <a:pt x="445271" y="1611393"/>
                  <a:pt x="472146" y="1615975"/>
                  <a:pt x="497005" y="1625919"/>
                </a:cubicBezTo>
                <a:cubicBezTo>
                  <a:pt x="518172" y="1634386"/>
                  <a:pt x="538669" y="1644768"/>
                  <a:pt x="560505" y="1651319"/>
                </a:cubicBezTo>
                <a:cubicBezTo>
                  <a:pt x="581180" y="1657522"/>
                  <a:pt x="603064" y="1658784"/>
                  <a:pt x="624005" y="1664019"/>
                </a:cubicBezTo>
                <a:cubicBezTo>
                  <a:pt x="653904" y="1671494"/>
                  <a:pt x="682396" y="1685061"/>
                  <a:pt x="712905" y="1689419"/>
                </a:cubicBezTo>
                <a:cubicBezTo>
                  <a:pt x="771725" y="1697822"/>
                  <a:pt x="831438" y="1697886"/>
                  <a:pt x="890705" y="1702119"/>
                </a:cubicBezTo>
                <a:lnTo>
                  <a:pt x="1513005" y="1676719"/>
                </a:lnTo>
                <a:cubicBezTo>
                  <a:pt x="1530432" y="1675733"/>
                  <a:pt x="1547462" y="1670148"/>
                  <a:pt x="1563805" y="1664019"/>
                </a:cubicBezTo>
                <a:cubicBezTo>
                  <a:pt x="1814900" y="1569858"/>
                  <a:pt x="1463481" y="1688994"/>
                  <a:pt x="1652705" y="1625919"/>
                </a:cubicBezTo>
                <a:cubicBezTo>
                  <a:pt x="1661172" y="1613219"/>
                  <a:pt x="1671279" y="1601471"/>
                  <a:pt x="1678105" y="1587819"/>
                </a:cubicBezTo>
                <a:cubicBezTo>
                  <a:pt x="1684092" y="1575845"/>
                  <a:pt x="1684163" y="1561342"/>
                  <a:pt x="1690805" y="1549719"/>
                </a:cubicBezTo>
                <a:cubicBezTo>
                  <a:pt x="1701307" y="1531341"/>
                  <a:pt x="1716205" y="1515852"/>
                  <a:pt x="1728905" y="1498919"/>
                </a:cubicBezTo>
                <a:cubicBezTo>
                  <a:pt x="1762772" y="1397319"/>
                  <a:pt x="1711972" y="1515852"/>
                  <a:pt x="1779705" y="1448119"/>
                </a:cubicBezTo>
                <a:cubicBezTo>
                  <a:pt x="1789171" y="1438653"/>
                  <a:pt x="1784186" y="1420586"/>
                  <a:pt x="1792405" y="1410019"/>
                </a:cubicBezTo>
                <a:cubicBezTo>
                  <a:pt x="1814458" y="1381665"/>
                  <a:pt x="1848680" y="1363707"/>
                  <a:pt x="1868605" y="1333819"/>
                </a:cubicBezTo>
                <a:lnTo>
                  <a:pt x="1944805" y="1219519"/>
                </a:lnTo>
                <a:cubicBezTo>
                  <a:pt x="1949038" y="1202586"/>
                  <a:pt x="1951376" y="1185062"/>
                  <a:pt x="1957505" y="1168719"/>
                </a:cubicBezTo>
                <a:cubicBezTo>
                  <a:pt x="1964152" y="1150992"/>
                  <a:pt x="1981910" y="1136825"/>
                  <a:pt x="1982905" y="1117919"/>
                </a:cubicBezTo>
                <a:cubicBezTo>
                  <a:pt x="1986250" y="1054366"/>
                  <a:pt x="1976239" y="990773"/>
                  <a:pt x="1970205" y="927419"/>
                </a:cubicBezTo>
                <a:cubicBezTo>
                  <a:pt x="1967764" y="901785"/>
                  <a:pt x="1967068" y="875128"/>
                  <a:pt x="1957505" y="851219"/>
                </a:cubicBezTo>
                <a:cubicBezTo>
                  <a:pt x="1949644" y="831566"/>
                  <a:pt x="1932105" y="817352"/>
                  <a:pt x="1919405" y="800419"/>
                </a:cubicBezTo>
                <a:cubicBezTo>
                  <a:pt x="1892974" y="694693"/>
                  <a:pt x="1925158" y="799224"/>
                  <a:pt x="1881305" y="711519"/>
                </a:cubicBezTo>
                <a:cubicBezTo>
                  <a:pt x="1875318" y="699545"/>
                  <a:pt x="1873878" y="685724"/>
                  <a:pt x="1868605" y="673419"/>
                </a:cubicBezTo>
                <a:cubicBezTo>
                  <a:pt x="1861147" y="656018"/>
                  <a:pt x="1851672" y="639552"/>
                  <a:pt x="1843205" y="622619"/>
                </a:cubicBezTo>
                <a:cubicBezTo>
                  <a:pt x="1817821" y="495697"/>
                  <a:pt x="1853392" y="612499"/>
                  <a:pt x="1792405" y="521019"/>
                </a:cubicBezTo>
                <a:cubicBezTo>
                  <a:pt x="1743330" y="447407"/>
                  <a:pt x="1826814" y="514325"/>
                  <a:pt x="1741605" y="457519"/>
                </a:cubicBezTo>
                <a:cubicBezTo>
                  <a:pt x="1668812" y="348330"/>
                  <a:pt x="1756085" y="486479"/>
                  <a:pt x="1703505" y="381319"/>
                </a:cubicBezTo>
                <a:cubicBezTo>
                  <a:pt x="1696679" y="367667"/>
                  <a:pt x="1686572" y="355919"/>
                  <a:pt x="1678105" y="343219"/>
                </a:cubicBezTo>
                <a:cubicBezTo>
                  <a:pt x="1651245" y="235778"/>
                  <a:pt x="1687836" y="345115"/>
                  <a:pt x="1627305" y="254319"/>
                </a:cubicBezTo>
                <a:cubicBezTo>
                  <a:pt x="1619879" y="243180"/>
                  <a:pt x="1622824" y="226786"/>
                  <a:pt x="1614605" y="216219"/>
                </a:cubicBezTo>
                <a:cubicBezTo>
                  <a:pt x="1592552" y="187865"/>
                  <a:pt x="1563805" y="165419"/>
                  <a:pt x="1538405" y="140019"/>
                </a:cubicBezTo>
                <a:cubicBezTo>
                  <a:pt x="1525705" y="127319"/>
                  <a:pt x="1517344" y="107599"/>
                  <a:pt x="1500305" y="101919"/>
                </a:cubicBezTo>
                <a:cubicBezTo>
                  <a:pt x="1487605" y="97686"/>
                  <a:pt x="1474179" y="95206"/>
                  <a:pt x="1462205" y="89219"/>
                </a:cubicBezTo>
                <a:cubicBezTo>
                  <a:pt x="1440127" y="78180"/>
                  <a:pt x="1420283" y="63107"/>
                  <a:pt x="1398705" y="51119"/>
                </a:cubicBezTo>
                <a:cubicBezTo>
                  <a:pt x="1382155" y="41925"/>
                  <a:pt x="1364838" y="34186"/>
                  <a:pt x="1347905" y="25719"/>
                </a:cubicBezTo>
                <a:cubicBezTo>
                  <a:pt x="1292872" y="29952"/>
                  <a:pt x="1237727" y="32927"/>
                  <a:pt x="1182805" y="38419"/>
                </a:cubicBezTo>
                <a:cubicBezTo>
                  <a:pt x="1153019" y="41398"/>
                  <a:pt x="1123588" y="47247"/>
                  <a:pt x="1093905" y="51119"/>
                </a:cubicBezTo>
                <a:lnTo>
                  <a:pt x="890705" y="76519"/>
                </a:lnTo>
                <a:cubicBezTo>
                  <a:pt x="780704" y="62769"/>
                  <a:pt x="823235" y="63819"/>
                  <a:pt x="763705" y="63819"/>
                </a:cubicBezTo>
              </a:path>
            </a:pathLst>
          </a:cu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9" name="68 - Ευθύγραμμο βέλος σύνδεσης"/>
          <p:cNvCxnSpPr/>
          <p:nvPr/>
        </p:nvCxnSpPr>
        <p:spPr>
          <a:xfrm rot="5400000" flipH="1" flipV="1">
            <a:off x="6858016" y="3786190"/>
            <a:ext cx="1428760" cy="85725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- Ελεύθερη σχεδίαση"/>
          <p:cNvSpPr/>
          <p:nvPr/>
        </p:nvSpPr>
        <p:spPr>
          <a:xfrm>
            <a:off x="5715008" y="3714752"/>
            <a:ext cx="2405272" cy="2531760"/>
          </a:xfrm>
          <a:custGeom>
            <a:avLst/>
            <a:gdLst>
              <a:gd name="connsiteX0" fmla="*/ 1567072 w 2405272"/>
              <a:gd name="connsiteY0" fmla="*/ 197743 h 2531760"/>
              <a:gd name="connsiteX1" fmla="*/ 1528972 w 2405272"/>
              <a:gd name="connsiteY1" fmla="*/ 248543 h 2531760"/>
              <a:gd name="connsiteX2" fmla="*/ 1516272 w 2405272"/>
              <a:gd name="connsiteY2" fmla="*/ 388243 h 2531760"/>
              <a:gd name="connsiteX3" fmla="*/ 1490872 w 2405272"/>
              <a:gd name="connsiteY3" fmla="*/ 439043 h 2531760"/>
              <a:gd name="connsiteX4" fmla="*/ 1452772 w 2405272"/>
              <a:gd name="connsiteY4" fmla="*/ 515243 h 2531760"/>
              <a:gd name="connsiteX5" fmla="*/ 1274972 w 2405272"/>
              <a:gd name="connsiteY5" fmla="*/ 566043 h 2531760"/>
              <a:gd name="connsiteX6" fmla="*/ 1135272 w 2405272"/>
              <a:gd name="connsiteY6" fmla="*/ 591443 h 2531760"/>
              <a:gd name="connsiteX7" fmla="*/ 1033672 w 2405272"/>
              <a:gd name="connsiteY7" fmla="*/ 604143 h 2531760"/>
              <a:gd name="connsiteX8" fmla="*/ 893972 w 2405272"/>
              <a:gd name="connsiteY8" fmla="*/ 629543 h 2531760"/>
              <a:gd name="connsiteX9" fmla="*/ 792372 w 2405272"/>
              <a:gd name="connsiteY9" fmla="*/ 654943 h 2531760"/>
              <a:gd name="connsiteX10" fmla="*/ 728872 w 2405272"/>
              <a:gd name="connsiteY10" fmla="*/ 731143 h 2531760"/>
              <a:gd name="connsiteX11" fmla="*/ 703472 w 2405272"/>
              <a:gd name="connsiteY11" fmla="*/ 769243 h 2531760"/>
              <a:gd name="connsiteX12" fmla="*/ 690772 w 2405272"/>
              <a:gd name="connsiteY12" fmla="*/ 807343 h 2531760"/>
              <a:gd name="connsiteX13" fmla="*/ 652672 w 2405272"/>
              <a:gd name="connsiteY13" fmla="*/ 820043 h 2531760"/>
              <a:gd name="connsiteX14" fmla="*/ 639972 w 2405272"/>
              <a:gd name="connsiteY14" fmla="*/ 858143 h 2531760"/>
              <a:gd name="connsiteX15" fmla="*/ 601872 w 2405272"/>
              <a:gd name="connsiteY15" fmla="*/ 883543 h 2531760"/>
              <a:gd name="connsiteX16" fmla="*/ 525672 w 2405272"/>
              <a:gd name="connsiteY16" fmla="*/ 934343 h 2531760"/>
              <a:gd name="connsiteX17" fmla="*/ 474872 w 2405272"/>
              <a:gd name="connsiteY17" fmla="*/ 1010543 h 2531760"/>
              <a:gd name="connsiteX18" fmla="*/ 411372 w 2405272"/>
              <a:gd name="connsiteY18" fmla="*/ 1086743 h 2531760"/>
              <a:gd name="connsiteX19" fmla="*/ 385972 w 2405272"/>
              <a:gd name="connsiteY19" fmla="*/ 1175643 h 2531760"/>
              <a:gd name="connsiteX20" fmla="*/ 360572 w 2405272"/>
              <a:gd name="connsiteY20" fmla="*/ 1213743 h 2531760"/>
              <a:gd name="connsiteX21" fmla="*/ 347872 w 2405272"/>
              <a:gd name="connsiteY21" fmla="*/ 1264543 h 2531760"/>
              <a:gd name="connsiteX22" fmla="*/ 322472 w 2405272"/>
              <a:gd name="connsiteY22" fmla="*/ 1315343 h 2531760"/>
              <a:gd name="connsiteX23" fmla="*/ 309772 w 2405272"/>
              <a:gd name="connsiteY23" fmla="*/ 1353443 h 2531760"/>
              <a:gd name="connsiteX24" fmla="*/ 335172 w 2405272"/>
              <a:gd name="connsiteY24" fmla="*/ 1683643 h 2531760"/>
              <a:gd name="connsiteX25" fmla="*/ 347872 w 2405272"/>
              <a:gd name="connsiteY25" fmla="*/ 1734443 h 2531760"/>
              <a:gd name="connsiteX26" fmla="*/ 373272 w 2405272"/>
              <a:gd name="connsiteY26" fmla="*/ 1772543 h 2531760"/>
              <a:gd name="connsiteX27" fmla="*/ 436772 w 2405272"/>
              <a:gd name="connsiteY27" fmla="*/ 1899543 h 2531760"/>
              <a:gd name="connsiteX28" fmla="*/ 462172 w 2405272"/>
              <a:gd name="connsiteY28" fmla="*/ 1937643 h 2531760"/>
              <a:gd name="connsiteX29" fmla="*/ 500272 w 2405272"/>
              <a:gd name="connsiteY29" fmla="*/ 1963043 h 2531760"/>
              <a:gd name="connsiteX30" fmla="*/ 551072 w 2405272"/>
              <a:gd name="connsiteY30" fmla="*/ 2001143 h 2531760"/>
              <a:gd name="connsiteX31" fmla="*/ 678072 w 2405272"/>
              <a:gd name="connsiteY31" fmla="*/ 2115443 h 2531760"/>
              <a:gd name="connsiteX32" fmla="*/ 716172 w 2405272"/>
              <a:gd name="connsiteY32" fmla="*/ 2128143 h 2531760"/>
              <a:gd name="connsiteX33" fmla="*/ 843172 w 2405272"/>
              <a:gd name="connsiteY33" fmla="*/ 2166243 h 2531760"/>
              <a:gd name="connsiteX34" fmla="*/ 957472 w 2405272"/>
              <a:gd name="connsiteY34" fmla="*/ 2204343 h 2531760"/>
              <a:gd name="connsiteX35" fmla="*/ 995572 w 2405272"/>
              <a:gd name="connsiteY35" fmla="*/ 2229743 h 2531760"/>
              <a:gd name="connsiteX36" fmla="*/ 1097172 w 2405272"/>
              <a:gd name="connsiteY36" fmla="*/ 2242443 h 2531760"/>
              <a:gd name="connsiteX37" fmla="*/ 1579772 w 2405272"/>
              <a:gd name="connsiteY37" fmla="*/ 2255143 h 2531760"/>
              <a:gd name="connsiteX38" fmla="*/ 1998872 w 2405272"/>
              <a:gd name="connsiteY38" fmla="*/ 2242443 h 2531760"/>
              <a:gd name="connsiteX39" fmla="*/ 2163972 w 2405272"/>
              <a:gd name="connsiteY39" fmla="*/ 2229743 h 2531760"/>
              <a:gd name="connsiteX40" fmla="*/ 2240172 w 2405272"/>
              <a:gd name="connsiteY40" fmla="*/ 2255143 h 2531760"/>
              <a:gd name="connsiteX41" fmla="*/ 2316372 w 2405272"/>
              <a:gd name="connsiteY41" fmla="*/ 2293243 h 2531760"/>
              <a:gd name="connsiteX42" fmla="*/ 2354472 w 2405272"/>
              <a:gd name="connsiteY42" fmla="*/ 2331343 h 2531760"/>
              <a:gd name="connsiteX43" fmla="*/ 2405272 w 2405272"/>
              <a:gd name="connsiteY43" fmla="*/ 2407543 h 2531760"/>
              <a:gd name="connsiteX44" fmla="*/ 2341772 w 2405272"/>
              <a:gd name="connsiteY44" fmla="*/ 2496443 h 2531760"/>
              <a:gd name="connsiteX45" fmla="*/ 2252872 w 2405272"/>
              <a:gd name="connsiteY45" fmla="*/ 2509143 h 2531760"/>
              <a:gd name="connsiteX46" fmla="*/ 2138572 w 2405272"/>
              <a:gd name="connsiteY46" fmla="*/ 2496443 h 2531760"/>
              <a:gd name="connsiteX47" fmla="*/ 2087772 w 2405272"/>
              <a:gd name="connsiteY47" fmla="*/ 2458343 h 2531760"/>
              <a:gd name="connsiteX48" fmla="*/ 2049672 w 2405272"/>
              <a:gd name="connsiteY48" fmla="*/ 2432943 h 2531760"/>
              <a:gd name="connsiteX49" fmla="*/ 2024272 w 2405272"/>
              <a:gd name="connsiteY49" fmla="*/ 2394843 h 2531760"/>
              <a:gd name="connsiteX50" fmla="*/ 1948072 w 2405272"/>
              <a:gd name="connsiteY50" fmla="*/ 2369443 h 2531760"/>
              <a:gd name="connsiteX51" fmla="*/ 1833772 w 2405272"/>
              <a:gd name="connsiteY51" fmla="*/ 2382143 h 2531760"/>
              <a:gd name="connsiteX52" fmla="*/ 1732172 w 2405272"/>
              <a:gd name="connsiteY52" fmla="*/ 2420243 h 2531760"/>
              <a:gd name="connsiteX53" fmla="*/ 1567072 w 2405272"/>
              <a:gd name="connsiteY53" fmla="*/ 2445643 h 2531760"/>
              <a:gd name="connsiteX54" fmla="*/ 1351172 w 2405272"/>
              <a:gd name="connsiteY54" fmla="*/ 2483743 h 2531760"/>
              <a:gd name="connsiteX55" fmla="*/ 1147972 w 2405272"/>
              <a:gd name="connsiteY55" fmla="*/ 2509143 h 2531760"/>
              <a:gd name="connsiteX56" fmla="*/ 932072 w 2405272"/>
              <a:gd name="connsiteY56" fmla="*/ 2483743 h 2531760"/>
              <a:gd name="connsiteX57" fmla="*/ 779672 w 2405272"/>
              <a:gd name="connsiteY57" fmla="*/ 2407543 h 2531760"/>
              <a:gd name="connsiteX58" fmla="*/ 690772 w 2405272"/>
              <a:gd name="connsiteY58" fmla="*/ 2382143 h 2531760"/>
              <a:gd name="connsiteX59" fmla="*/ 665372 w 2405272"/>
              <a:gd name="connsiteY59" fmla="*/ 2344043 h 2531760"/>
              <a:gd name="connsiteX60" fmla="*/ 589172 w 2405272"/>
              <a:gd name="connsiteY60" fmla="*/ 2305943 h 2531760"/>
              <a:gd name="connsiteX61" fmla="*/ 551072 w 2405272"/>
              <a:gd name="connsiteY61" fmla="*/ 2267843 h 2531760"/>
              <a:gd name="connsiteX62" fmla="*/ 512972 w 2405272"/>
              <a:gd name="connsiteY62" fmla="*/ 2191643 h 2531760"/>
              <a:gd name="connsiteX63" fmla="*/ 474872 w 2405272"/>
              <a:gd name="connsiteY63" fmla="*/ 2166243 h 2531760"/>
              <a:gd name="connsiteX64" fmla="*/ 411372 w 2405272"/>
              <a:gd name="connsiteY64" fmla="*/ 2090043 h 2531760"/>
              <a:gd name="connsiteX65" fmla="*/ 335172 w 2405272"/>
              <a:gd name="connsiteY65" fmla="*/ 2013843 h 2531760"/>
              <a:gd name="connsiteX66" fmla="*/ 297072 w 2405272"/>
              <a:gd name="connsiteY66" fmla="*/ 1975743 h 2531760"/>
              <a:gd name="connsiteX67" fmla="*/ 258972 w 2405272"/>
              <a:gd name="connsiteY67" fmla="*/ 1886843 h 2531760"/>
              <a:gd name="connsiteX68" fmla="*/ 246272 w 2405272"/>
              <a:gd name="connsiteY68" fmla="*/ 1848743 h 2531760"/>
              <a:gd name="connsiteX69" fmla="*/ 220872 w 2405272"/>
              <a:gd name="connsiteY69" fmla="*/ 1810643 h 2531760"/>
              <a:gd name="connsiteX70" fmla="*/ 208172 w 2405272"/>
              <a:gd name="connsiteY70" fmla="*/ 1772543 h 2531760"/>
              <a:gd name="connsiteX71" fmla="*/ 182772 w 2405272"/>
              <a:gd name="connsiteY71" fmla="*/ 1721743 h 2531760"/>
              <a:gd name="connsiteX72" fmla="*/ 157372 w 2405272"/>
              <a:gd name="connsiteY72" fmla="*/ 1645543 h 2531760"/>
              <a:gd name="connsiteX73" fmla="*/ 119272 w 2405272"/>
              <a:gd name="connsiteY73" fmla="*/ 1594743 h 2531760"/>
              <a:gd name="connsiteX74" fmla="*/ 55772 w 2405272"/>
              <a:gd name="connsiteY74" fmla="*/ 1518543 h 2531760"/>
              <a:gd name="connsiteX75" fmla="*/ 43072 w 2405272"/>
              <a:gd name="connsiteY75" fmla="*/ 1480443 h 2531760"/>
              <a:gd name="connsiteX76" fmla="*/ 4972 w 2405272"/>
              <a:gd name="connsiteY76" fmla="*/ 1455043 h 2531760"/>
              <a:gd name="connsiteX77" fmla="*/ 17672 w 2405272"/>
              <a:gd name="connsiteY77" fmla="*/ 1416943 h 2531760"/>
              <a:gd name="connsiteX78" fmla="*/ 68472 w 2405272"/>
              <a:gd name="connsiteY78" fmla="*/ 1340743 h 2531760"/>
              <a:gd name="connsiteX79" fmla="*/ 81172 w 2405272"/>
              <a:gd name="connsiteY79" fmla="*/ 1302643 h 2531760"/>
              <a:gd name="connsiteX80" fmla="*/ 131972 w 2405272"/>
              <a:gd name="connsiteY80" fmla="*/ 1226443 h 2531760"/>
              <a:gd name="connsiteX81" fmla="*/ 157372 w 2405272"/>
              <a:gd name="connsiteY81" fmla="*/ 1150243 h 2531760"/>
              <a:gd name="connsiteX82" fmla="*/ 182772 w 2405272"/>
              <a:gd name="connsiteY82" fmla="*/ 1074043 h 2531760"/>
              <a:gd name="connsiteX83" fmla="*/ 220872 w 2405272"/>
              <a:gd name="connsiteY83" fmla="*/ 985143 h 2531760"/>
              <a:gd name="connsiteX84" fmla="*/ 233572 w 2405272"/>
              <a:gd name="connsiteY84" fmla="*/ 883543 h 2531760"/>
              <a:gd name="connsiteX85" fmla="*/ 258972 w 2405272"/>
              <a:gd name="connsiteY85" fmla="*/ 845443 h 2531760"/>
              <a:gd name="connsiteX86" fmla="*/ 297072 w 2405272"/>
              <a:gd name="connsiteY86" fmla="*/ 794643 h 2531760"/>
              <a:gd name="connsiteX87" fmla="*/ 360572 w 2405272"/>
              <a:gd name="connsiteY87" fmla="*/ 718443 h 2531760"/>
              <a:gd name="connsiteX88" fmla="*/ 398672 w 2405272"/>
              <a:gd name="connsiteY88" fmla="*/ 693043 h 2531760"/>
              <a:gd name="connsiteX89" fmla="*/ 411372 w 2405272"/>
              <a:gd name="connsiteY89" fmla="*/ 654943 h 2531760"/>
              <a:gd name="connsiteX90" fmla="*/ 512972 w 2405272"/>
              <a:gd name="connsiteY90" fmla="*/ 578743 h 2531760"/>
              <a:gd name="connsiteX91" fmla="*/ 551072 w 2405272"/>
              <a:gd name="connsiteY91" fmla="*/ 553343 h 2531760"/>
              <a:gd name="connsiteX92" fmla="*/ 589172 w 2405272"/>
              <a:gd name="connsiteY92" fmla="*/ 540643 h 2531760"/>
              <a:gd name="connsiteX93" fmla="*/ 652672 w 2405272"/>
              <a:gd name="connsiteY93" fmla="*/ 515243 h 2531760"/>
              <a:gd name="connsiteX94" fmla="*/ 792372 w 2405272"/>
              <a:gd name="connsiteY94" fmla="*/ 451743 h 2531760"/>
              <a:gd name="connsiteX95" fmla="*/ 855872 w 2405272"/>
              <a:gd name="connsiteY95" fmla="*/ 375543 h 2531760"/>
              <a:gd name="connsiteX96" fmla="*/ 881272 w 2405272"/>
              <a:gd name="connsiteY96" fmla="*/ 337443 h 2531760"/>
              <a:gd name="connsiteX97" fmla="*/ 919372 w 2405272"/>
              <a:gd name="connsiteY97" fmla="*/ 324743 h 2531760"/>
              <a:gd name="connsiteX98" fmla="*/ 1059072 w 2405272"/>
              <a:gd name="connsiteY98" fmla="*/ 248543 h 2531760"/>
              <a:gd name="connsiteX99" fmla="*/ 1147972 w 2405272"/>
              <a:gd name="connsiteY99" fmla="*/ 172343 h 2531760"/>
              <a:gd name="connsiteX100" fmla="*/ 1186072 w 2405272"/>
              <a:gd name="connsiteY100" fmla="*/ 159643 h 2531760"/>
              <a:gd name="connsiteX101" fmla="*/ 1224172 w 2405272"/>
              <a:gd name="connsiteY101" fmla="*/ 134243 h 2531760"/>
              <a:gd name="connsiteX102" fmla="*/ 1287672 w 2405272"/>
              <a:gd name="connsiteY102" fmla="*/ 121543 h 2531760"/>
              <a:gd name="connsiteX103" fmla="*/ 1363872 w 2405272"/>
              <a:gd name="connsiteY103" fmla="*/ 70743 h 2531760"/>
              <a:gd name="connsiteX104" fmla="*/ 1401972 w 2405272"/>
              <a:gd name="connsiteY104" fmla="*/ 32643 h 2531760"/>
              <a:gd name="connsiteX105" fmla="*/ 1440072 w 2405272"/>
              <a:gd name="connsiteY105" fmla="*/ 7243 h 2531760"/>
              <a:gd name="connsiteX106" fmla="*/ 1528972 w 2405272"/>
              <a:gd name="connsiteY106" fmla="*/ 19943 h 2531760"/>
              <a:gd name="connsiteX107" fmla="*/ 1541672 w 2405272"/>
              <a:gd name="connsiteY107" fmla="*/ 58043 h 2531760"/>
              <a:gd name="connsiteX108" fmla="*/ 1567072 w 2405272"/>
              <a:gd name="connsiteY108" fmla="*/ 108843 h 2531760"/>
              <a:gd name="connsiteX109" fmla="*/ 1579772 w 2405272"/>
              <a:gd name="connsiteY109" fmla="*/ 146943 h 2531760"/>
              <a:gd name="connsiteX110" fmla="*/ 1567072 w 2405272"/>
              <a:gd name="connsiteY110" fmla="*/ 197743 h 253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5272" h="2531760">
                <a:moveTo>
                  <a:pt x="1567072" y="197743"/>
                </a:moveTo>
                <a:cubicBezTo>
                  <a:pt x="1558605" y="214676"/>
                  <a:pt x="1534426" y="228091"/>
                  <a:pt x="1528972" y="248543"/>
                </a:cubicBezTo>
                <a:cubicBezTo>
                  <a:pt x="1516924" y="293723"/>
                  <a:pt x="1525442" y="342392"/>
                  <a:pt x="1516272" y="388243"/>
                </a:cubicBezTo>
                <a:cubicBezTo>
                  <a:pt x="1512559" y="406807"/>
                  <a:pt x="1498330" y="421642"/>
                  <a:pt x="1490872" y="439043"/>
                </a:cubicBezTo>
                <a:cubicBezTo>
                  <a:pt x="1475378" y="475195"/>
                  <a:pt x="1483280" y="484735"/>
                  <a:pt x="1452772" y="515243"/>
                </a:cubicBezTo>
                <a:cubicBezTo>
                  <a:pt x="1388997" y="579018"/>
                  <a:pt x="1380702" y="550939"/>
                  <a:pt x="1274972" y="566043"/>
                </a:cubicBezTo>
                <a:cubicBezTo>
                  <a:pt x="1228118" y="572736"/>
                  <a:pt x="1182023" y="584061"/>
                  <a:pt x="1135272" y="591443"/>
                </a:cubicBezTo>
                <a:cubicBezTo>
                  <a:pt x="1101559" y="596766"/>
                  <a:pt x="1067385" y="598820"/>
                  <a:pt x="1033672" y="604143"/>
                </a:cubicBezTo>
                <a:cubicBezTo>
                  <a:pt x="986921" y="611525"/>
                  <a:pt x="940491" y="620821"/>
                  <a:pt x="893972" y="629543"/>
                </a:cubicBezTo>
                <a:cubicBezTo>
                  <a:pt x="823913" y="642679"/>
                  <a:pt x="846877" y="636775"/>
                  <a:pt x="792372" y="654943"/>
                </a:cubicBezTo>
                <a:cubicBezTo>
                  <a:pt x="729309" y="749538"/>
                  <a:pt x="810360" y="633357"/>
                  <a:pt x="728872" y="731143"/>
                </a:cubicBezTo>
                <a:cubicBezTo>
                  <a:pt x="719101" y="742869"/>
                  <a:pt x="710298" y="755591"/>
                  <a:pt x="703472" y="769243"/>
                </a:cubicBezTo>
                <a:cubicBezTo>
                  <a:pt x="697485" y="781217"/>
                  <a:pt x="700238" y="797877"/>
                  <a:pt x="690772" y="807343"/>
                </a:cubicBezTo>
                <a:cubicBezTo>
                  <a:pt x="681306" y="816809"/>
                  <a:pt x="665372" y="815810"/>
                  <a:pt x="652672" y="820043"/>
                </a:cubicBezTo>
                <a:cubicBezTo>
                  <a:pt x="648439" y="832743"/>
                  <a:pt x="648335" y="847690"/>
                  <a:pt x="639972" y="858143"/>
                </a:cubicBezTo>
                <a:cubicBezTo>
                  <a:pt x="630437" y="870062"/>
                  <a:pt x="613598" y="873772"/>
                  <a:pt x="601872" y="883543"/>
                </a:cubicBezTo>
                <a:cubicBezTo>
                  <a:pt x="538451" y="936394"/>
                  <a:pt x="592629" y="912024"/>
                  <a:pt x="525672" y="934343"/>
                </a:cubicBezTo>
                <a:cubicBezTo>
                  <a:pt x="498429" y="1016072"/>
                  <a:pt x="534330" y="927302"/>
                  <a:pt x="474872" y="1010543"/>
                </a:cubicBezTo>
                <a:cubicBezTo>
                  <a:pt x="416279" y="1092573"/>
                  <a:pt x="486482" y="1036670"/>
                  <a:pt x="411372" y="1086743"/>
                </a:cubicBezTo>
                <a:cubicBezTo>
                  <a:pt x="407303" y="1103019"/>
                  <a:pt x="395082" y="1157423"/>
                  <a:pt x="385972" y="1175643"/>
                </a:cubicBezTo>
                <a:cubicBezTo>
                  <a:pt x="379146" y="1189295"/>
                  <a:pt x="369039" y="1201043"/>
                  <a:pt x="360572" y="1213743"/>
                </a:cubicBezTo>
                <a:cubicBezTo>
                  <a:pt x="356339" y="1230676"/>
                  <a:pt x="354001" y="1248200"/>
                  <a:pt x="347872" y="1264543"/>
                </a:cubicBezTo>
                <a:cubicBezTo>
                  <a:pt x="341225" y="1282270"/>
                  <a:pt x="329930" y="1297942"/>
                  <a:pt x="322472" y="1315343"/>
                </a:cubicBezTo>
                <a:cubicBezTo>
                  <a:pt x="317199" y="1327648"/>
                  <a:pt x="314005" y="1340743"/>
                  <a:pt x="309772" y="1353443"/>
                </a:cubicBezTo>
                <a:cubicBezTo>
                  <a:pt x="318239" y="1463510"/>
                  <a:pt x="324188" y="1573799"/>
                  <a:pt x="335172" y="1683643"/>
                </a:cubicBezTo>
                <a:cubicBezTo>
                  <a:pt x="336909" y="1701011"/>
                  <a:pt x="340996" y="1718400"/>
                  <a:pt x="347872" y="1734443"/>
                </a:cubicBezTo>
                <a:cubicBezTo>
                  <a:pt x="353885" y="1748472"/>
                  <a:pt x="367073" y="1758595"/>
                  <a:pt x="373272" y="1772543"/>
                </a:cubicBezTo>
                <a:cubicBezTo>
                  <a:pt x="439057" y="1920559"/>
                  <a:pt x="355972" y="1786423"/>
                  <a:pt x="436772" y="1899543"/>
                </a:cubicBezTo>
                <a:cubicBezTo>
                  <a:pt x="445644" y="1911963"/>
                  <a:pt x="451379" y="1926850"/>
                  <a:pt x="462172" y="1937643"/>
                </a:cubicBezTo>
                <a:cubicBezTo>
                  <a:pt x="472965" y="1948436"/>
                  <a:pt x="487852" y="1954171"/>
                  <a:pt x="500272" y="1963043"/>
                </a:cubicBezTo>
                <a:cubicBezTo>
                  <a:pt x="517496" y="1975346"/>
                  <a:pt x="535339" y="1986983"/>
                  <a:pt x="551072" y="2001143"/>
                </a:cubicBezTo>
                <a:cubicBezTo>
                  <a:pt x="596628" y="2042143"/>
                  <a:pt x="625412" y="2085352"/>
                  <a:pt x="678072" y="2115443"/>
                </a:cubicBezTo>
                <a:cubicBezTo>
                  <a:pt x="689695" y="2122085"/>
                  <a:pt x="703637" y="2123443"/>
                  <a:pt x="716172" y="2128143"/>
                </a:cubicBezTo>
                <a:cubicBezTo>
                  <a:pt x="811649" y="2163947"/>
                  <a:pt x="746017" y="2146812"/>
                  <a:pt x="843172" y="2166243"/>
                </a:cubicBezTo>
                <a:cubicBezTo>
                  <a:pt x="1014044" y="2251679"/>
                  <a:pt x="760517" y="2130485"/>
                  <a:pt x="957472" y="2204343"/>
                </a:cubicBezTo>
                <a:cubicBezTo>
                  <a:pt x="971764" y="2209702"/>
                  <a:pt x="980846" y="2225727"/>
                  <a:pt x="995572" y="2229743"/>
                </a:cubicBezTo>
                <a:cubicBezTo>
                  <a:pt x="1028500" y="2238723"/>
                  <a:pt x="1063074" y="2240960"/>
                  <a:pt x="1097172" y="2242443"/>
                </a:cubicBezTo>
                <a:cubicBezTo>
                  <a:pt x="1257942" y="2249433"/>
                  <a:pt x="1418905" y="2250910"/>
                  <a:pt x="1579772" y="2255143"/>
                </a:cubicBezTo>
                <a:cubicBezTo>
                  <a:pt x="1719472" y="2250910"/>
                  <a:pt x="1859520" y="2253162"/>
                  <a:pt x="1998872" y="2242443"/>
                </a:cubicBezTo>
                <a:cubicBezTo>
                  <a:pt x="2225501" y="2225010"/>
                  <a:pt x="1912132" y="2193766"/>
                  <a:pt x="2163972" y="2229743"/>
                </a:cubicBezTo>
                <a:cubicBezTo>
                  <a:pt x="2189372" y="2238210"/>
                  <a:pt x="2217895" y="2240291"/>
                  <a:pt x="2240172" y="2255143"/>
                </a:cubicBezTo>
                <a:cubicBezTo>
                  <a:pt x="2289411" y="2287969"/>
                  <a:pt x="2263792" y="2275716"/>
                  <a:pt x="2316372" y="2293243"/>
                </a:cubicBezTo>
                <a:cubicBezTo>
                  <a:pt x="2329072" y="2305943"/>
                  <a:pt x="2343445" y="2317166"/>
                  <a:pt x="2354472" y="2331343"/>
                </a:cubicBezTo>
                <a:cubicBezTo>
                  <a:pt x="2373214" y="2355440"/>
                  <a:pt x="2405272" y="2407543"/>
                  <a:pt x="2405272" y="2407543"/>
                </a:cubicBezTo>
                <a:cubicBezTo>
                  <a:pt x="2381686" y="2478300"/>
                  <a:pt x="2402248" y="2484348"/>
                  <a:pt x="2341772" y="2496443"/>
                </a:cubicBezTo>
                <a:cubicBezTo>
                  <a:pt x="2312419" y="2502314"/>
                  <a:pt x="2282505" y="2504910"/>
                  <a:pt x="2252872" y="2509143"/>
                </a:cubicBezTo>
                <a:cubicBezTo>
                  <a:pt x="2214772" y="2504910"/>
                  <a:pt x="2175211" y="2507717"/>
                  <a:pt x="2138572" y="2496443"/>
                </a:cubicBezTo>
                <a:cubicBezTo>
                  <a:pt x="2118341" y="2490218"/>
                  <a:pt x="2104996" y="2470646"/>
                  <a:pt x="2087772" y="2458343"/>
                </a:cubicBezTo>
                <a:cubicBezTo>
                  <a:pt x="2075352" y="2449471"/>
                  <a:pt x="2062372" y="2441410"/>
                  <a:pt x="2049672" y="2432943"/>
                </a:cubicBezTo>
                <a:cubicBezTo>
                  <a:pt x="2041205" y="2420243"/>
                  <a:pt x="2037215" y="2402933"/>
                  <a:pt x="2024272" y="2394843"/>
                </a:cubicBezTo>
                <a:cubicBezTo>
                  <a:pt x="2001568" y="2380653"/>
                  <a:pt x="1948072" y="2369443"/>
                  <a:pt x="1948072" y="2369443"/>
                </a:cubicBezTo>
                <a:cubicBezTo>
                  <a:pt x="1909972" y="2373676"/>
                  <a:pt x="1871256" y="2374111"/>
                  <a:pt x="1833772" y="2382143"/>
                </a:cubicBezTo>
                <a:cubicBezTo>
                  <a:pt x="1785163" y="2392559"/>
                  <a:pt x="1775856" y="2412052"/>
                  <a:pt x="1732172" y="2420243"/>
                </a:cubicBezTo>
                <a:cubicBezTo>
                  <a:pt x="1677445" y="2430504"/>
                  <a:pt x="1622105" y="2437176"/>
                  <a:pt x="1567072" y="2445643"/>
                </a:cubicBezTo>
                <a:cubicBezTo>
                  <a:pt x="1474791" y="2476403"/>
                  <a:pt x="1530527" y="2460349"/>
                  <a:pt x="1351172" y="2483743"/>
                </a:cubicBezTo>
                <a:cubicBezTo>
                  <a:pt x="983041" y="2531760"/>
                  <a:pt x="1449798" y="2466025"/>
                  <a:pt x="1147972" y="2509143"/>
                </a:cubicBezTo>
                <a:cubicBezTo>
                  <a:pt x="1076005" y="2500676"/>
                  <a:pt x="1001926" y="2503013"/>
                  <a:pt x="932072" y="2483743"/>
                </a:cubicBezTo>
                <a:cubicBezTo>
                  <a:pt x="877321" y="2468639"/>
                  <a:pt x="834772" y="2421318"/>
                  <a:pt x="779672" y="2407543"/>
                </a:cubicBezTo>
                <a:cubicBezTo>
                  <a:pt x="715885" y="2391596"/>
                  <a:pt x="745431" y="2400363"/>
                  <a:pt x="690772" y="2382143"/>
                </a:cubicBezTo>
                <a:cubicBezTo>
                  <a:pt x="682305" y="2369443"/>
                  <a:pt x="676165" y="2354836"/>
                  <a:pt x="665372" y="2344043"/>
                </a:cubicBezTo>
                <a:cubicBezTo>
                  <a:pt x="640753" y="2319424"/>
                  <a:pt x="620160" y="2316272"/>
                  <a:pt x="589172" y="2305943"/>
                </a:cubicBezTo>
                <a:cubicBezTo>
                  <a:pt x="576472" y="2293243"/>
                  <a:pt x="561035" y="2282787"/>
                  <a:pt x="551072" y="2267843"/>
                </a:cubicBezTo>
                <a:cubicBezTo>
                  <a:pt x="509755" y="2205868"/>
                  <a:pt x="572923" y="2251594"/>
                  <a:pt x="512972" y="2191643"/>
                </a:cubicBezTo>
                <a:cubicBezTo>
                  <a:pt x="502179" y="2180850"/>
                  <a:pt x="486598" y="2176014"/>
                  <a:pt x="474872" y="2166243"/>
                </a:cubicBezTo>
                <a:cubicBezTo>
                  <a:pt x="400418" y="2104198"/>
                  <a:pt x="468458" y="2154264"/>
                  <a:pt x="411372" y="2090043"/>
                </a:cubicBezTo>
                <a:cubicBezTo>
                  <a:pt x="387507" y="2063195"/>
                  <a:pt x="360572" y="2039243"/>
                  <a:pt x="335172" y="2013843"/>
                </a:cubicBezTo>
                <a:lnTo>
                  <a:pt x="297072" y="1975743"/>
                </a:lnTo>
                <a:cubicBezTo>
                  <a:pt x="270641" y="1870017"/>
                  <a:pt x="302825" y="1974548"/>
                  <a:pt x="258972" y="1886843"/>
                </a:cubicBezTo>
                <a:cubicBezTo>
                  <a:pt x="252985" y="1874869"/>
                  <a:pt x="252259" y="1860717"/>
                  <a:pt x="246272" y="1848743"/>
                </a:cubicBezTo>
                <a:cubicBezTo>
                  <a:pt x="239446" y="1835091"/>
                  <a:pt x="227698" y="1824295"/>
                  <a:pt x="220872" y="1810643"/>
                </a:cubicBezTo>
                <a:cubicBezTo>
                  <a:pt x="214885" y="1798669"/>
                  <a:pt x="213445" y="1784848"/>
                  <a:pt x="208172" y="1772543"/>
                </a:cubicBezTo>
                <a:cubicBezTo>
                  <a:pt x="200714" y="1755142"/>
                  <a:pt x="189803" y="1739321"/>
                  <a:pt x="182772" y="1721743"/>
                </a:cubicBezTo>
                <a:cubicBezTo>
                  <a:pt x="172828" y="1696884"/>
                  <a:pt x="173436" y="1666962"/>
                  <a:pt x="157372" y="1645543"/>
                </a:cubicBezTo>
                <a:cubicBezTo>
                  <a:pt x="144672" y="1628610"/>
                  <a:pt x="130490" y="1612692"/>
                  <a:pt x="119272" y="1594743"/>
                </a:cubicBezTo>
                <a:cubicBezTo>
                  <a:pt x="73235" y="1521083"/>
                  <a:pt x="120759" y="1561868"/>
                  <a:pt x="55772" y="1518543"/>
                </a:cubicBezTo>
                <a:cubicBezTo>
                  <a:pt x="51539" y="1505843"/>
                  <a:pt x="51435" y="1490896"/>
                  <a:pt x="43072" y="1480443"/>
                </a:cubicBezTo>
                <a:cubicBezTo>
                  <a:pt x="33537" y="1468524"/>
                  <a:pt x="10641" y="1469215"/>
                  <a:pt x="4972" y="1455043"/>
                </a:cubicBezTo>
                <a:cubicBezTo>
                  <a:pt x="0" y="1442614"/>
                  <a:pt x="11171" y="1428645"/>
                  <a:pt x="17672" y="1416943"/>
                </a:cubicBezTo>
                <a:cubicBezTo>
                  <a:pt x="32497" y="1390258"/>
                  <a:pt x="58819" y="1369703"/>
                  <a:pt x="68472" y="1340743"/>
                </a:cubicBezTo>
                <a:cubicBezTo>
                  <a:pt x="72705" y="1328043"/>
                  <a:pt x="74671" y="1314345"/>
                  <a:pt x="81172" y="1302643"/>
                </a:cubicBezTo>
                <a:cubicBezTo>
                  <a:pt x="95997" y="1275958"/>
                  <a:pt x="122319" y="1255403"/>
                  <a:pt x="131972" y="1226443"/>
                </a:cubicBezTo>
                <a:lnTo>
                  <a:pt x="157372" y="1150243"/>
                </a:lnTo>
                <a:cubicBezTo>
                  <a:pt x="165839" y="1124843"/>
                  <a:pt x="176278" y="1100018"/>
                  <a:pt x="182772" y="1074043"/>
                </a:cubicBezTo>
                <a:cubicBezTo>
                  <a:pt x="199174" y="1008435"/>
                  <a:pt x="185790" y="1037766"/>
                  <a:pt x="220872" y="985143"/>
                </a:cubicBezTo>
                <a:cubicBezTo>
                  <a:pt x="225105" y="951276"/>
                  <a:pt x="224592" y="916471"/>
                  <a:pt x="233572" y="883543"/>
                </a:cubicBezTo>
                <a:cubicBezTo>
                  <a:pt x="237588" y="868817"/>
                  <a:pt x="250100" y="857863"/>
                  <a:pt x="258972" y="845443"/>
                </a:cubicBezTo>
                <a:cubicBezTo>
                  <a:pt x="271275" y="828219"/>
                  <a:pt x="284769" y="811867"/>
                  <a:pt x="297072" y="794643"/>
                </a:cubicBezTo>
                <a:cubicBezTo>
                  <a:pt x="326454" y="753508"/>
                  <a:pt x="318716" y="753323"/>
                  <a:pt x="360572" y="718443"/>
                </a:cubicBezTo>
                <a:cubicBezTo>
                  <a:pt x="372298" y="708672"/>
                  <a:pt x="385972" y="701510"/>
                  <a:pt x="398672" y="693043"/>
                </a:cubicBezTo>
                <a:cubicBezTo>
                  <a:pt x="402905" y="680343"/>
                  <a:pt x="403946" y="666082"/>
                  <a:pt x="411372" y="654943"/>
                </a:cubicBezTo>
                <a:cubicBezTo>
                  <a:pt x="436821" y="616769"/>
                  <a:pt x="475447" y="602196"/>
                  <a:pt x="512972" y="578743"/>
                </a:cubicBezTo>
                <a:cubicBezTo>
                  <a:pt x="525915" y="570653"/>
                  <a:pt x="537420" y="560169"/>
                  <a:pt x="551072" y="553343"/>
                </a:cubicBezTo>
                <a:cubicBezTo>
                  <a:pt x="563046" y="547356"/>
                  <a:pt x="576637" y="545343"/>
                  <a:pt x="589172" y="540643"/>
                </a:cubicBezTo>
                <a:cubicBezTo>
                  <a:pt x="610518" y="532638"/>
                  <a:pt x="631973" y="524796"/>
                  <a:pt x="652672" y="515243"/>
                </a:cubicBezTo>
                <a:cubicBezTo>
                  <a:pt x="800318" y="447099"/>
                  <a:pt x="706305" y="480432"/>
                  <a:pt x="792372" y="451743"/>
                </a:cubicBezTo>
                <a:cubicBezTo>
                  <a:pt x="855435" y="357148"/>
                  <a:pt x="774384" y="473329"/>
                  <a:pt x="855872" y="375543"/>
                </a:cubicBezTo>
                <a:cubicBezTo>
                  <a:pt x="865643" y="363817"/>
                  <a:pt x="869353" y="346978"/>
                  <a:pt x="881272" y="337443"/>
                </a:cubicBezTo>
                <a:cubicBezTo>
                  <a:pt x="891725" y="329080"/>
                  <a:pt x="907620" y="331153"/>
                  <a:pt x="919372" y="324743"/>
                </a:cubicBezTo>
                <a:cubicBezTo>
                  <a:pt x="1074681" y="240029"/>
                  <a:pt x="968886" y="278605"/>
                  <a:pt x="1059072" y="248543"/>
                </a:cubicBezTo>
                <a:cubicBezTo>
                  <a:pt x="1089099" y="218516"/>
                  <a:pt x="1109957" y="194066"/>
                  <a:pt x="1147972" y="172343"/>
                </a:cubicBezTo>
                <a:cubicBezTo>
                  <a:pt x="1159595" y="165701"/>
                  <a:pt x="1174098" y="165630"/>
                  <a:pt x="1186072" y="159643"/>
                </a:cubicBezTo>
                <a:cubicBezTo>
                  <a:pt x="1199724" y="152817"/>
                  <a:pt x="1209880" y="139602"/>
                  <a:pt x="1224172" y="134243"/>
                </a:cubicBezTo>
                <a:cubicBezTo>
                  <a:pt x="1244383" y="126664"/>
                  <a:pt x="1266505" y="125776"/>
                  <a:pt x="1287672" y="121543"/>
                </a:cubicBezTo>
                <a:cubicBezTo>
                  <a:pt x="1409215" y="0"/>
                  <a:pt x="1253594" y="144261"/>
                  <a:pt x="1363872" y="70743"/>
                </a:cubicBezTo>
                <a:cubicBezTo>
                  <a:pt x="1378816" y="60780"/>
                  <a:pt x="1388174" y="44141"/>
                  <a:pt x="1401972" y="32643"/>
                </a:cubicBezTo>
                <a:cubicBezTo>
                  <a:pt x="1413698" y="22872"/>
                  <a:pt x="1427372" y="15710"/>
                  <a:pt x="1440072" y="7243"/>
                </a:cubicBezTo>
                <a:cubicBezTo>
                  <a:pt x="1469705" y="11476"/>
                  <a:pt x="1502198" y="6556"/>
                  <a:pt x="1528972" y="19943"/>
                </a:cubicBezTo>
                <a:cubicBezTo>
                  <a:pt x="1540946" y="25930"/>
                  <a:pt x="1536399" y="45738"/>
                  <a:pt x="1541672" y="58043"/>
                </a:cubicBezTo>
                <a:cubicBezTo>
                  <a:pt x="1549130" y="75444"/>
                  <a:pt x="1559614" y="91442"/>
                  <a:pt x="1567072" y="108843"/>
                </a:cubicBezTo>
                <a:cubicBezTo>
                  <a:pt x="1572345" y="121148"/>
                  <a:pt x="1574499" y="134638"/>
                  <a:pt x="1579772" y="146943"/>
                </a:cubicBezTo>
                <a:cubicBezTo>
                  <a:pt x="1587230" y="164344"/>
                  <a:pt x="1575539" y="180810"/>
                  <a:pt x="1567072" y="197743"/>
                </a:cubicBezTo>
                <a:close/>
              </a:path>
            </a:pathLst>
          </a:cu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72 - Ευθύγραμμο βέλος σύνδεσης"/>
          <p:cNvCxnSpPr/>
          <p:nvPr/>
        </p:nvCxnSpPr>
        <p:spPr>
          <a:xfrm rot="5400000" flipH="1" flipV="1">
            <a:off x="5078137" y="3280053"/>
            <a:ext cx="2416750" cy="71438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- Ορθογώνιο"/>
          <p:cNvSpPr/>
          <p:nvPr/>
        </p:nvSpPr>
        <p:spPr>
          <a:xfrm>
            <a:off x="5143504" y="1785926"/>
            <a:ext cx="32147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/>
            <a:r>
              <a:rPr lang="el-GR" b="1" dirty="0" smtClean="0">
                <a:solidFill>
                  <a:srgbClr val="FF0000"/>
                </a:solidFill>
              </a:rPr>
              <a:t>Τριχοειδή αγγείο</a:t>
            </a:r>
            <a:r>
              <a:rPr lang="el-GR" b="1" dirty="0" smtClean="0"/>
              <a:t>, </a:t>
            </a:r>
            <a:r>
              <a:rPr lang="el-GR" dirty="0" smtClean="0"/>
              <a:t>μέσα στο οποίο φαίνονται τα ερυθρά  αιμοσφαίρια του αίματος.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4" grpId="0" animBg="1"/>
      <p:bldP spid="41" grpId="0" animBg="1"/>
      <p:bldP spid="28" grpId="0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8" grpId="0" animBg="1"/>
      <p:bldP spid="72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4485" cy="1785926"/>
          </a:xfrm>
          <a:prstGeom prst="rect">
            <a:avLst/>
          </a:prstGeom>
          <a:noFill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>
            <a:off x="678629" y="1893083"/>
            <a:ext cx="642942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Ελεύθερη σχεδίαση"/>
          <p:cNvSpPr/>
          <p:nvPr/>
        </p:nvSpPr>
        <p:spPr>
          <a:xfrm>
            <a:off x="928662" y="1500174"/>
            <a:ext cx="142876" cy="214315"/>
          </a:xfrm>
          <a:custGeom>
            <a:avLst/>
            <a:gdLst>
              <a:gd name="connsiteX0" fmla="*/ 68798 w 392422"/>
              <a:gd name="connsiteY0" fmla="*/ 0 h 413657"/>
              <a:gd name="connsiteX1" fmla="*/ 36141 w 392422"/>
              <a:gd name="connsiteY1" fmla="*/ 32657 h 413657"/>
              <a:gd name="connsiteX2" fmla="*/ 25255 w 392422"/>
              <a:gd name="connsiteY2" fmla="*/ 87086 h 413657"/>
              <a:gd name="connsiteX3" fmla="*/ 3484 w 392422"/>
              <a:gd name="connsiteY3" fmla="*/ 130629 h 413657"/>
              <a:gd name="connsiteX4" fmla="*/ 14370 w 392422"/>
              <a:gd name="connsiteY4" fmla="*/ 283029 h 413657"/>
              <a:gd name="connsiteX5" fmla="*/ 57912 w 392422"/>
              <a:gd name="connsiteY5" fmla="*/ 315686 h 413657"/>
              <a:gd name="connsiteX6" fmla="*/ 177655 w 392422"/>
              <a:gd name="connsiteY6" fmla="*/ 348343 h 413657"/>
              <a:gd name="connsiteX7" fmla="*/ 242970 w 392422"/>
              <a:gd name="connsiteY7" fmla="*/ 381000 h 413657"/>
              <a:gd name="connsiteX8" fmla="*/ 297398 w 392422"/>
              <a:gd name="connsiteY8" fmla="*/ 413657 h 413657"/>
              <a:gd name="connsiteX9" fmla="*/ 330055 w 392422"/>
              <a:gd name="connsiteY9" fmla="*/ 402772 h 413657"/>
              <a:gd name="connsiteX10" fmla="*/ 340941 w 392422"/>
              <a:gd name="connsiteY10" fmla="*/ 370114 h 413657"/>
              <a:gd name="connsiteX11" fmla="*/ 373598 w 392422"/>
              <a:gd name="connsiteY11" fmla="*/ 326572 h 413657"/>
              <a:gd name="connsiteX12" fmla="*/ 330055 w 392422"/>
              <a:gd name="connsiteY12" fmla="*/ 119743 h 413657"/>
              <a:gd name="connsiteX13" fmla="*/ 297398 w 392422"/>
              <a:gd name="connsiteY13" fmla="*/ 108857 h 413657"/>
              <a:gd name="connsiteX14" fmla="*/ 242970 w 392422"/>
              <a:gd name="connsiteY14" fmla="*/ 97972 h 413657"/>
              <a:gd name="connsiteX15" fmla="*/ 188541 w 392422"/>
              <a:gd name="connsiteY15" fmla="*/ 65314 h 413657"/>
              <a:gd name="connsiteX16" fmla="*/ 123227 w 392422"/>
              <a:gd name="connsiteY16" fmla="*/ 32657 h 413657"/>
              <a:gd name="connsiteX17" fmla="*/ 14370 w 392422"/>
              <a:gd name="connsiteY17" fmla="*/ 10886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22" h="413657">
                <a:moveTo>
                  <a:pt x="68798" y="0"/>
                </a:moveTo>
                <a:cubicBezTo>
                  <a:pt x="57912" y="10886"/>
                  <a:pt x="43026" y="18888"/>
                  <a:pt x="36141" y="32657"/>
                </a:cubicBezTo>
                <a:cubicBezTo>
                  <a:pt x="27867" y="49206"/>
                  <a:pt x="31106" y="69533"/>
                  <a:pt x="25255" y="87086"/>
                </a:cubicBezTo>
                <a:cubicBezTo>
                  <a:pt x="20123" y="102481"/>
                  <a:pt x="10741" y="116115"/>
                  <a:pt x="3484" y="130629"/>
                </a:cubicBezTo>
                <a:cubicBezTo>
                  <a:pt x="7113" y="181429"/>
                  <a:pt x="0" y="234169"/>
                  <a:pt x="14370" y="283029"/>
                </a:cubicBezTo>
                <a:cubicBezTo>
                  <a:pt x="19489" y="300434"/>
                  <a:pt x="41396" y="308179"/>
                  <a:pt x="57912" y="315686"/>
                </a:cubicBezTo>
                <a:cubicBezTo>
                  <a:pt x="73724" y="322873"/>
                  <a:pt x="150833" y="341637"/>
                  <a:pt x="177655" y="348343"/>
                </a:cubicBezTo>
                <a:cubicBezTo>
                  <a:pt x="271248" y="410737"/>
                  <a:pt x="152828" y="335929"/>
                  <a:pt x="242970" y="381000"/>
                </a:cubicBezTo>
                <a:cubicBezTo>
                  <a:pt x="261894" y="390462"/>
                  <a:pt x="279255" y="402771"/>
                  <a:pt x="297398" y="413657"/>
                </a:cubicBezTo>
                <a:cubicBezTo>
                  <a:pt x="308284" y="410029"/>
                  <a:pt x="321941" y="410886"/>
                  <a:pt x="330055" y="402772"/>
                </a:cubicBezTo>
                <a:cubicBezTo>
                  <a:pt x="338169" y="394658"/>
                  <a:pt x="335248" y="380077"/>
                  <a:pt x="340941" y="370114"/>
                </a:cubicBezTo>
                <a:cubicBezTo>
                  <a:pt x="349942" y="354362"/>
                  <a:pt x="362712" y="341086"/>
                  <a:pt x="373598" y="326572"/>
                </a:cubicBezTo>
                <a:cubicBezTo>
                  <a:pt x="370755" y="302407"/>
                  <a:pt x="392422" y="157163"/>
                  <a:pt x="330055" y="119743"/>
                </a:cubicBezTo>
                <a:cubicBezTo>
                  <a:pt x="320216" y="113839"/>
                  <a:pt x="308530" y="111640"/>
                  <a:pt x="297398" y="108857"/>
                </a:cubicBezTo>
                <a:cubicBezTo>
                  <a:pt x="279448" y="104370"/>
                  <a:pt x="261113" y="101600"/>
                  <a:pt x="242970" y="97972"/>
                </a:cubicBezTo>
                <a:cubicBezTo>
                  <a:pt x="200445" y="55447"/>
                  <a:pt x="245065" y="93576"/>
                  <a:pt x="188541" y="65314"/>
                </a:cubicBezTo>
                <a:cubicBezTo>
                  <a:pt x="139789" y="40938"/>
                  <a:pt x="174038" y="44383"/>
                  <a:pt x="123227" y="32657"/>
                </a:cubicBezTo>
                <a:cubicBezTo>
                  <a:pt x="87170" y="24336"/>
                  <a:pt x="14370" y="10886"/>
                  <a:pt x="14370" y="10886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Ελεύθερη σχεδίαση"/>
          <p:cNvSpPr/>
          <p:nvPr/>
        </p:nvSpPr>
        <p:spPr>
          <a:xfrm>
            <a:off x="-1214478" y="6723010"/>
            <a:ext cx="400094" cy="134990"/>
          </a:xfrm>
          <a:custGeom>
            <a:avLst/>
            <a:gdLst>
              <a:gd name="connsiteX0" fmla="*/ 378372 w 400094"/>
              <a:gd name="connsiteY0" fmla="*/ 100832 h 134990"/>
              <a:gd name="connsiteX1" fmla="*/ 349469 w 400094"/>
              <a:gd name="connsiteY1" fmla="*/ 98204 h 134990"/>
              <a:gd name="connsiteX2" fmla="*/ 341586 w 400094"/>
              <a:gd name="connsiteY2" fmla="*/ 92949 h 134990"/>
              <a:gd name="connsiteX3" fmla="*/ 333703 w 400094"/>
              <a:gd name="connsiteY3" fmla="*/ 90321 h 134990"/>
              <a:gd name="connsiteX4" fmla="*/ 323193 w 400094"/>
              <a:gd name="connsiteY4" fmla="*/ 82439 h 134990"/>
              <a:gd name="connsiteX5" fmla="*/ 283779 w 400094"/>
              <a:gd name="connsiteY5" fmla="*/ 74556 h 134990"/>
              <a:gd name="connsiteX6" fmla="*/ 270641 w 400094"/>
              <a:gd name="connsiteY6" fmla="*/ 64045 h 134990"/>
              <a:gd name="connsiteX7" fmla="*/ 262758 w 400094"/>
              <a:gd name="connsiteY7" fmla="*/ 56163 h 134990"/>
              <a:gd name="connsiteX8" fmla="*/ 244365 w 400094"/>
              <a:gd name="connsiteY8" fmla="*/ 48280 h 134990"/>
              <a:gd name="connsiteX9" fmla="*/ 236482 w 400094"/>
              <a:gd name="connsiteY9" fmla="*/ 43025 h 134990"/>
              <a:gd name="connsiteX10" fmla="*/ 210206 w 400094"/>
              <a:gd name="connsiteY10" fmla="*/ 37770 h 134990"/>
              <a:gd name="connsiteX11" fmla="*/ 157655 w 400094"/>
              <a:gd name="connsiteY11" fmla="*/ 29887 h 134990"/>
              <a:gd name="connsiteX12" fmla="*/ 107731 w 400094"/>
              <a:gd name="connsiteY12" fmla="*/ 22004 h 134990"/>
              <a:gd name="connsiteX13" fmla="*/ 84082 w 400094"/>
              <a:gd name="connsiteY13" fmla="*/ 16749 h 134990"/>
              <a:gd name="connsiteX14" fmla="*/ 55179 w 400094"/>
              <a:gd name="connsiteY14" fmla="*/ 11494 h 134990"/>
              <a:gd name="connsiteX15" fmla="*/ 44669 w 400094"/>
              <a:gd name="connsiteY15" fmla="*/ 8866 h 134990"/>
              <a:gd name="connsiteX16" fmla="*/ 18393 w 400094"/>
              <a:gd name="connsiteY16" fmla="*/ 6239 h 134990"/>
              <a:gd name="connsiteX17" fmla="*/ 10510 w 400094"/>
              <a:gd name="connsiteY17" fmla="*/ 983 h 134990"/>
              <a:gd name="connsiteX18" fmla="*/ 0 w 400094"/>
              <a:gd name="connsiteY18" fmla="*/ 3611 h 134990"/>
              <a:gd name="connsiteX19" fmla="*/ 10510 w 400094"/>
              <a:gd name="connsiteY19" fmla="*/ 6239 h 134990"/>
              <a:gd name="connsiteX20" fmla="*/ 18393 w 400094"/>
              <a:gd name="connsiteY20" fmla="*/ 24632 h 134990"/>
              <a:gd name="connsiteX21" fmla="*/ 23648 w 400094"/>
              <a:gd name="connsiteY21" fmla="*/ 32514 h 134990"/>
              <a:gd name="connsiteX22" fmla="*/ 34158 w 400094"/>
              <a:gd name="connsiteY22" fmla="*/ 43025 h 134990"/>
              <a:gd name="connsiteX23" fmla="*/ 57806 w 400094"/>
              <a:gd name="connsiteY23" fmla="*/ 64045 h 134990"/>
              <a:gd name="connsiteX24" fmla="*/ 78827 w 400094"/>
              <a:gd name="connsiteY24" fmla="*/ 69301 h 134990"/>
              <a:gd name="connsiteX25" fmla="*/ 86710 w 400094"/>
              <a:gd name="connsiteY25" fmla="*/ 74556 h 134990"/>
              <a:gd name="connsiteX26" fmla="*/ 94593 w 400094"/>
              <a:gd name="connsiteY26" fmla="*/ 82439 h 134990"/>
              <a:gd name="connsiteX27" fmla="*/ 102475 w 400094"/>
              <a:gd name="connsiteY27" fmla="*/ 85066 h 134990"/>
              <a:gd name="connsiteX28" fmla="*/ 120869 w 400094"/>
              <a:gd name="connsiteY28" fmla="*/ 92949 h 134990"/>
              <a:gd name="connsiteX29" fmla="*/ 152400 w 400094"/>
              <a:gd name="connsiteY29" fmla="*/ 100832 h 134990"/>
              <a:gd name="connsiteX30" fmla="*/ 176048 w 400094"/>
              <a:gd name="connsiteY30" fmla="*/ 108714 h 134990"/>
              <a:gd name="connsiteX31" fmla="*/ 183931 w 400094"/>
              <a:gd name="connsiteY31" fmla="*/ 111342 h 134990"/>
              <a:gd name="connsiteX32" fmla="*/ 225972 w 400094"/>
              <a:gd name="connsiteY32" fmla="*/ 119225 h 134990"/>
              <a:gd name="connsiteX33" fmla="*/ 233855 w 400094"/>
              <a:gd name="connsiteY33" fmla="*/ 124480 h 134990"/>
              <a:gd name="connsiteX34" fmla="*/ 241737 w 400094"/>
              <a:gd name="connsiteY34" fmla="*/ 127108 h 134990"/>
              <a:gd name="connsiteX35" fmla="*/ 286406 w 400094"/>
              <a:gd name="connsiteY35" fmla="*/ 134990 h 134990"/>
              <a:gd name="connsiteX36" fmla="*/ 365234 w 400094"/>
              <a:gd name="connsiteY36" fmla="*/ 129735 h 134990"/>
              <a:gd name="connsiteX37" fmla="*/ 388882 w 400094"/>
              <a:gd name="connsiteY37" fmla="*/ 121852 h 134990"/>
              <a:gd name="connsiteX38" fmla="*/ 378372 w 400094"/>
              <a:gd name="connsiteY38" fmla="*/ 100832 h 1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094" h="134990">
                <a:moveTo>
                  <a:pt x="378372" y="100832"/>
                </a:moveTo>
                <a:cubicBezTo>
                  <a:pt x="371803" y="96891"/>
                  <a:pt x="358928" y="100231"/>
                  <a:pt x="349469" y="98204"/>
                </a:cubicBezTo>
                <a:cubicBezTo>
                  <a:pt x="346381" y="97542"/>
                  <a:pt x="344411" y="94361"/>
                  <a:pt x="341586" y="92949"/>
                </a:cubicBezTo>
                <a:cubicBezTo>
                  <a:pt x="339109" y="91710"/>
                  <a:pt x="336331" y="91197"/>
                  <a:pt x="333703" y="90321"/>
                </a:cubicBezTo>
                <a:cubicBezTo>
                  <a:pt x="330200" y="87694"/>
                  <a:pt x="327280" y="84011"/>
                  <a:pt x="323193" y="82439"/>
                </a:cubicBezTo>
                <a:cubicBezTo>
                  <a:pt x="315832" y="79608"/>
                  <a:pt x="293333" y="76148"/>
                  <a:pt x="283779" y="74556"/>
                </a:cubicBezTo>
                <a:cubicBezTo>
                  <a:pt x="272028" y="56929"/>
                  <a:pt x="285870" y="74197"/>
                  <a:pt x="270641" y="64045"/>
                </a:cubicBezTo>
                <a:cubicBezTo>
                  <a:pt x="267549" y="61984"/>
                  <a:pt x="265613" y="58542"/>
                  <a:pt x="262758" y="56163"/>
                </a:cubicBezTo>
                <a:cubicBezTo>
                  <a:pt x="254981" y="49683"/>
                  <a:pt x="254382" y="50785"/>
                  <a:pt x="244365" y="48280"/>
                </a:cubicBezTo>
                <a:cubicBezTo>
                  <a:pt x="241737" y="46528"/>
                  <a:pt x="239307" y="44437"/>
                  <a:pt x="236482" y="43025"/>
                </a:cubicBezTo>
                <a:cubicBezTo>
                  <a:pt x="228924" y="39246"/>
                  <a:pt x="217477" y="38982"/>
                  <a:pt x="210206" y="37770"/>
                </a:cubicBezTo>
                <a:cubicBezTo>
                  <a:pt x="163475" y="29981"/>
                  <a:pt x="199155" y="34497"/>
                  <a:pt x="157655" y="29887"/>
                </a:cubicBezTo>
                <a:cubicBezTo>
                  <a:pt x="111325" y="18305"/>
                  <a:pt x="165155" y="30618"/>
                  <a:pt x="107731" y="22004"/>
                </a:cubicBezTo>
                <a:cubicBezTo>
                  <a:pt x="99745" y="20806"/>
                  <a:pt x="92000" y="18333"/>
                  <a:pt x="84082" y="16749"/>
                </a:cubicBezTo>
                <a:cubicBezTo>
                  <a:pt x="74480" y="14829"/>
                  <a:pt x="64781" y="13415"/>
                  <a:pt x="55179" y="11494"/>
                </a:cubicBezTo>
                <a:cubicBezTo>
                  <a:pt x="51638" y="10786"/>
                  <a:pt x="48244" y="9377"/>
                  <a:pt x="44669" y="8866"/>
                </a:cubicBezTo>
                <a:cubicBezTo>
                  <a:pt x="35955" y="7621"/>
                  <a:pt x="27152" y="7115"/>
                  <a:pt x="18393" y="6239"/>
                </a:cubicBezTo>
                <a:cubicBezTo>
                  <a:pt x="15765" y="4487"/>
                  <a:pt x="13636" y="1430"/>
                  <a:pt x="10510" y="983"/>
                </a:cubicBezTo>
                <a:cubicBezTo>
                  <a:pt x="6935" y="472"/>
                  <a:pt x="0" y="0"/>
                  <a:pt x="0" y="3611"/>
                </a:cubicBezTo>
                <a:cubicBezTo>
                  <a:pt x="0" y="7222"/>
                  <a:pt x="7007" y="5363"/>
                  <a:pt x="10510" y="6239"/>
                </a:cubicBezTo>
                <a:cubicBezTo>
                  <a:pt x="23702" y="26026"/>
                  <a:pt x="8213" y="878"/>
                  <a:pt x="18393" y="24632"/>
                </a:cubicBezTo>
                <a:cubicBezTo>
                  <a:pt x="19637" y="27534"/>
                  <a:pt x="21896" y="29887"/>
                  <a:pt x="23648" y="32514"/>
                </a:cubicBezTo>
                <a:cubicBezTo>
                  <a:pt x="29252" y="49329"/>
                  <a:pt x="21546" y="33216"/>
                  <a:pt x="34158" y="43025"/>
                </a:cubicBezTo>
                <a:cubicBezTo>
                  <a:pt x="37587" y="45692"/>
                  <a:pt x="49931" y="61181"/>
                  <a:pt x="57806" y="64045"/>
                </a:cubicBezTo>
                <a:cubicBezTo>
                  <a:pt x="64594" y="66513"/>
                  <a:pt x="78827" y="69301"/>
                  <a:pt x="78827" y="69301"/>
                </a:cubicBezTo>
                <a:cubicBezTo>
                  <a:pt x="81455" y="71053"/>
                  <a:pt x="84284" y="72534"/>
                  <a:pt x="86710" y="74556"/>
                </a:cubicBezTo>
                <a:cubicBezTo>
                  <a:pt x="89565" y="76935"/>
                  <a:pt x="91501" y="80378"/>
                  <a:pt x="94593" y="82439"/>
                </a:cubicBezTo>
                <a:cubicBezTo>
                  <a:pt x="96897" y="83975"/>
                  <a:pt x="99929" y="83975"/>
                  <a:pt x="102475" y="85066"/>
                </a:cubicBezTo>
                <a:cubicBezTo>
                  <a:pt x="114435" y="90191"/>
                  <a:pt x="109997" y="90050"/>
                  <a:pt x="120869" y="92949"/>
                </a:cubicBezTo>
                <a:cubicBezTo>
                  <a:pt x="131337" y="95741"/>
                  <a:pt x="142122" y="97406"/>
                  <a:pt x="152400" y="100832"/>
                </a:cubicBezTo>
                <a:lnTo>
                  <a:pt x="176048" y="108714"/>
                </a:lnTo>
                <a:cubicBezTo>
                  <a:pt x="178676" y="109590"/>
                  <a:pt x="181206" y="110847"/>
                  <a:pt x="183931" y="111342"/>
                </a:cubicBezTo>
                <a:cubicBezTo>
                  <a:pt x="217228" y="117396"/>
                  <a:pt x="203232" y="114676"/>
                  <a:pt x="225972" y="119225"/>
                </a:cubicBezTo>
                <a:cubicBezTo>
                  <a:pt x="228600" y="120977"/>
                  <a:pt x="231030" y="123068"/>
                  <a:pt x="233855" y="124480"/>
                </a:cubicBezTo>
                <a:cubicBezTo>
                  <a:pt x="236332" y="125719"/>
                  <a:pt x="239084" y="126312"/>
                  <a:pt x="241737" y="127108"/>
                </a:cubicBezTo>
                <a:cubicBezTo>
                  <a:pt x="266672" y="134589"/>
                  <a:pt x="256439" y="131994"/>
                  <a:pt x="286406" y="134990"/>
                </a:cubicBezTo>
                <a:cubicBezTo>
                  <a:pt x="288049" y="134899"/>
                  <a:pt x="355495" y="131590"/>
                  <a:pt x="365234" y="129735"/>
                </a:cubicBezTo>
                <a:cubicBezTo>
                  <a:pt x="373396" y="128180"/>
                  <a:pt x="388882" y="121852"/>
                  <a:pt x="388882" y="121852"/>
                </a:cubicBezTo>
                <a:cubicBezTo>
                  <a:pt x="400094" y="113445"/>
                  <a:pt x="384941" y="104773"/>
                  <a:pt x="378372" y="1008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Ορθογώνιο"/>
          <p:cNvSpPr/>
          <p:nvPr/>
        </p:nvSpPr>
        <p:spPr>
          <a:xfrm>
            <a:off x="500034" y="2214554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31" y="2572639"/>
            <a:ext cx="3260193" cy="25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5495" y="3089771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238" y="3491984"/>
            <a:ext cx="72617" cy="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6592" y="4871003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399" y="4756084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47 - Ελεύθερη σχεδίαση"/>
          <p:cNvSpPr/>
          <p:nvPr/>
        </p:nvSpPr>
        <p:spPr>
          <a:xfrm>
            <a:off x="2984491" y="3577379"/>
            <a:ext cx="285777" cy="155549"/>
          </a:xfrm>
          <a:custGeom>
            <a:avLst/>
            <a:gdLst>
              <a:gd name="connsiteX0" fmla="*/ 75960 w 304560"/>
              <a:gd name="connsiteY0" fmla="*/ 0 h 193392"/>
              <a:gd name="connsiteX1" fmla="*/ 62513 w 304560"/>
              <a:gd name="connsiteY1" fmla="*/ 17930 h 193392"/>
              <a:gd name="connsiteX2" fmla="*/ 53548 w 304560"/>
              <a:gd name="connsiteY2" fmla="*/ 35859 h 193392"/>
              <a:gd name="connsiteX3" fmla="*/ 40101 w 304560"/>
              <a:gd name="connsiteY3" fmla="*/ 44824 h 193392"/>
              <a:gd name="connsiteX4" fmla="*/ 31136 w 304560"/>
              <a:gd name="connsiteY4" fmla="*/ 62753 h 193392"/>
              <a:gd name="connsiteX5" fmla="*/ 26654 w 304560"/>
              <a:gd name="connsiteY5" fmla="*/ 80683 h 193392"/>
              <a:gd name="connsiteX6" fmla="*/ 17689 w 304560"/>
              <a:gd name="connsiteY6" fmla="*/ 94130 h 193392"/>
              <a:gd name="connsiteX7" fmla="*/ 93889 w 304560"/>
              <a:gd name="connsiteY7" fmla="*/ 170330 h 193392"/>
              <a:gd name="connsiteX8" fmla="*/ 116301 w 304560"/>
              <a:gd name="connsiteY8" fmla="*/ 165847 h 193392"/>
              <a:gd name="connsiteX9" fmla="*/ 134230 w 304560"/>
              <a:gd name="connsiteY9" fmla="*/ 156883 h 193392"/>
              <a:gd name="connsiteX10" fmla="*/ 165607 w 304560"/>
              <a:gd name="connsiteY10" fmla="*/ 152400 h 193392"/>
              <a:gd name="connsiteX11" fmla="*/ 179054 w 304560"/>
              <a:gd name="connsiteY11" fmla="*/ 138953 h 193392"/>
              <a:gd name="connsiteX12" fmla="*/ 196983 w 304560"/>
              <a:gd name="connsiteY12" fmla="*/ 129988 h 193392"/>
              <a:gd name="connsiteX13" fmla="*/ 219395 w 304560"/>
              <a:gd name="connsiteY13" fmla="*/ 116541 h 193392"/>
              <a:gd name="connsiteX14" fmla="*/ 250772 w 304560"/>
              <a:gd name="connsiteY14" fmla="*/ 112059 h 193392"/>
              <a:gd name="connsiteX15" fmla="*/ 304560 w 304560"/>
              <a:gd name="connsiteY15" fmla="*/ 103094 h 193392"/>
              <a:gd name="connsiteX16" fmla="*/ 291113 w 304560"/>
              <a:gd name="connsiteY16" fmla="*/ 58271 h 193392"/>
              <a:gd name="connsiteX17" fmla="*/ 277666 w 304560"/>
              <a:gd name="connsiteY17" fmla="*/ 44824 h 193392"/>
              <a:gd name="connsiteX18" fmla="*/ 250772 w 304560"/>
              <a:gd name="connsiteY18" fmla="*/ 17930 h 193392"/>
              <a:gd name="connsiteX19" fmla="*/ 210430 w 304560"/>
              <a:gd name="connsiteY19" fmla="*/ 13447 h 193392"/>
              <a:gd name="connsiteX20" fmla="*/ 31136 w 304560"/>
              <a:gd name="connsiteY20" fmla="*/ 22412 h 1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560" h="193392">
                <a:moveTo>
                  <a:pt x="75960" y="0"/>
                </a:moveTo>
                <a:cubicBezTo>
                  <a:pt x="71478" y="5977"/>
                  <a:pt x="66472" y="11595"/>
                  <a:pt x="62513" y="17930"/>
                </a:cubicBezTo>
                <a:cubicBezTo>
                  <a:pt x="58972" y="23596"/>
                  <a:pt x="57826" y="30726"/>
                  <a:pt x="53548" y="35859"/>
                </a:cubicBezTo>
                <a:cubicBezTo>
                  <a:pt x="50099" y="39998"/>
                  <a:pt x="44583" y="41836"/>
                  <a:pt x="40101" y="44824"/>
                </a:cubicBezTo>
                <a:cubicBezTo>
                  <a:pt x="37113" y="50800"/>
                  <a:pt x="33482" y="56497"/>
                  <a:pt x="31136" y="62753"/>
                </a:cubicBezTo>
                <a:cubicBezTo>
                  <a:pt x="28973" y="68521"/>
                  <a:pt x="29081" y="75021"/>
                  <a:pt x="26654" y="80683"/>
                </a:cubicBezTo>
                <a:cubicBezTo>
                  <a:pt x="24532" y="85635"/>
                  <a:pt x="20677" y="89648"/>
                  <a:pt x="17689" y="94130"/>
                </a:cubicBezTo>
                <a:cubicBezTo>
                  <a:pt x="28719" y="193392"/>
                  <a:pt x="0" y="179719"/>
                  <a:pt x="93889" y="170330"/>
                </a:cubicBezTo>
                <a:cubicBezTo>
                  <a:pt x="101470" y="169572"/>
                  <a:pt x="108830" y="167341"/>
                  <a:pt x="116301" y="165847"/>
                </a:cubicBezTo>
                <a:cubicBezTo>
                  <a:pt x="122277" y="162859"/>
                  <a:pt x="127784" y="158641"/>
                  <a:pt x="134230" y="156883"/>
                </a:cubicBezTo>
                <a:cubicBezTo>
                  <a:pt x="144423" y="154103"/>
                  <a:pt x="155797" y="156324"/>
                  <a:pt x="165607" y="152400"/>
                </a:cubicBezTo>
                <a:cubicBezTo>
                  <a:pt x="171493" y="150046"/>
                  <a:pt x="173896" y="142638"/>
                  <a:pt x="179054" y="138953"/>
                </a:cubicBezTo>
                <a:cubicBezTo>
                  <a:pt x="184491" y="135069"/>
                  <a:pt x="191142" y="133233"/>
                  <a:pt x="196983" y="129988"/>
                </a:cubicBezTo>
                <a:cubicBezTo>
                  <a:pt x="204599" y="125757"/>
                  <a:pt x="211130" y="119296"/>
                  <a:pt x="219395" y="116541"/>
                </a:cubicBezTo>
                <a:cubicBezTo>
                  <a:pt x="229418" y="113200"/>
                  <a:pt x="240336" y="113707"/>
                  <a:pt x="250772" y="112059"/>
                </a:cubicBezTo>
                <a:lnTo>
                  <a:pt x="304560" y="103094"/>
                </a:lnTo>
                <a:cubicBezTo>
                  <a:pt x="302529" y="94971"/>
                  <a:pt x="294748" y="61906"/>
                  <a:pt x="291113" y="58271"/>
                </a:cubicBezTo>
                <a:cubicBezTo>
                  <a:pt x="286631" y="53789"/>
                  <a:pt x="281724" y="49694"/>
                  <a:pt x="277666" y="44824"/>
                </a:cubicBezTo>
                <a:cubicBezTo>
                  <a:pt x="268100" y="33345"/>
                  <a:pt x="268098" y="23261"/>
                  <a:pt x="250772" y="17930"/>
                </a:cubicBezTo>
                <a:cubicBezTo>
                  <a:pt x="237840" y="13951"/>
                  <a:pt x="223877" y="14941"/>
                  <a:pt x="210430" y="13447"/>
                </a:cubicBezTo>
                <a:cubicBezTo>
                  <a:pt x="37117" y="22569"/>
                  <a:pt x="96956" y="22412"/>
                  <a:pt x="31136" y="22412"/>
                </a:cubicBezTo>
              </a:path>
            </a:pathLst>
          </a:custGeom>
          <a:solidFill>
            <a:schemeClr val="bg1"/>
          </a:solidFill>
          <a:ln w="2222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Ελεύθερη σχεδίαση"/>
          <p:cNvSpPr/>
          <p:nvPr/>
        </p:nvSpPr>
        <p:spPr>
          <a:xfrm>
            <a:off x="1328463" y="2906803"/>
            <a:ext cx="220318" cy="122793"/>
          </a:xfrm>
          <a:custGeom>
            <a:avLst/>
            <a:gdLst>
              <a:gd name="connsiteX0" fmla="*/ 72276 w 205395"/>
              <a:gd name="connsiteY0" fmla="*/ 152400 h 152667"/>
              <a:gd name="connsiteX1" fmla="*/ 139511 w 205395"/>
              <a:gd name="connsiteY1" fmla="*/ 138953 h 152667"/>
              <a:gd name="connsiteX2" fmla="*/ 157441 w 205395"/>
              <a:gd name="connsiteY2" fmla="*/ 125505 h 152667"/>
              <a:gd name="connsiteX3" fmla="*/ 170888 w 205395"/>
              <a:gd name="connsiteY3" fmla="*/ 116541 h 152667"/>
              <a:gd name="connsiteX4" fmla="*/ 184335 w 205395"/>
              <a:gd name="connsiteY4" fmla="*/ 103094 h 152667"/>
              <a:gd name="connsiteX5" fmla="*/ 188817 w 205395"/>
              <a:gd name="connsiteY5" fmla="*/ 89647 h 152667"/>
              <a:gd name="connsiteX6" fmla="*/ 193299 w 205395"/>
              <a:gd name="connsiteY6" fmla="*/ 44823 h 152667"/>
              <a:gd name="connsiteX7" fmla="*/ 179852 w 205395"/>
              <a:gd name="connsiteY7" fmla="*/ 35858 h 152667"/>
              <a:gd name="connsiteX8" fmla="*/ 143994 w 205395"/>
              <a:gd name="connsiteY8" fmla="*/ 17929 h 152667"/>
              <a:gd name="connsiteX9" fmla="*/ 112617 w 205395"/>
              <a:gd name="connsiteY9" fmla="*/ 0 h 152667"/>
              <a:gd name="connsiteX10" fmla="*/ 45382 w 205395"/>
              <a:gd name="connsiteY10" fmla="*/ 8964 h 152667"/>
              <a:gd name="connsiteX11" fmla="*/ 36417 w 205395"/>
              <a:gd name="connsiteY11" fmla="*/ 22411 h 152667"/>
              <a:gd name="connsiteX12" fmla="*/ 22970 w 205395"/>
              <a:gd name="connsiteY12" fmla="*/ 35858 h 152667"/>
              <a:gd name="connsiteX13" fmla="*/ 9523 w 205395"/>
              <a:gd name="connsiteY13" fmla="*/ 62753 h 152667"/>
              <a:gd name="connsiteX14" fmla="*/ 558 w 205395"/>
              <a:gd name="connsiteY14" fmla="*/ 94129 h 152667"/>
              <a:gd name="connsiteX15" fmla="*/ 5041 w 205395"/>
              <a:gd name="connsiteY15" fmla="*/ 112058 h 152667"/>
              <a:gd name="connsiteX16" fmla="*/ 49864 w 205395"/>
              <a:gd name="connsiteY16" fmla="*/ 152400 h 152667"/>
              <a:gd name="connsiteX17" fmla="*/ 72276 w 205395"/>
              <a:gd name="connsiteY17" fmla="*/ 152400 h 15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395" h="152667">
                <a:moveTo>
                  <a:pt x="72276" y="152400"/>
                </a:moveTo>
                <a:cubicBezTo>
                  <a:pt x="94688" y="147918"/>
                  <a:pt x="121227" y="152667"/>
                  <a:pt x="139511" y="138953"/>
                </a:cubicBezTo>
                <a:cubicBezTo>
                  <a:pt x="145488" y="134470"/>
                  <a:pt x="151362" y="129847"/>
                  <a:pt x="157441" y="125505"/>
                </a:cubicBezTo>
                <a:cubicBezTo>
                  <a:pt x="161825" y="122374"/>
                  <a:pt x="166750" y="119990"/>
                  <a:pt x="170888" y="116541"/>
                </a:cubicBezTo>
                <a:cubicBezTo>
                  <a:pt x="175758" y="112483"/>
                  <a:pt x="179853" y="107576"/>
                  <a:pt x="184335" y="103094"/>
                </a:cubicBezTo>
                <a:cubicBezTo>
                  <a:pt x="185829" y="98612"/>
                  <a:pt x="186956" y="93990"/>
                  <a:pt x="188817" y="89647"/>
                </a:cubicBezTo>
                <a:cubicBezTo>
                  <a:pt x="197057" y="70421"/>
                  <a:pt x="205395" y="69015"/>
                  <a:pt x="193299" y="44823"/>
                </a:cubicBezTo>
                <a:cubicBezTo>
                  <a:pt x="190890" y="40005"/>
                  <a:pt x="184581" y="38438"/>
                  <a:pt x="179852" y="35858"/>
                </a:cubicBezTo>
                <a:cubicBezTo>
                  <a:pt x="168120" y="29459"/>
                  <a:pt x="154685" y="25947"/>
                  <a:pt x="143994" y="17929"/>
                </a:cubicBezTo>
                <a:cubicBezTo>
                  <a:pt x="122284" y="1647"/>
                  <a:pt x="133151" y="6844"/>
                  <a:pt x="112617" y="0"/>
                </a:cubicBezTo>
                <a:cubicBezTo>
                  <a:pt x="90205" y="2988"/>
                  <a:pt x="67073" y="2584"/>
                  <a:pt x="45382" y="8964"/>
                </a:cubicBezTo>
                <a:cubicBezTo>
                  <a:pt x="40214" y="10484"/>
                  <a:pt x="39866" y="18272"/>
                  <a:pt x="36417" y="22411"/>
                </a:cubicBezTo>
                <a:cubicBezTo>
                  <a:pt x="32359" y="27281"/>
                  <a:pt x="27452" y="31376"/>
                  <a:pt x="22970" y="35858"/>
                </a:cubicBezTo>
                <a:cubicBezTo>
                  <a:pt x="18488" y="44823"/>
                  <a:pt x="13121" y="53398"/>
                  <a:pt x="9523" y="62753"/>
                </a:cubicBezTo>
                <a:cubicBezTo>
                  <a:pt x="5618" y="72905"/>
                  <a:pt x="1543" y="83296"/>
                  <a:pt x="558" y="94129"/>
                </a:cubicBezTo>
                <a:cubicBezTo>
                  <a:pt x="0" y="100264"/>
                  <a:pt x="1508" y="107011"/>
                  <a:pt x="5041" y="112058"/>
                </a:cubicBezTo>
                <a:cubicBezTo>
                  <a:pt x="16897" y="128995"/>
                  <a:pt x="33766" y="140326"/>
                  <a:pt x="49864" y="152400"/>
                </a:cubicBezTo>
                <a:lnTo>
                  <a:pt x="72276" y="152400"/>
                </a:lnTo>
                <a:close/>
              </a:path>
            </a:pathLst>
          </a:cu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Ελεύθερη σχεδίαση"/>
          <p:cNvSpPr/>
          <p:nvPr/>
        </p:nvSpPr>
        <p:spPr>
          <a:xfrm>
            <a:off x="1356577" y="2888662"/>
            <a:ext cx="147208" cy="129904"/>
          </a:xfrm>
          <a:custGeom>
            <a:avLst/>
            <a:gdLst>
              <a:gd name="connsiteX0" fmla="*/ 4483 w 156883"/>
              <a:gd name="connsiteY0" fmla="*/ 36002 h 161508"/>
              <a:gd name="connsiteX1" fmla="*/ 8965 w 156883"/>
              <a:gd name="connsiteY1" fmla="*/ 121166 h 161508"/>
              <a:gd name="connsiteX2" fmla="*/ 13447 w 156883"/>
              <a:gd name="connsiteY2" fmla="*/ 134613 h 161508"/>
              <a:gd name="connsiteX3" fmla="*/ 40341 w 156883"/>
              <a:gd name="connsiteY3" fmla="*/ 161508 h 161508"/>
              <a:gd name="connsiteX4" fmla="*/ 94130 w 156883"/>
              <a:gd name="connsiteY4" fmla="*/ 157025 h 161508"/>
              <a:gd name="connsiteX5" fmla="*/ 112059 w 156883"/>
              <a:gd name="connsiteY5" fmla="*/ 152543 h 161508"/>
              <a:gd name="connsiteX6" fmla="*/ 116541 w 156883"/>
              <a:gd name="connsiteY6" fmla="*/ 139096 h 161508"/>
              <a:gd name="connsiteX7" fmla="*/ 129988 w 156883"/>
              <a:gd name="connsiteY7" fmla="*/ 125649 h 161508"/>
              <a:gd name="connsiteX8" fmla="*/ 138953 w 156883"/>
              <a:gd name="connsiteY8" fmla="*/ 112202 h 161508"/>
              <a:gd name="connsiteX9" fmla="*/ 143436 w 156883"/>
              <a:gd name="connsiteY9" fmla="*/ 98755 h 161508"/>
              <a:gd name="connsiteX10" fmla="*/ 156883 w 156883"/>
              <a:gd name="connsiteY10" fmla="*/ 89790 h 161508"/>
              <a:gd name="connsiteX11" fmla="*/ 152400 w 156883"/>
              <a:gd name="connsiteY11" fmla="*/ 44966 h 161508"/>
              <a:gd name="connsiteX12" fmla="*/ 147918 w 156883"/>
              <a:gd name="connsiteY12" fmla="*/ 31519 h 161508"/>
              <a:gd name="connsiteX13" fmla="*/ 121024 w 156883"/>
              <a:gd name="connsiteY13" fmla="*/ 18072 h 161508"/>
              <a:gd name="connsiteX14" fmla="*/ 107577 w 156883"/>
              <a:gd name="connsiteY14" fmla="*/ 9108 h 161508"/>
              <a:gd name="connsiteX15" fmla="*/ 80683 w 156883"/>
              <a:gd name="connsiteY15" fmla="*/ 143 h 161508"/>
              <a:gd name="connsiteX16" fmla="*/ 35859 w 156883"/>
              <a:gd name="connsiteY16" fmla="*/ 13590 h 161508"/>
              <a:gd name="connsiteX17" fmla="*/ 26894 w 156883"/>
              <a:gd name="connsiteY17" fmla="*/ 27037 h 161508"/>
              <a:gd name="connsiteX18" fmla="*/ 0 w 156883"/>
              <a:gd name="connsiteY18" fmla="*/ 36002 h 161508"/>
              <a:gd name="connsiteX19" fmla="*/ 4483 w 156883"/>
              <a:gd name="connsiteY19" fmla="*/ 36002 h 16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6883" h="161508">
                <a:moveTo>
                  <a:pt x="4483" y="36002"/>
                </a:moveTo>
                <a:cubicBezTo>
                  <a:pt x="5977" y="64390"/>
                  <a:pt x="6391" y="92855"/>
                  <a:pt x="8965" y="121166"/>
                </a:cubicBezTo>
                <a:cubicBezTo>
                  <a:pt x="9393" y="125871"/>
                  <a:pt x="10546" y="130883"/>
                  <a:pt x="13447" y="134613"/>
                </a:cubicBezTo>
                <a:cubicBezTo>
                  <a:pt x="21230" y="144621"/>
                  <a:pt x="40341" y="161508"/>
                  <a:pt x="40341" y="161508"/>
                </a:cubicBezTo>
                <a:cubicBezTo>
                  <a:pt x="58271" y="160014"/>
                  <a:pt x="76277" y="159257"/>
                  <a:pt x="94130" y="157025"/>
                </a:cubicBezTo>
                <a:cubicBezTo>
                  <a:pt x="100243" y="156261"/>
                  <a:pt x="107249" y="156391"/>
                  <a:pt x="112059" y="152543"/>
                </a:cubicBezTo>
                <a:cubicBezTo>
                  <a:pt x="115748" y="149591"/>
                  <a:pt x="113920" y="143027"/>
                  <a:pt x="116541" y="139096"/>
                </a:cubicBezTo>
                <a:cubicBezTo>
                  <a:pt x="120057" y="133822"/>
                  <a:pt x="125930" y="130519"/>
                  <a:pt x="129988" y="125649"/>
                </a:cubicBezTo>
                <a:cubicBezTo>
                  <a:pt x="133437" y="121510"/>
                  <a:pt x="136544" y="117020"/>
                  <a:pt x="138953" y="112202"/>
                </a:cubicBezTo>
                <a:cubicBezTo>
                  <a:pt x="141066" y="107976"/>
                  <a:pt x="140484" y="102444"/>
                  <a:pt x="143436" y="98755"/>
                </a:cubicBezTo>
                <a:cubicBezTo>
                  <a:pt x="146801" y="94548"/>
                  <a:pt x="152401" y="92778"/>
                  <a:pt x="156883" y="89790"/>
                </a:cubicBezTo>
                <a:cubicBezTo>
                  <a:pt x="155389" y="74849"/>
                  <a:pt x="154683" y="59807"/>
                  <a:pt x="152400" y="44966"/>
                </a:cubicBezTo>
                <a:cubicBezTo>
                  <a:pt x="151682" y="40296"/>
                  <a:pt x="150870" y="35208"/>
                  <a:pt x="147918" y="31519"/>
                </a:cubicBezTo>
                <a:cubicBezTo>
                  <a:pt x="139357" y="20818"/>
                  <a:pt x="131848" y="23484"/>
                  <a:pt x="121024" y="18072"/>
                </a:cubicBezTo>
                <a:cubicBezTo>
                  <a:pt x="116206" y="15663"/>
                  <a:pt x="112500" y="11296"/>
                  <a:pt x="107577" y="9108"/>
                </a:cubicBezTo>
                <a:cubicBezTo>
                  <a:pt x="98942" y="5270"/>
                  <a:pt x="80683" y="143"/>
                  <a:pt x="80683" y="143"/>
                </a:cubicBezTo>
                <a:cubicBezTo>
                  <a:pt x="60932" y="2964"/>
                  <a:pt x="49449" y="0"/>
                  <a:pt x="35859" y="13590"/>
                </a:cubicBezTo>
                <a:cubicBezTo>
                  <a:pt x="32050" y="17399"/>
                  <a:pt x="31462" y="24182"/>
                  <a:pt x="26894" y="27037"/>
                </a:cubicBezTo>
                <a:cubicBezTo>
                  <a:pt x="18881" y="32045"/>
                  <a:pt x="7863" y="30761"/>
                  <a:pt x="0" y="36002"/>
                </a:cubicBezTo>
                <a:lnTo>
                  <a:pt x="4483" y="36002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Ελεύθερη σχεδίαση"/>
          <p:cNvSpPr/>
          <p:nvPr/>
        </p:nvSpPr>
        <p:spPr>
          <a:xfrm>
            <a:off x="662602" y="3445787"/>
            <a:ext cx="182626" cy="138802"/>
          </a:xfrm>
          <a:custGeom>
            <a:avLst/>
            <a:gdLst>
              <a:gd name="connsiteX0" fmla="*/ 165847 w 194629"/>
              <a:gd name="connsiteY0" fmla="*/ 11206 h 172571"/>
              <a:gd name="connsiteX1" fmla="*/ 174812 w 194629"/>
              <a:gd name="connsiteY1" fmla="*/ 78442 h 172571"/>
              <a:gd name="connsiteX2" fmla="*/ 147918 w 194629"/>
              <a:gd name="connsiteY2" fmla="*/ 96371 h 172571"/>
              <a:gd name="connsiteX3" fmla="*/ 134471 w 194629"/>
              <a:gd name="connsiteY3" fmla="*/ 109818 h 172571"/>
              <a:gd name="connsiteX4" fmla="*/ 125506 w 194629"/>
              <a:gd name="connsiteY4" fmla="*/ 123265 h 172571"/>
              <a:gd name="connsiteX5" fmla="*/ 112059 w 194629"/>
              <a:gd name="connsiteY5" fmla="*/ 132230 h 172571"/>
              <a:gd name="connsiteX6" fmla="*/ 85165 w 194629"/>
              <a:gd name="connsiteY6" fmla="*/ 159124 h 172571"/>
              <a:gd name="connsiteX7" fmla="*/ 71718 w 194629"/>
              <a:gd name="connsiteY7" fmla="*/ 172571 h 172571"/>
              <a:gd name="connsiteX8" fmla="*/ 40341 w 194629"/>
              <a:gd name="connsiteY8" fmla="*/ 163606 h 172571"/>
              <a:gd name="connsiteX9" fmla="*/ 22412 w 194629"/>
              <a:gd name="connsiteY9" fmla="*/ 136712 h 172571"/>
              <a:gd name="connsiteX10" fmla="*/ 8965 w 194629"/>
              <a:gd name="connsiteY10" fmla="*/ 118783 h 172571"/>
              <a:gd name="connsiteX11" fmla="*/ 0 w 194629"/>
              <a:gd name="connsiteY11" fmla="*/ 100853 h 172571"/>
              <a:gd name="connsiteX12" fmla="*/ 8965 w 194629"/>
              <a:gd name="connsiteY12" fmla="*/ 51547 h 172571"/>
              <a:gd name="connsiteX13" fmla="*/ 35859 w 194629"/>
              <a:gd name="connsiteY13" fmla="*/ 33618 h 172571"/>
              <a:gd name="connsiteX14" fmla="*/ 53788 w 194629"/>
              <a:gd name="connsiteY14" fmla="*/ 24653 h 172571"/>
              <a:gd name="connsiteX15" fmla="*/ 85165 w 194629"/>
              <a:gd name="connsiteY15" fmla="*/ 11206 h 172571"/>
              <a:gd name="connsiteX16" fmla="*/ 165847 w 194629"/>
              <a:gd name="connsiteY16" fmla="*/ 11206 h 1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629" h="172571">
                <a:moveTo>
                  <a:pt x="165847" y="11206"/>
                </a:moveTo>
                <a:cubicBezTo>
                  <a:pt x="180788" y="22412"/>
                  <a:pt x="194629" y="33145"/>
                  <a:pt x="174812" y="78442"/>
                </a:cubicBezTo>
                <a:cubicBezTo>
                  <a:pt x="170494" y="88313"/>
                  <a:pt x="155536" y="88753"/>
                  <a:pt x="147918" y="96371"/>
                </a:cubicBezTo>
                <a:cubicBezTo>
                  <a:pt x="143436" y="100853"/>
                  <a:pt x="138529" y="104948"/>
                  <a:pt x="134471" y="109818"/>
                </a:cubicBezTo>
                <a:cubicBezTo>
                  <a:pt x="131022" y="113957"/>
                  <a:pt x="129315" y="119456"/>
                  <a:pt x="125506" y="123265"/>
                </a:cubicBezTo>
                <a:cubicBezTo>
                  <a:pt x="121697" y="127074"/>
                  <a:pt x="116085" y="128651"/>
                  <a:pt x="112059" y="132230"/>
                </a:cubicBezTo>
                <a:cubicBezTo>
                  <a:pt x="102583" y="140653"/>
                  <a:pt x="94130" y="150159"/>
                  <a:pt x="85165" y="159124"/>
                </a:cubicBezTo>
                <a:lnTo>
                  <a:pt x="71718" y="172571"/>
                </a:lnTo>
                <a:cubicBezTo>
                  <a:pt x="61259" y="169583"/>
                  <a:pt x="50070" y="168471"/>
                  <a:pt x="40341" y="163606"/>
                </a:cubicBezTo>
                <a:cubicBezTo>
                  <a:pt x="21564" y="154218"/>
                  <a:pt x="30381" y="150657"/>
                  <a:pt x="22412" y="136712"/>
                </a:cubicBezTo>
                <a:cubicBezTo>
                  <a:pt x="18706" y="130226"/>
                  <a:pt x="12924" y="125118"/>
                  <a:pt x="8965" y="118783"/>
                </a:cubicBezTo>
                <a:cubicBezTo>
                  <a:pt x="5423" y="113117"/>
                  <a:pt x="2988" y="106830"/>
                  <a:pt x="0" y="100853"/>
                </a:cubicBezTo>
                <a:cubicBezTo>
                  <a:pt x="2988" y="84418"/>
                  <a:pt x="3347" y="67279"/>
                  <a:pt x="8965" y="51547"/>
                </a:cubicBezTo>
                <a:cubicBezTo>
                  <a:pt x="14059" y="37283"/>
                  <a:pt x="25114" y="38223"/>
                  <a:pt x="35859" y="33618"/>
                </a:cubicBezTo>
                <a:cubicBezTo>
                  <a:pt x="42001" y="30986"/>
                  <a:pt x="47646" y="27285"/>
                  <a:pt x="53788" y="24653"/>
                </a:cubicBezTo>
                <a:cubicBezTo>
                  <a:pt x="99966" y="4862"/>
                  <a:pt x="25684" y="40946"/>
                  <a:pt x="85165" y="11206"/>
                </a:cubicBezTo>
                <a:cubicBezTo>
                  <a:pt x="156872" y="15987"/>
                  <a:pt x="150906" y="0"/>
                  <a:pt x="165847" y="11206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Ελεύθερη σχεδίαση"/>
          <p:cNvSpPr/>
          <p:nvPr/>
        </p:nvSpPr>
        <p:spPr>
          <a:xfrm>
            <a:off x="1073730" y="3439629"/>
            <a:ext cx="71501" cy="68950"/>
          </a:xfrm>
          <a:custGeom>
            <a:avLst/>
            <a:gdLst>
              <a:gd name="connsiteX0" fmla="*/ 0 w 76200"/>
              <a:gd name="connsiteY0" fmla="*/ 85725 h 85725"/>
              <a:gd name="connsiteX1" fmla="*/ 6350 w 76200"/>
              <a:gd name="connsiteY1" fmla="*/ 66675 h 85725"/>
              <a:gd name="connsiteX2" fmla="*/ 19050 w 76200"/>
              <a:gd name="connsiteY2" fmla="*/ 38100 h 85725"/>
              <a:gd name="connsiteX3" fmla="*/ 28575 w 76200"/>
              <a:gd name="connsiteY3" fmla="*/ 31750 h 85725"/>
              <a:gd name="connsiteX4" fmla="*/ 38100 w 76200"/>
              <a:gd name="connsiteY4" fmla="*/ 22225 h 85725"/>
              <a:gd name="connsiteX5" fmla="*/ 41275 w 76200"/>
              <a:gd name="connsiteY5" fmla="*/ 12700 h 85725"/>
              <a:gd name="connsiteX6" fmla="*/ 57150 w 76200"/>
              <a:gd name="connsiteY6" fmla="*/ 9525 h 85725"/>
              <a:gd name="connsiteX7" fmla="*/ 69850 w 76200"/>
              <a:gd name="connsiteY7" fmla="*/ 3175 h 85725"/>
              <a:gd name="connsiteX8" fmla="*/ 76200 w 76200"/>
              <a:gd name="connsiteY8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" h="85725">
                <a:moveTo>
                  <a:pt x="0" y="85725"/>
                </a:moveTo>
                <a:lnTo>
                  <a:pt x="6350" y="66675"/>
                </a:lnTo>
                <a:cubicBezTo>
                  <a:pt x="9494" y="57244"/>
                  <a:pt x="11503" y="45647"/>
                  <a:pt x="19050" y="38100"/>
                </a:cubicBezTo>
                <a:cubicBezTo>
                  <a:pt x="21748" y="35402"/>
                  <a:pt x="25644" y="34193"/>
                  <a:pt x="28575" y="31750"/>
                </a:cubicBezTo>
                <a:cubicBezTo>
                  <a:pt x="32024" y="28875"/>
                  <a:pt x="34925" y="25400"/>
                  <a:pt x="38100" y="22225"/>
                </a:cubicBezTo>
                <a:cubicBezTo>
                  <a:pt x="39158" y="19050"/>
                  <a:pt x="38490" y="14556"/>
                  <a:pt x="41275" y="12700"/>
                </a:cubicBezTo>
                <a:cubicBezTo>
                  <a:pt x="45765" y="9707"/>
                  <a:pt x="52030" y="11232"/>
                  <a:pt x="57150" y="9525"/>
                </a:cubicBezTo>
                <a:cubicBezTo>
                  <a:pt x="61640" y="8028"/>
                  <a:pt x="65617" y="5292"/>
                  <a:pt x="69850" y="3175"/>
                </a:cubicBezTo>
                <a:lnTo>
                  <a:pt x="76200" y="0"/>
                </a:ln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Ελεύθερη σχεδίαση"/>
          <p:cNvSpPr/>
          <p:nvPr/>
        </p:nvSpPr>
        <p:spPr>
          <a:xfrm>
            <a:off x="1091605" y="3437075"/>
            <a:ext cx="89376" cy="102149"/>
          </a:xfrm>
          <a:custGeom>
            <a:avLst/>
            <a:gdLst>
              <a:gd name="connsiteX0" fmla="*/ 95250 w 95250"/>
              <a:gd name="connsiteY0" fmla="*/ 0 h 127000"/>
              <a:gd name="connsiteX1" fmla="*/ 88900 w 95250"/>
              <a:gd name="connsiteY1" fmla="*/ 31750 h 127000"/>
              <a:gd name="connsiteX2" fmla="*/ 79375 w 95250"/>
              <a:gd name="connsiteY2" fmla="*/ 41275 h 127000"/>
              <a:gd name="connsiteX3" fmla="*/ 66675 w 95250"/>
              <a:gd name="connsiteY3" fmla="*/ 60325 h 127000"/>
              <a:gd name="connsiteX4" fmla="*/ 63500 w 95250"/>
              <a:gd name="connsiteY4" fmla="*/ 69850 h 127000"/>
              <a:gd name="connsiteX5" fmla="*/ 53975 w 95250"/>
              <a:gd name="connsiteY5" fmla="*/ 79375 h 127000"/>
              <a:gd name="connsiteX6" fmla="*/ 25400 w 95250"/>
              <a:gd name="connsiteY6" fmla="*/ 95250 h 127000"/>
              <a:gd name="connsiteX7" fmla="*/ 9525 w 95250"/>
              <a:gd name="connsiteY7" fmla="*/ 117475 h 127000"/>
              <a:gd name="connsiteX8" fmla="*/ 0 w 95250"/>
              <a:gd name="connsiteY8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50" h="127000">
                <a:moveTo>
                  <a:pt x="95250" y="0"/>
                </a:moveTo>
                <a:cubicBezTo>
                  <a:pt x="93133" y="10583"/>
                  <a:pt x="92774" y="21676"/>
                  <a:pt x="88900" y="31750"/>
                </a:cubicBezTo>
                <a:cubicBezTo>
                  <a:pt x="87288" y="35941"/>
                  <a:pt x="82132" y="37731"/>
                  <a:pt x="79375" y="41275"/>
                </a:cubicBezTo>
                <a:cubicBezTo>
                  <a:pt x="74690" y="47299"/>
                  <a:pt x="69088" y="53085"/>
                  <a:pt x="66675" y="60325"/>
                </a:cubicBezTo>
                <a:cubicBezTo>
                  <a:pt x="65617" y="63500"/>
                  <a:pt x="65356" y="67065"/>
                  <a:pt x="63500" y="69850"/>
                </a:cubicBezTo>
                <a:cubicBezTo>
                  <a:pt x="61009" y="73586"/>
                  <a:pt x="57384" y="76453"/>
                  <a:pt x="53975" y="79375"/>
                </a:cubicBezTo>
                <a:cubicBezTo>
                  <a:pt x="40761" y="90702"/>
                  <a:pt x="41831" y="88677"/>
                  <a:pt x="25400" y="95250"/>
                </a:cubicBezTo>
                <a:cubicBezTo>
                  <a:pt x="20374" y="102788"/>
                  <a:pt x="15432" y="110583"/>
                  <a:pt x="9525" y="117475"/>
                </a:cubicBezTo>
                <a:cubicBezTo>
                  <a:pt x="6603" y="120884"/>
                  <a:pt x="0" y="127000"/>
                  <a:pt x="0" y="127000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Ελεύθερη σχεδίαση"/>
          <p:cNvSpPr/>
          <p:nvPr/>
        </p:nvSpPr>
        <p:spPr>
          <a:xfrm>
            <a:off x="894264" y="3656286"/>
            <a:ext cx="84415" cy="228405"/>
          </a:xfrm>
          <a:custGeom>
            <a:avLst/>
            <a:gdLst>
              <a:gd name="connsiteX0" fmla="*/ 88392 w 89963"/>
              <a:gd name="connsiteY0" fmla="*/ 3556 h 283972"/>
              <a:gd name="connsiteX1" fmla="*/ 79248 w 89963"/>
              <a:gd name="connsiteY1" fmla="*/ 30988 h 283972"/>
              <a:gd name="connsiteX2" fmla="*/ 67056 w 89963"/>
              <a:gd name="connsiteY2" fmla="*/ 55372 h 283972"/>
              <a:gd name="connsiteX3" fmla="*/ 57912 w 89963"/>
              <a:gd name="connsiteY3" fmla="*/ 61468 h 283972"/>
              <a:gd name="connsiteX4" fmla="*/ 39624 w 89963"/>
              <a:gd name="connsiteY4" fmla="*/ 85852 h 283972"/>
              <a:gd name="connsiteX5" fmla="*/ 36576 w 89963"/>
              <a:gd name="connsiteY5" fmla="*/ 94996 h 283972"/>
              <a:gd name="connsiteX6" fmla="*/ 30480 w 89963"/>
              <a:gd name="connsiteY6" fmla="*/ 110236 h 283972"/>
              <a:gd name="connsiteX7" fmla="*/ 27432 w 89963"/>
              <a:gd name="connsiteY7" fmla="*/ 119380 h 283972"/>
              <a:gd name="connsiteX8" fmla="*/ 21336 w 89963"/>
              <a:gd name="connsiteY8" fmla="*/ 128524 h 283972"/>
              <a:gd name="connsiteX9" fmla="*/ 18288 w 89963"/>
              <a:gd name="connsiteY9" fmla="*/ 140716 h 283972"/>
              <a:gd name="connsiteX10" fmla="*/ 15240 w 89963"/>
              <a:gd name="connsiteY10" fmla="*/ 155956 h 283972"/>
              <a:gd name="connsiteX11" fmla="*/ 9144 w 89963"/>
              <a:gd name="connsiteY11" fmla="*/ 165100 h 283972"/>
              <a:gd name="connsiteX12" fmla="*/ 6096 w 89963"/>
              <a:gd name="connsiteY12" fmla="*/ 177292 h 283972"/>
              <a:gd name="connsiteX13" fmla="*/ 0 w 89963"/>
              <a:gd name="connsiteY13" fmla="*/ 186436 h 283972"/>
              <a:gd name="connsiteX14" fmla="*/ 12192 w 89963"/>
              <a:gd name="connsiteY14" fmla="*/ 207772 h 283972"/>
              <a:gd name="connsiteX15" fmla="*/ 9144 w 89963"/>
              <a:gd name="connsiteY15" fmla="*/ 274828 h 283972"/>
              <a:gd name="connsiteX16" fmla="*/ 12192 w 89963"/>
              <a:gd name="connsiteY16" fmla="*/ 283972 h 283972"/>
              <a:gd name="connsiteX17" fmla="*/ 18288 w 89963"/>
              <a:gd name="connsiteY17" fmla="*/ 274828 h 283972"/>
              <a:gd name="connsiteX18" fmla="*/ 24384 w 89963"/>
              <a:gd name="connsiteY18" fmla="*/ 259588 h 283972"/>
              <a:gd name="connsiteX19" fmla="*/ 33528 w 89963"/>
              <a:gd name="connsiteY19" fmla="*/ 198628 h 283972"/>
              <a:gd name="connsiteX20" fmla="*/ 42672 w 89963"/>
              <a:gd name="connsiteY20" fmla="*/ 168148 h 283972"/>
              <a:gd name="connsiteX21" fmla="*/ 48768 w 89963"/>
              <a:gd name="connsiteY21" fmla="*/ 143764 h 283972"/>
              <a:gd name="connsiteX22" fmla="*/ 57912 w 89963"/>
              <a:gd name="connsiteY22" fmla="*/ 125476 h 283972"/>
              <a:gd name="connsiteX23" fmla="*/ 64008 w 89963"/>
              <a:gd name="connsiteY23" fmla="*/ 101092 h 283972"/>
              <a:gd name="connsiteX24" fmla="*/ 67056 w 89963"/>
              <a:gd name="connsiteY24" fmla="*/ 91948 h 283972"/>
              <a:gd name="connsiteX25" fmla="*/ 73152 w 89963"/>
              <a:gd name="connsiteY25" fmla="*/ 82804 h 283972"/>
              <a:gd name="connsiteX26" fmla="*/ 76200 w 89963"/>
              <a:gd name="connsiteY26" fmla="*/ 70612 h 283972"/>
              <a:gd name="connsiteX27" fmla="*/ 82296 w 89963"/>
              <a:gd name="connsiteY27" fmla="*/ 61468 h 283972"/>
              <a:gd name="connsiteX28" fmla="*/ 85344 w 89963"/>
              <a:gd name="connsiteY28" fmla="*/ 52324 h 283972"/>
              <a:gd name="connsiteX29" fmla="*/ 88392 w 89963"/>
              <a:gd name="connsiteY29" fmla="*/ 3556 h 28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963" h="283972">
                <a:moveTo>
                  <a:pt x="88392" y="3556"/>
                </a:moveTo>
                <a:cubicBezTo>
                  <a:pt x="87376" y="0"/>
                  <a:pt x="89963" y="9559"/>
                  <a:pt x="79248" y="30988"/>
                </a:cubicBezTo>
                <a:cubicBezTo>
                  <a:pt x="71934" y="45616"/>
                  <a:pt x="82264" y="37629"/>
                  <a:pt x="67056" y="55372"/>
                </a:cubicBezTo>
                <a:cubicBezTo>
                  <a:pt x="64672" y="58153"/>
                  <a:pt x="60960" y="59436"/>
                  <a:pt x="57912" y="61468"/>
                </a:cubicBezTo>
                <a:cubicBezTo>
                  <a:pt x="43752" y="96868"/>
                  <a:pt x="61929" y="59087"/>
                  <a:pt x="39624" y="85852"/>
                </a:cubicBezTo>
                <a:cubicBezTo>
                  <a:pt x="37567" y="88320"/>
                  <a:pt x="37704" y="91988"/>
                  <a:pt x="36576" y="94996"/>
                </a:cubicBezTo>
                <a:cubicBezTo>
                  <a:pt x="34655" y="100119"/>
                  <a:pt x="32401" y="105113"/>
                  <a:pt x="30480" y="110236"/>
                </a:cubicBezTo>
                <a:cubicBezTo>
                  <a:pt x="29352" y="113244"/>
                  <a:pt x="28869" y="116506"/>
                  <a:pt x="27432" y="119380"/>
                </a:cubicBezTo>
                <a:cubicBezTo>
                  <a:pt x="25794" y="122657"/>
                  <a:pt x="23368" y="125476"/>
                  <a:pt x="21336" y="128524"/>
                </a:cubicBezTo>
                <a:cubicBezTo>
                  <a:pt x="20320" y="132588"/>
                  <a:pt x="19197" y="136627"/>
                  <a:pt x="18288" y="140716"/>
                </a:cubicBezTo>
                <a:cubicBezTo>
                  <a:pt x="17164" y="145773"/>
                  <a:pt x="17059" y="151105"/>
                  <a:pt x="15240" y="155956"/>
                </a:cubicBezTo>
                <a:cubicBezTo>
                  <a:pt x="13954" y="159386"/>
                  <a:pt x="11176" y="162052"/>
                  <a:pt x="9144" y="165100"/>
                </a:cubicBezTo>
                <a:cubicBezTo>
                  <a:pt x="8128" y="169164"/>
                  <a:pt x="7746" y="173442"/>
                  <a:pt x="6096" y="177292"/>
                </a:cubicBezTo>
                <a:cubicBezTo>
                  <a:pt x="4653" y="180659"/>
                  <a:pt x="0" y="182773"/>
                  <a:pt x="0" y="186436"/>
                </a:cubicBezTo>
                <a:cubicBezTo>
                  <a:pt x="0" y="190303"/>
                  <a:pt x="9811" y="204201"/>
                  <a:pt x="12192" y="207772"/>
                </a:cubicBezTo>
                <a:cubicBezTo>
                  <a:pt x="11176" y="230124"/>
                  <a:pt x="9144" y="252453"/>
                  <a:pt x="9144" y="274828"/>
                </a:cubicBezTo>
                <a:cubicBezTo>
                  <a:pt x="9144" y="278041"/>
                  <a:pt x="8979" y="283972"/>
                  <a:pt x="12192" y="283972"/>
                </a:cubicBezTo>
                <a:cubicBezTo>
                  <a:pt x="15855" y="283972"/>
                  <a:pt x="16650" y="278105"/>
                  <a:pt x="18288" y="274828"/>
                </a:cubicBezTo>
                <a:cubicBezTo>
                  <a:pt x="20735" y="269934"/>
                  <a:pt x="22352" y="264668"/>
                  <a:pt x="24384" y="259588"/>
                </a:cubicBezTo>
                <a:cubicBezTo>
                  <a:pt x="29952" y="215048"/>
                  <a:pt x="24597" y="255192"/>
                  <a:pt x="33528" y="198628"/>
                </a:cubicBezTo>
                <a:cubicBezTo>
                  <a:pt x="37586" y="172928"/>
                  <a:pt x="32340" y="183646"/>
                  <a:pt x="42672" y="168148"/>
                </a:cubicBezTo>
                <a:cubicBezTo>
                  <a:pt x="44704" y="160020"/>
                  <a:pt x="44121" y="150735"/>
                  <a:pt x="48768" y="143764"/>
                </a:cubicBezTo>
                <a:cubicBezTo>
                  <a:pt x="55170" y="134160"/>
                  <a:pt x="55000" y="136154"/>
                  <a:pt x="57912" y="125476"/>
                </a:cubicBezTo>
                <a:cubicBezTo>
                  <a:pt x="60116" y="117393"/>
                  <a:pt x="61804" y="109175"/>
                  <a:pt x="64008" y="101092"/>
                </a:cubicBezTo>
                <a:cubicBezTo>
                  <a:pt x="64853" y="97992"/>
                  <a:pt x="65619" y="94822"/>
                  <a:pt x="67056" y="91948"/>
                </a:cubicBezTo>
                <a:cubicBezTo>
                  <a:pt x="68694" y="88671"/>
                  <a:pt x="71120" y="85852"/>
                  <a:pt x="73152" y="82804"/>
                </a:cubicBezTo>
                <a:cubicBezTo>
                  <a:pt x="74168" y="78740"/>
                  <a:pt x="74550" y="74462"/>
                  <a:pt x="76200" y="70612"/>
                </a:cubicBezTo>
                <a:cubicBezTo>
                  <a:pt x="77643" y="67245"/>
                  <a:pt x="80658" y="64745"/>
                  <a:pt x="82296" y="61468"/>
                </a:cubicBezTo>
                <a:cubicBezTo>
                  <a:pt x="83733" y="58594"/>
                  <a:pt x="84328" y="55372"/>
                  <a:pt x="85344" y="52324"/>
                </a:cubicBezTo>
                <a:cubicBezTo>
                  <a:pt x="88484" y="17784"/>
                  <a:pt x="89408" y="7112"/>
                  <a:pt x="88392" y="35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302" y="3319607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10" y="3610269"/>
            <a:ext cx="135560" cy="1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- Ελεύθερη σχεδίαση"/>
          <p:cNvSpPr/>
          <p:nvPr/>
        </p:nvSpPr>
        <p:spPr>
          <a:xfrm>
            <a:off x="991504" y="3548826"/>
            <a:ext cx="54340" cy="98063"/>
          </a:xfrm>
          <a:custGeom>
            <a:avLst/>
            <a:gdLst>
              <a:gd name="connsiteX0" fmla="*/ 57912 w 57912"/>
              <a:gd name="connsiteY0" fmla="*/ 0 h 121920"/>
              <a:gd name="connsiteX1" fmla="*/ 51816 w 57912"/>
              <a:gd name="connsiteY1" fmla="*/ 15240 h 121920"/>
              <a:gd name="connsiteX2" fmla="*/ 48768 w 57912"/>
              <a:gd name="connsiteY2" fmla="*/ 24384 h 121920"/>
              <a:gd name="connsiteX3" fmla="*/ 36576 w 57912"/>
              <a:gd name="connsiteY3" fmla="*/ 30480 h 121920"/>
              <a:gd name="connsiteX4" fmla="*/ 21336 w 57912"/>
              <a:gd name="connsiteY4" fmla="*/ 88392 h 121920"/>
              <a:gd name="connsiteX5" fmla="*/ 12192 w 57912"/>
              <a:gd name="connsiteY5" fmla="*/ 97536 h 121920"/>
              <a:gd name="connsiteX6" fmla="*/ 9144 w 57912"/>
              <a:gd name="connsiteY6" fmla="*/ 106680 h 121920"/>
              <a:gd name="connsiteX7" fmla="*/ 6096 w 57912"/>
              <a:gd name="connsiteY7" fmla="*/ 118872 h 121920"/>
              <a:gd name="connsiteX8" fmla="*/ 0 w 57912"/>
              <a:gd name="connsiteY8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" h="121920">
                <a:moveTo>
                  <a:pt x="57912" y="0"/>
                </a:moveTo>
                <a:cubicBezTo>
                  <a:pt x="55880" y="5080"/>
                  <a:pt x="53737" y="10117"/>
                  <a:pt x="51816" y="15240"/>
                </a:cubicBezTo>
                <a:cubicBezTo>
                  <a:pt x="50688" y="18248"/>
                  <a:pt x="51040" y="22112"/>
                  <a:pt x="48768" y="24384"/>
                </a:cubicBezTo>
                <a:cubicBezTo>
                  <a:pt x="45555" y="27597"/>
                  <a:pt x="40640" y="28448"/>
                  <a:pt x="36576" y="30480"/>
                </a:cubicBezTo>
                <a:cubicBezTo>
                  <a:pt x="33979" y="43467"/>
                  <a:pt x="32208" y="73171"/>
                  <a:pt x="21336" y="88392"/>
                </a:cubicBezTo>
                <a:cubicBezTo>
                  <a:pt x="18831" y="91900"/>
                  <a:pt x="15240" y="94488"/>
                  <a:pt x="12192" y="97536"/>
                </a:cubicBezTo>
                <a:cubicBezTo>
                  <a:pt x="11176" y="100584"/>
                  <a:pt x="10027" y="103591"/>
                  <a:pt x="9144" y="106680"/>
                </a:cubicBezTo>
                <a:cubicBezTo>
                  <a:pt x="7993" y="110708"/>
                  <a:pt x="8251" y="115280"/>
                  <a:pt x="6096" y="118872"/>
                </a:cubicBezTo>
                <a:cubicBezTo>
                  <a:pt x="4927" y="120820"/>
                  <a:pt x="2032" y="120904"/>
                  <a:pt x="0" y="121920"/>
                </a:cubicBezTo>
              </a:path>
            </a:pathLst>
          </a:custGeom>
          <a:ln w="2222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Ελεύθερη σχεδίαση"/>
          <p:cNvSpPr/>
          <p:nvPr/>
        </p:nvSpPr>
        <p:spPr>
          <a:xfrm>
            <a:off x="1008745" y="3421548"/>
            <a:ext cx="182609" cy="173489"/>
          </a:xfrm>
          <a:custGeom>
            <a:avLst/>
            <a:gdLst>
              <a:gd name="connsiteX0" fmla="*/ 173650 w 194611"/>
              <a:gd name="connsiteY0" fmla="*/ 14986 h 215696"/>
              <a:gd name="connsiteX1" fmla="*/ 134026 w 194611"/>
              <a:gd name="connsiteY1" fmla="*/ 27178 h 215696"/>
              <a:gd name="connsiteX2" fmla="*/ 124882 w 194611"/>
              <a:gd name="connsiteY2" fmla="*/ 33274 h 215696"/>
              <a:gd name="connsiteX3" fmla="*/ 103546 w 194611"/>
              <a:gd name="connsiteY3" fmla="*/ 51562 h 215696"/>
              <a:gd name="connsiteX4" fmla="*/ 94402 w 194611"/>
              <a:gd name="connsiteY4" fmla="*/ 54610 h 215696"/>
              <a:gd name="connsiteX5" fmla="*/ 82210 w 194611"/>
              <a:gd name="connsiteY5" fmla="*/ 66802 h 215696"/>
              <a:gd name="connsiteX6" fmla="*/ 79162 w 194611"/>
              <a:gd name="connsiteY6" fmla="*/ 75946 h 215696"/>
              <a:gd name="connsiteX7" fmla="*/ 60874 w 194611"/>
              <a:gd name="connsiteY7" fmla="*/ 97282 h 215696"/>
              <a:gd name="connsiteX8" fmla="*/ 48682 w 194611"/>
              <a:gd name="connsiteY8" fmla="*/ 115570 h 215696"/>
              <a:gd name="connsiteX9" fmla="*/ 42586 w 194611"/>
              <a:gd name="connsiteY9" fmla="*/ 124714 h 215696"/>
              <a:gd name="connsiteX10" fmla="*/ 39538 w 194611"/>
              <a:gd name="connsiteY10" fmla="*/ 139954 h 215696"/>
              <a:gd name="connsiteX11" fmla="*/ 30394 w 194611"/>
              <a:gd name="connsiteY11" fmla="*/ 146050 h 215696"/>
              <a:gd name="connsiteX12" fmla="*/ 15154 w 194611"/>
              <a:gd name="connsiteY12" fmla="*/ 164338 h 215696"/>
              <a:gd name="connsiteX13" fmla="*/ 12106 w 194611"/>
              <a:gd name="connsiteY13" fmla="*/ 173482 h 215696"/>
              <a:gd name="connsiteX14" fmla="*/ 6010 w 194611"/>
              <a:gd name="connsiteY14" fmla="*/ 200914 h 215696"/>
              <a:gd name="connsiteX15" fmla="*/ 2962 w 194611"/>
              <a:gd name="connsiteY15" fmla="*/ 213106 h 215696"/>
              <a:gd name="connsiteX16" fmla="*/ 9058 w 194611"/>
              <a:gd name="connsiteY16" fmla="*/ 203962 h 215696"/>
              <a:gd name="connsiteX17" fmla="*/ 39538 w 194611"/>
              <a:gd name="connsiteY17" fmla="*/ 176530 h 215696"/>
              <a:gd name="connsiteX18" fmla="*/ 51730 w 194611"/>
              <a:gd name="connsiteY18" fmla="*/ 173482 h 215696"/>
              <a:gd name="connsiteX19" fmla="*/ 97450 w 194611"/>
              <a:gd name="connsiteY19" fmla="*/ 127762 h 215696"/>
              <a:gd name="connsiteX20" fmla="*/ 118786 w 194611"/>
              <a:gd name="connsiteY20" fmla="*/ 106426 h 215696"/>
              <a:gd name="connsiteX21" fmla="*/ 127930 w 194611"/>
              <a:gd name="connsiteY21" fmla="*/ 97282 h 215696"/>
              <a:gd name="connsiteX22" fmla="*/ 140122 w 194611"/>
              <a:gd name="connsiteY22" fmla="*/ 85090 h 215696"/>
              <a:gd name="connsiteX23" fmla="*/ 143170 w 194611"/>
              <a:gd name="connsiteY23" fmla="*/ 75946 h 215696"/>
              <a:gd name="connsiteX24" fmla="*/ 170602 w 194611"/>
              <a:gd name="connsiteY24" fmla="*/ 51562 h 215696"/>
              <a:gd name="connsiteX25" fmla="*/ 179746 w 194611"/>
              <a:gd name="connsiteY25" fmla="*/ 33274 h 215696"/>
              <a:gd name="connsiteX26" fmla="*/ 182794 w 194611"/>
              <a:gd name="connsiteY26" fmla="*/ 24130 h 215696"/>
              <a:gd name="connsiteX27" fmla="*/ 191938 w 194611"/>
              <a:gd name="connsiteY27" fmla="*/ 5842 h 215696"/>
              <a:gd name="connsiteX28" fmla="*/ 164506 w 194611"/>
              <a:gd name="connsiteY28" fmla="*/ 8890 h 215696"/>
              <a:gd name="connsiteX29" fmla="*/ 173650 w 194611"/>
              <a:gd name="connsiteY29" fmla="*/ 14986 h 2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4611" h="215696">
                <a:moveTo>
                  <a:pt x="173650" y="14986"/>
                </a:moveTo>
                <a:cubicBezTo>
                  <a:pt x="168570" y="18034"/>
                  <a:pt x="150389" y="17828"/>
                  <a:pt x="134026" y="27178"/>
                </a:cubicBezTo>
                <a:cubicBezTo>
                  <a:pt x="130845" y="28995"/>
                  <a:pt x="127696" y="30929"/>
                  <a:pt x="124882" y="33274"/>
                </a:cubicBezTo>
                <a:cubicBezTo>
                  <a:pt x="113090" y="43101"/>
                  <a:pt x="118074" y="43260"/>
                  <a:pt x="103546" y="51562"/>
                </a:cubicBezTo>
                <a:cubicBezTo>
                  <a:pt x="100756" y="53156"/>
                  <a:pt x="97450" y="53594"/>
                  <a:pt x="94402" y="54610"/>
                </a:cubicBezTo>
                <a:cubicBezTo>
                  <a:pt x="86274" y="78994"/>
                  <a:pt x="98466" y="50546"/>
                  <a:pt x="82210" y="66802"/>
                </a:cubicBezTo>
                <a:cubicBezTo>
                  <a:pt x="79938" y="69074"/>
                  <a:pt x="80599" y="73072"/>
                  <a:pt x="79162" y="75946"/>
                </a:cubicBezTo>
                <a:cubicBezTo>
                  <a:pt x="70890" y="92489"/>
                  <a:pt x="73242" y="89036"/>
                  <a:pt x="60874" y="97282"/>
                </a:cubicBezTo>
                <a:lnTo>
                  <a:pt x="48682" y="115570"/>
                </a:lnTo>
                <a:lnTo>
                  <a:pt x="42586" y="124714"/>
                </a:lnTo>
                <a:cubicBezTo>
                  <a:pt x="41570" y="129794"/>
                  <a:pt x="42108" y="135456"/>
                  <a:pt x="39538" y="139954"/>
                </a:cubicBezTo>
                <a:cubicBezTo>
                  <a:pt x="37721" y="143135"/>
                  <a:pt x="33208" y="143705"/>
                  <a:pt x="30394" y="146050"/>
                </a:cubicBezTo>
                <a:cubicBezTo>
                  <a:pt x="24616" y="150865"/>
                  <a:pt x="18579" y="157488"/>
                  <a:pt x="15154" y="164338"/>
                </a:cubicBezTo>
                <a:cubicBezTo>
                  <a:pt x="13717" y="167212"/>
                  <a:pt x="12885" y="170365"/>
                  <a:pt x="12106" y="173482"/>
                </a:cubicBezTo>
                <a:cubicBezTo>
                  <a:pt x="9834" y="182569"/>
                  <a:pt x="8116" y="191787"/>
                  <a:pt x="6010" y="200914"/>
                </a:cubicBezTo>
                <a:cubicBezTo>
                  <a:pt x="5068" y="204996"/>
                  <a:pt x="0" y="210144"/>
                  <a:pt x="2962" y="213106"/>
                </a:cubicBezTo>
                <a:cubicBezTo>
                  <a:pt x="5552" y="215696"/>
                  <a:pt x="6624" y="206700"/>
                  <a:pt x="9058" y="203962"/>
                </a:cubicBezTo>
                <a:cubicBezTo>
                  <a:pt x="13604" y="198848"/>
                  <a:pt x="30663" y="180967"/>
                  <a:pt x="39538" y="176530"/>
                </a:cubicBezTo>
                <a:cubicBezTo>
                  <a:pt x="43285" y="174657"/>
                  <a:pt x="47666" y="174498"/>
                  <a:pt x="51730" y="173482"/>
                </a:cubicBezTo>
                <a:lnTo>
                  <a:pt x="97450" y="127762"/>
                </a:lnTo>
                <a:lnTo>
                  <a:pt x="118786" y="106426"/>
                </a:lnTo>
                <a:lnTo>
                  <a:pt x="127930" y="97282"/>
                </a:lnTo>
                <a:cubicBezTo>
                  <a:pt x="136058" y="72898"/>
                  <a:pt x="123866" y="101346"/>
                  <a:pt x="140122" y="85090"/>
                </a:cubicBezTo>
                <a:cubicBezTo>
                  <a:pt x="142394" y="82818"/>
                  <a:pt x="141197" y="78482"/>
                  <a:pt x="143170" y="75946"/>
                </a:cubicBezTo>
                <a:cubicBezTo>
                  <a:pt x="154412" y="61492"/>
                  <a:pt x="158379" y="59710"/>
                  <a:pt x="170602" y="51562"/>
                </a:cubicBezTo>
                <a:cubicBezTo>
                  <a:pt x="178263" y="28578"/>
                  <a:pt x="167929" y="56909"/>
                  <a:pt x="179746" y="33274"/>
                </a:cubicBezTo>
                <a:cubicBezTo>
                  <a:pt x="181183" y="30400"/>
                  <a:pt x="181357" y="27004"/>
                  <a:pt x="182794" y="24130"/>
                </a:cubicBezTo>
                <a:cubicBezTo>
                  <a:pt x="194611" y="495"/>
                  <a:pt x="184277" y="28826"/>
                  <a:pt x="191938" y="5842"/>
                </a:cubicBezTo>
                <a:cubicBezTo>
                  <a:pt x="179365" y="1651"/>
                  <a:pt x="180508" y="0"/>
                  <a:pt x="164506" y="8890"/>
                </a:cubicBezTo>
                <a:cubicBezTo>
                  <a:pt x="146754" y="18752"/>
                  <a:pt x="178730" y="11938"/>
                  <a:pt x="173650" y="149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Ελεύθερη σχεδίαση"/>
          <p:cNvSpPr/>
          <p:nvPr/>
        </p:nvSpPr>
        <p:spPr>
          <a:xfrm>
            <a:off x="1408435" y="4850282"/>
            <a:ext cx="73065" cy="56026"/>
          </a:xfrm>
          <a:custGeom>
            <a:avLst/>
            <a:gdLst>
              <a:gd name="connsiteX0" fmla="*/ 43346 w 77867"/>
              <a:gd name="connsiteY0" fmla="*/ 68934 h 69656"/>
              <a:gd name="connsiteX1" fmla="*/ 61739 w 77867"/>
              <a:gd name="connsiteY1" fmla="*/ 63679 h 69656"/>
              <a:gd name="connsiteX2" fmla="*/ 72249 w 77867"/>
              <a:gd name="connsiteY2" fmla="*/ 47914 h 69656"/>
              <a:gd name="connsiteX3" fmla="*/ 59112 w 77867"/>
              <a:gd name="connsiteY3" fmla="*/ 21638 h 69656"/>
              <a:gd name="connsiteX4" fmla="*/ 51229 w 77867"/>
              <a:gd name="connsiteY4" fmla="*/ 3245 h 69656"/>
              <a:gd name="connsiteX5" fmla="*/ 40718 w 77867"/>
              <a:gd name="connsiteY5" fmla="*/ 617 h 69656"/>
              <a:gd name="connsiteX6" fmla="*/ 3932 w 77867"/>
              <a:gd name="connsiteY6" fmla="*/ 5872 h 69656"/>
              <a:gd name="connsiteX7" fmla="*/ 6560 w 77867"/>
              <a:gd name="connsiteY7" fmla="*/ 19010 h 69656"/>
              <a:gd name="connsiteX8" fmla="*/ 11815 w 77867"/>
              <a:gd name="connsiteY8" fmla="*/ 34776 h 69656"/>
              <a:gd name="connsiteX9" fmla="*/ 14443 w 77867"/>
              <a:gd name="connsiteY9" fmla="*/ 53169 h 69656"/>
              <a:gd name="connsiteX10" fmla="*/ 30208 w 77867"/>
              <a:gd name="connsiteY10" fmla="*/ 63679 h 69656"/>
              <a:gd name="connsiteX11" fmla="*/ 43346 w 77867"/>
              <a:gd name="connsiteY11" fmla="*/ 68934 h 6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67" h="69656">
                <a:moveTo>
                  <a:pt x="43346" y="68934"/>
                </a:moveTo>
                <a:cubicBezTo>
                  <a:pt x="48601" y="68934"/>
                  <a:pt x="60481" y="64937"/>
                  <a:pt x="61739" y="63679"/>
                </a:cubicBezTo>
                <a:cubicBezTo>
                  <a:pt x="66205" y="59213"/>
                  <a:pt x="72249" y="47914"/>
                  <a:pt x="72249" y="47914"/>
                </a:cubicBezTo>
                <a:cubicBezTo>
                  <a:pt x="66970" y="5673"/>
                  <a:pt x="77140" y="39666"/>
                  <a:pt x="59112" y="21638"/>
                </a:cubicBezTo>
                <a:cubicBezTo>
                  <a:pt x="41000" y="3526"/>
                  <a:pt x="77867" y="25443"/>
                  <a:pt x="51229" y="3245"/>
                </a:cubicBezTo>
                <a:cubicBezTo>
                  <a:pt x="48455" y="933"/>
                  <a:pt x="44222" y="1493"/>
                  <a:pt x="40718" y="617"/>
                </a:cubicBezTo>
                <a:cubicBezTo>
                  <a:pt x="28456" y="2369"/>
                  <a:pt x="14838" y="0"/>
                  <a:pt x="3932" y="5872"/>
                </a:cubicBezTo>
                <a:cubicBezTo>
                  <a:pt x="0" y="7989"/>
                  <a:pt x="5385" y="14701"/>
                  <a:pt x="6560" y="19010"/>
                </a:cubicBezTo>
                <a:cubicBezTo>
                  <a:pt x="8018" y="24354"/>
                  <a:pt x="10063" y="29521"/>
                  <a:pt x="11815" y="34776"/>
                </a:cubicBezTo>
                <a:cubicBezTo>
                  <a:pt x="12691" y="40907"/>
                  <a:pt x="12143" y="47419"/>
                  <a:pt x="14443" y="53169"/>
                </a:cubicBezTo>
                <a:cubicBezTo>
                  <a:pt x="17343" y="60419"/>
                  <a:pt x="23973" y="61809"/>
                  <a:pt x="30208" y="63679"/>
                </a:cubicBezTo>
                <a:cubicBezTo>
                  <a:pt x="50133" y="69656"/>
                  <a:pt x="38091" y="68934"/>
                  <a:pt x="43346" y="68934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Ελεύθερη σχεδίαση"/>
          <p:cNvSpPr/>
          <p:nvPr/>
        </p:nvSpPr>
        <p:spPr>
          <a:xfrm>
            <a:off x="1193752" y="4652117"/>
            <a:ext cx="103044" cy="61289"/>
          </a:xfrm>
          <a:custGeom>
            <a:avLst/>
            <a:gdLst>
              <a:gd name="connsiteX0" fmla="*/ 103973 w 109817"/>
              <a:gd name="connsiteY0" fmla="*/ 73573 h 76200"/>
              <a:gd name="connsiteX1" fmla="*/ 109229 w 109817"/>
              <a:gd name="connsiteY1" fmla="*/ 65690 h 76200"/>
              <a:gd name="connsiteX2" fmla="*/ 106601 w 109817"/>
              <a:gd name="connsiteY2" fmla="*/ 49924 h 76200"/>
              <a:gd name="connsiteX3" fmla="*/ 103973 w 109817"/>
              <a:gd name="connsiteY3" fmla="*/ 31531 h 76200"/>
              <a:gd name="connsiteX4" fmla="*/ 85580 w 109817"/>
              <a:gd name="connsiteY4" fmla="*/ 23648 h 76200"/>
              <a:gd name="connsiteX5" fmla="*/ 75070 w 109817"/>
              <a:gd name="connsiteY5" fmla="*/ 15766 h 76200"/>
              <a:gd name="connsiteX6" fmla="*/ 72442 w 109817"/>
              <a:gd name="connsiteY6" fmla="*/ 7883 h 76200"/>
              <a:gd name="connsiteX7" fmla="*/ 64560 w 109817"/>
              <a:gd name="connsiteY7" fmla="*/ 5255 h 76200"/>
              <a:gd name="connsiteX8" fmla="*/ 56677 w 109817"/>
              <a:gd name="connsiteY8" fmla="*/ 0 h 76200"/>
              <a:gd name="connsiteX9" fmla="*/ 46167 w 109817"/>
              <a:gd name="connsiteY9" fmla="*/ 2628 h 76200"/>
              <a:gd name="connsiteX10" fmla="*/ 27773 w 109817"/>
              <a:gd name="connsiteY10" fmla="*/ 5255 h 76200"/>
              <a:gd name="connsiteX11" fmla="*/ 12008 w 109817"/>
              <a:gd name="connsiteY11" fmla="*/ 10510 h 76200"/>
              <a:gd name="connsiteX12" fmla="*/ 9380 w 109817"/>
              <a:gd name="connsiteY12" fmla="*/ 36786 h 76200"/>
              <a:gd name="connsiteX13" fmla="*/ 25146 w 109817"/>
              <a:gd name="connsiteY13" fmla="*/ 42041 h 76200"/>
              <a:gd name="connsiteX14" fmla="*/ 38284 w 109817"/>
              <a:gd name="connsiteY14" fmla="*/ 55179 h 76200"/>
              <a:gd name="connsiteX15" fmla="*/ 46167 w 109817"/>
              <a:gd name="connsiteY15" fmla="*/ 57807 h 76200"/>
              <a:gd name="connsiteX16" fmla="*/ 61932 w 109817"/>
              <a:gd name="connsiteY16" fmla="*/ 68317 h 76200"/>
              <a:gd name="connsiteX17" fmla="*/ 69815 w 109817"/>
              <a:gd name="connsiteY17" fmla="*/ 73573 h 76200"/>
              <a:gd name="connsiteX18" fmla="*/ 80325 w 109817"/>
              <a:gd name="connsiteY18" fmla="*/ 76200 h 76200"/>
              <a:gd name="connsiteX19" fmla="*/ 103973 w 109817"/>
              <a:gd name="connsiteY19" fmla="*/ 73573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17" h="76200">
                <a:moveTo>
                  <a:pt x="103973" y="73573"/>
                </a:moveTo>
                <a:cubicBezTo>
                  <a:pt x="105725" y="70945"/>
                  <a:pt x="108880" y="68829"/>
                  <a:pt x="109229" y="65690"/>
                </a:cubicBezTo>
                <a:cubicBezTo>
                  <a:pt x="109817" y="60395"/>
                  <a:pt x="107411" y="55190"/>
                  <a:pt x="106601" y="49924"/>
                </a:cubicBezTo>
                <a:cubicBezTo>
                  <a:pt x="105659" y="43803"/>
                  <a:pt x="106981" y="36945"/>
                  <a:pt x="103973" y="31531"/>
                </a:cubicBezTo>
                <a:cubicBezTo>
                  <a:pt x="102497" y="28875"/>
                  <a:pt x="89038" y="24801"/>
                  <a:pt x="85580" y="23648"/>
                </a:cubicBezTo>
                <a:cubicBezTo>
                  <a:pt x="82077" y="21021"/>
                  <a:pt x="77873" y="19130"/>
                  <a:pt x="75070" y="15766"/>
                </a:cubicBezTo>
                <a:cubicBezTo>
                  <a:pt x="73297" y="13638"/>
                  <a:pt x="74400" y="9842"/>
                  <a:pt x="72442" y="7883"/>
                </a:cubicBezTo>
                <a:cubicBezTo>
                  <a:pt x="70484" y="5925"/>
                  <a:pt x="67037" y="6494"/>
                  <a:pt x="64560" y="5255"/>
                </a:cubicBezTo>
                <a:cubicBezTo>
                  <a:pt x="61735" y="3843"/>
                  <a:pt x="59305" y="1752"/>
                  <a:pt x="56677" y="0"/>
                </a:cubicBezTo>
                <a:cubicBezTo>
                  <a:pt x="53174" y="876"/>
                  <a:pt x="49720" y="1982"/>
                  <a:pt x="46167" y="2628"/>
                </a:cubicBezTo>
                <a:cubicBezTo>
                  <a:pt x="40073" y="3736"/>
                  <a:pt x="33808" y="3862"/>
                  <a:pt x="27773" y="5255"/>
                </a:cubicBezTo>
                <a:cubicBezTo>
                  <a:pt x="22376" y="6500"/>
                  <a:pt x="17263" y="8758"/>
                  <a:pt x="12008" y="10510"/>
                </a:cubicBezTo>
                <a:cubicBezTo>
                  <a:pt x="6533" y="18722"/>
                  <a:pt x="0" y="24727"/>
                  <a:pt x="9380" y="36786"/>
                </a:cubicBezTo>
                <a:cubicBezTo>
                  <a:pt x="12781" y="41159"/>
                  <a:pt x="25146" y="42041"/>
                  <a:pt x="25146" y="42041"/>
                </a:cubicBezTo>
                <a:cubicBezTo>
                  <a:pt x="30401" y="49925"/>
                  <a:pt x="29525" y="50799"/>
                  <a:pt x="38284" y="55179"/>
                </a:cubicBezTo>
                <a:cubicBezTo>
                  <a:pt x="40761" y="56418"/>
                  <a:pt x="43746" y="56462"/>
                  <a:pt x="46167" y="57807"/>
                </a:cubicBezTo>
                <a:cubicBezTo>
                  <a:pt x="51688" y="60874"/>
                  <a:pt x="56677" y="64814"/>
                  <a:pt x="61932" y="68317"/>
                </a:cubicBezTo>
                <a:cubicBezTo>
                  <a:pt x="64560" y="70069"/>
                  <a:pt x="66751" y="72807"/>
                  <a:pt x="69815" y="73573"/>
                </a:cubicBezTo>
                <a:lnTo>
                  <a:pt x="80325" y="76200"/>
                </a:lnTo>
                <a:lnTo>
                  <a:pt x="103973" y="7357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Ελεύθερη σχεδίαση"/>
          <p:cNvSpPr/>
          <p:nvPr/>
        </p:nvSpPr>
        <p:spPr>
          <a:xfrm>
            <a:off x="2561063" y="4460685"/>
            <a:ext cx="108813" cy="128029"/>
          </a:xfrm>
          <a:custGeom>
            <a:avLst/>
            <a:gdLst>
              <a:gd name="connsiteX0" fmla="*/ 91966 w 115965"/>
              <a:gd name="connsiteY0" fmla="*/ 17287 h 159177"/>
              <a:gd name="connsiteX1" fmla="*/ 84083 w 115965"/>
              <a:gd name="connsiteY1" fmla="*/ 33052 h 159177"/>
              <a:gd name="connsiteX2" fmla="*/ 76200 w 115965"/>
              <a:gd name="connsiteY2" fmla="*/ 46190 h 159177"/>
              <a:gd name="connsiteX3" fmla="*/ 55180 w 115965"/>
              <a:gd name="connsiteY3" fmla="*/ 77721 h 159177"/>
              <a:gd name="connsiteX4" fmla="*/ 47297 w 115965"/>
              <a:gd name="connsiteY4" fmla="*/ 85604 h 159177"/>
              <a:gd name="connsiteX5" fmla="*/ 44669 w 115965"/>
              <a:gd name="connsiteY5" fmla="*/ 93487 h 159177"/>
              <a:gd name="connsiteX6" fmla="*/ 36787 w 115965"/>
              <a:gd name="connsiteY6" fmla="*/ 96114 h 159177"/>
              <a:gd name="connsiteX7" fmla="*/ 31531 w 115965"/>
              <a:gd name="connsiteY7" fmla="*/ 101370 h 159177"/>
              <a:gd name="connsiteX8" fmla="*/ 23649 w 115965"/>
              <a:gd name="connsiteY8" fmla="*/ 106625 h 159177"/>
              <a:gd name="connsiteX9" fmla="*/ 5256 w 115965"/>
              <a:gd name="connsiteY9" fmla="*/ 130273 h 159177"/>
              <a:gd name="connsiteX10" fmla="*/ 0 w 115965"/>
              <a:gd name="connsiteY10" fmla="*/ 148666 h 159177"/>
              <a:gd name="connsiteX11" fmla="*/ 2628 w 115965"/>
              <a:gd name="connsiteY11" fmla="*/ 159177 h 159177"/>
              <a:gd name="connsiteX12" fmla="*/ 15766 w 115965"/>
              <a:gd name="connsiteY12" fmla="*/ 153921 h 159177"/>
              <a:gd name="connsiteX13" fmla="*/ 34159 w 115965"/>
              <a:gd name="connsiteY13" fmla="*/ 135528 h 159177"/>
              <a:gd name="connsiteX14" fmla="*/ 44669 w 115965"/>
              <a:gd name="connsiteY14" fmla="*/ 127645 h 159177"/>
              <a:gd name="connsiteX15" fmla="*/ 68318 w 115965"/>
              <a:gd name="connsiteY15" fmla="*/ 109252 h 159177"/>
              <a:gd name="connsiteX16" fmla="*/ 76200 w 115965"/>
              <a:gd name="connsiteY16" fmla="*/ 101370 h 159177"/>
              <a:gd name="connsiteX17" fmla="*/ 78828 w 115965"/>
              <a:gd name="connsiteY17" fmla="*/ 93487 h 159177"/>
              <a:gd name="connsiteX18" fmla="*/ 84083 w 115965"/>
              <a:gd name="connsiteY18" fmla="*/ 85604 h 159177"/>
              <a:gd name="connsiteX19" fmla="*/ 94593 w 115965"/>
              <a:gd name="connsiteY19" fmla="*/ 64583 h 159177"/>
              <a:gd name="connsiteX20" fmla="*/ 97221 w 115965"/>
              <a:gd name="connsiteY20" fmla="*/ 56701 h 159177"/>
              <a:gd name="connsiteX21" fmla="*/ 102476 w 115965"/>
              <a:gd name="connsiteY21" fmla="*/ 38308 h 159177"/>
              <a:gd name="connsiteX22" fmla="*/ 110359 w 115965"/>
              <a:gd name="connsiteY22" fmla="*/ 27797 h 159177"/>
              <a:gd name="connsiteX23" fmla="*/ 107731 w 115965"/>
              <a:gd name="connsiteY23" fmla="*/ 1521 h 159177"/>
              <a:gd name="connsiteX24" fmla="*/ 91966 w 115965"/>
              <a:gd name="connsiteY24" fmla="*/ 17287 h 15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965" h="159177">
                <a:moveTo>
                  <a:pt x="91966" y="17287"/>
                </a:moveTo>
                <a:cubicBezTo>
                  <a:pt x="88025" y="22542"/>
                  <a:pt x="94273" y="12670"/>
                  <a:pt x="84083" y="33052"/>
                </a:cubicBezTo>
                <a:cubicBezTo>
                  <a:pt x="77261" y="46696"/>
                  <a:pt x="86466" y="35926"/>
                  <a:pt x="76200" y="46190"/>
                </a:cubicBezTo>
                <a:cubicBezTo>
                  <a:pt x="68595" y="69006"/>
                  <a:pt x="74862" y="58039"/>
                  <a:pt x="55180" y="77721"/>
                </a:cubicBezTo>
                <a:lnTo>
                  <a:pt x="47297" y="85604"/>
                </a:lnTo>
                <a:cubicBezTo>
                  <a:pt x="46421" y="88232"/>
                  <a:pt x="46628" y="91528"/>
                  <a:pt x="44669" y="93487"/>
                </a:cubicBezTo>
                <a:cubicBezTo>
                  <a:pt x="42711" y="95445"/>
                  <a:pt x="39162" y="94689"/>
                  <a:pt x="36787" y="96114"/>
                </a:cubicBezTo>
                <a:cubicBezTo>
                  <a:pt x="34662" y="97389"/>
                  <a:pt x="33466" y="99822"/>
                  <a:pt x="31531" y="101370"/>
                </a:cubicBezTo>
                <a:cubicBezTo>
                  <a:pt x="29065" y="103343"/>
                  <a:pt x="26276" y="104873"/>
                  <a:pt x="23649" y="106625"/>
                </a:cubicBezTo>
                <a:cubicBezTo>
                  <a:pt x="11077" y="125482"/>
                  <a:pt x="17604" y="117924"/>
                  <a:pt x="5256" y="130273"/>
                </a:cubicBezTo>
                <a:cubicBezTo>
                  <a:pt x="4017" y="133990"/>
                  <a:pt x="0" y="145367"/>
                  <a:pt x="0" y="148666"/>
                </a:cubicBezTo>
                <a:cubicBezTo>
                  <a:pt x="0" y="152278"/>
                  <a:pt x="1752" y="155673"/>
                  <a:pt x="2628" y="159177"/>
                </a:cubicBezTo>
                <a:cubicBezTo>
                  <a:pt x="7007" y="157425"/>
                  <a:pt x="11993" y="156751"/>
                  <a:pt x="15766" y="153921"/>
                </a:cubicBezTo>
                <a:cubicBezTo>
                  <a:pt x="22702" y="148719"/>
                  <a:pt x="27223" y="140731"/>
                  <a:pt x="34159" y="135528"/>
                </a:cubicBezTo>
                <a:cubicBezTo>
                  <a:pt x="37662" y="132900"/>
                  <a:pt x="41414" y="130575"/>
                  <a:pt x="44669" y="127645"/>
                </a:cubicBezTo>
                <a:cubicBezTo>
                  <a:pt x="65520" y="108879"/>
                  <a:pt x="52219" y="114619"/>
                  <a:pt x="68318" y="109252"/>
                </a:cubicBezTo>
                <a:cubicBezTo>
                  <a:pt x="70945" y="106625"/>
                  <a:pt x="74139" y="104462"/>
                  <a:pt x="76200" y="101370"/>
                </a:cubicBezTo>
                <a:cubicBezTo>
                  <a:pt x="77736" y="99065"/>
                  <a:pt x="77589" y="95964"/>
                  <a:pt x="78828" y="93487"/>
                </a:cubicBezTo>
                <a:cubicBezTo>
                  <a:pt x="80240" y="90662"/>
                  <a:pt x="82331" y="88232"/>
                  <a:pt x="84083" y="85604"/>
                </a:cubicBezTo>
                <a:cubicBezTo>
                  <a:pt x="89335" y="59346"/>
                  <a:pt x="81976" y="83508"/>
                  <a:pt x="94593" y="64583"/>
                </a:cubicBezTo>
                <a:cubicBezTo>
                  <a:pt x="96129" y="62279"/>
                  <a:pt x="96425" y="59354"/>
                  <a:pt x="97221" y="56701"/>
                </a:cubicBezTo>
                <a:cubicBezTo>
                  <a:pt x="99053" y="50594"/>
                  <a:pt x="99837" y="44113"/>
                  <a:pt x="102476" y="38308"/>
                </a:cubicBezTo>
                <a:cubicBezTo>
                  <a:pt x="104288" y="34321"/>
                  <a:pt x="107731" y="31301"/>
                  <a:pt x="110359" y="27797"/>
                </a:cubicBezTo>
                <a:cubicBezTo>
                  <a:pt x="114041" y="16753"/>
                  <a:pt x="115965" y="15929"/>
                  <a:pt x="107731" y="1521"/>
                </a:cubicBezTo>
                <a:cubicBezTo>
                  <a:pt x="106862" y="0"/>
                  <a:pt x="95907" y="12032"/>
                  <a:pt x="91966" y="17287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Ελεύθερη σχεδίαση"/>
          <p:cNvSpPr/>
          <p:nvPr/>
        </p:nvSpPr>
        <p:spPr>
          <a:xfrm rot="19315249">
            <a:off x="1388305" y="5129138"/>
            <a:ext cx="359157" cy="86258"/>
          </a:xfrm>
          <a:custGeom>
            <a:avLst/>
            <a:gdLst>
              <a:gd name="connsiteX0" fmla="*/ 8914 w 382763"/>
              <a:gd name="connsiteY0" fmla="*/ 11197 h 107243"/>
              <a:gd name="connsiteX1" fmla="*/ 43073 w 382763"/>
              <a:gd name="connsiteY1" fmla="*/ 21707 h 107243"/>
              <a:gd name="connsiteX2" fmla="*/ 58838 w 382763"/>
              <a:gd name="connsiteY2" fmla="*/ 34845 h 107243"/>
              <a:gd name="connsiteX3" fmla="*/ 95624 w 382763"/>
              <a:gd name="connsiteY3" fmla="*/ 40100 h 107243"/>
              <a:gd name="connsiteX4" fmla="*/ 129783 w 382763"/>
              <a:gd name="connsiteY4" fmla="*/ 47983 h 107243"/>
              <a:gd name="connsiteX5" fmla="*/ 184962 w 382763"/>
              <a:gd name="connsiteY5" fmla="*/ 55866 h 107243"/>
              <a:gd name="connsiteX6" fmla="*/ 205983 w 382763"/>
              <a:gd name="connsiteY6" fmla="*/ 61121 h 107243"/>
              <a:gd name="connsiteX7" fmla="*/ 213866 w 382763"/>
              <a:gd name="connsiteY7" fmla="*/ 63749 h 107243"/>
              <a:gd name="connsiteX8" fmla="*/ 227004 w 382763"/>
              <a:gd name="connsiteY8" fmla="*/ 71631 h 107243"/>
              <a:gd name="connsiteX9" fmla="*/ 234886 w 382763"/>
              <a:gd name="connsiteY9" fmla="*/ 76887 h 107243"/>
              <a:gd name="connsiteX10" fmla="*/ 242769 w 382763"/>
              <a:gd name="connsiteY10" fmla="*/ 79514 h 107243"/>
              <a:gd name="connsiteX11" fmla="*/ 261162 w 382763"/>
              <a:gd name="connsiteY11" fmla="*/ 87397 h 107243"/>
              <a:gd name="connsiteX12" fmla="*/ 311086 w 382763"/>
              <a:gd name="connsiteY12" fmla="*/ 95280 h 107243"/>
              <a:gd name="connsiteX13" fmla="*/ 324224 w 382763"/>
              <a:gd name="connsiteY13" fmla="*/ 100535 h 107243"/>
              <a:gd name="connsiteX14" fmla="*/ 355755 w 382763"/>
              <a:gd name="connsiteY14" fmla="*/ 105790 h 107243"/>
              <a:gd name="connsiteX15" fmla="*/ 379404 w 382763"/>
              <a:gd name="connsiteY15" fmla="*/ 103162 h 107243"/>
              <a:gd name="connsiteX16" fmla="*/ 368893 w 382763"/>
              <a:gd name="connsiteY16" fmla="*/ 97907 h 107243"/>
              <a:gd name="connsiteX17" fmla="*/ 350500 w 382763"/>
              <a:gd name="connsiteY17" fmla="*/ 87397 h 107243"/>
              <a:gd name="connsiteX18" fmla="*/ 342617 w 382763"/>
              <a:gd name="connsiteY18" fmla="*/ 82142 h 107243"/>
              <a:gd name="connsiteX19" fmla="*/ 332107 w 382763"/>
              <a:gd name="connsiteY19" fmla="*/ 79514 h 107243"/>
              <a:gd name="connsiteX20" fmla="*/ 316342 w 382763"/>
              <a:gd name="connsiteY20" fmla="*/ 69004 h 107243"/>
              <a:gd name="connsiteX21" fmla="*/ 303204 w 382763"/>
              <a:gd name="connsiteY21" fmla="*/ 55866 h 107243"/>
              <a:gd name="connsiteX22" fmla="*/ 295321 w 382763"/>
              <a:gd name="connsiteY22" fmla="*/ 47983 h 107243"/>
              <a:gd name="connsiteX23" fmla="*/ 276928 w 382763"/>
              <a:gd name="connsiteY23" fmla="*/ 42728 h 107243"/>
              <a:gd name="connsiteX24" fmla="*/ 255907 w 382763"/>
              <a:gd name="connsiteY24" fmla="*/ 34845 h 107243"/>
              <a:gd name="connsiteX25" fmla="*/ 221748 w 382763"/>
              <a:gd name="connsiteY25" fmla="*/ 26962 h 107243"/>
              <a:gd name="connsiteX26" fmla="*/ 182335 w 382763"/>
              <a:gd name="connsiteY26" fmla="*/ 19080 h 107243"/>
              <a:gd name="connsiteX27" fmla="*/ 142921 w 382763"/>
              <a:gd name="connsiteY27" fmla="*/ 8569 h 107243"/>
              <a:gd name="connsiteX28" fmla="*/ 98252 w 382763"/>
              <a:gd name="connsiteY28" fmla="*/ 11197 h 107243"/>
              <a:gd name="connsiteX29" fmla="*/ 8914 w 382763"/>
              <a:gd name="connsiteY29" fmla="*/ 5942 h 107243"/>
              <a:gd name="connsiteX30" fmla="*/ 8914 w 382763"/>
              <a:gd name="connsiteY30" fmla="*/ 11197 h 10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2763" h="107243">
                <a:moveTo>
                  <a:pt x="8914" y="11197"/>
                </a:moveTo>
                <a:cubicBezTo>
                  <a:pt x="14607" y="13825"/>
                  <a:pt x="33064" y="14558"/>
                  <a:pt x="43073" y="21707"/>
                </a:cubicBezTo>
                <a:cubicBezTo>
                  <a:pt x="47595" y="24937"/>
                  <a:pt x="52616" y="33381"/>
                  <a:pt x="58838" y="34845"/>
                </a:cubicBezTo>
                <a:cubicBezTo>
                  <a:pt x="70895" y="37682"/>
                  <a:pt x="95624" y="40100"/>
                  <a:pt x="95624" y="40100"/>
                </a:cubicBezTo>
                <a:cubicBezTo>
                  <a:pt x="111401" y="50619"/>
                  <a:pt x="98775" y="43982"/>
                  <a:pt x="129783" y="47983"/>
                </a:cubicBezTo>
                <a:cubicBezTo>
                  <a:pt x="148210" y="50361"/>
                  <a:pt x="166937" y="51360"/>
                  <a:pt x="184962" y="55866"/>
                </a:cubicBezTo>
                <a:cubicBezTo>
                  <a:pt x="191969" y="57618"/>
                  <a:pt x="199015" y="59221"/>
                  <a:pt x="205983" y="61121"/>
                </a:cubicBezTo>
                <a:cubicBezTo>
                  <a:pt x="208655" y="61850"/>
                  <a:pt x="211389" y="62510"/>
                  <a:pt x="213866" y="63749"/>
                </a:cubicBezTo>
                <a:cubicBezTo>
                  <a:pt x="218434" y="66033"/>
                  <a:pt x="222673" y="68924"/>
                  <a:pt x="227004" y="71631"/>
                </a:cubicBezTo>
                <a:cubicBezTo>
                  <a:pt x="229682" y="73305"/>
                  <a:pt x="232062" y="75475"/>
                  <a:pt x="234886" y="76887"/>
                </a:cubicBezTo>
                <a:cubicBezTo>
                  <a:pt x="237363" y="78126"/>
                  <a:pt x="240141" y="78638"/>
                  <a:pt x="242769" y="79514"/>
                </a:cubicBezTo>
                <a:cubicBezTo>
                  <a:pt x="254341" y="87228"/>
                  <a:pt x="246806" y="83482"/>
                  <a:pt x="261162" y="87397"/>
                </a:cubicBezTo>
                <a:cubicBezTo>
                  <a:pt x="291650" y="95712"/>
                  <a:pt x="269969" y="91853"/>
                  <a:pt x="311086" y="95280"/>
                </a:cubicBezTo>
                <a:cubicBezTo>
                  <a:pt x="315465" y="97032"/>
                  <a:pt x="319749" y="99044"/>
                  <a:pt x="324224" y="100535"/>
                </a:cubicBezTo>
                <a:cubicBezTo>
                  <a:pt x="334636" y="104005"/>
                  <a:pt x="344739" y="104413"/>
                  <a:pt x="355755" y="105790"/>
                </a:cubicBezTo>
                <a:cubicBezTo>
                  <a:pt x="363638" y="104914"/>
                  <a:pt x="372603" y="107243"/>
                  <a:pt x="379404" y="103162"/>
                </a:cubicBezTo>
                <a:cubicBezTo>
                  <a:pt x="382763" y="101147"/>
                  <a:pt x="372215" y="99983"/>
                  <a:pt x="368893" y="97907"/>
                </a:cubicBezTo>
                <a:cubicBezTo>
                  <a:pt x="350713" y="86544"/>
                  <a:pt x="365988" y="92558"/>
                  <a:pt x="350500" y="87397"/>
                </a:cubicBezTo>
                <a:cubicBezTo>
                  <a:pt x="347872" y="85645"/>
                  <a:pt x="345520" y="83386"/>
                  <a:pt x="342617" y="82142"/>
                </a:cubicBezTo>
                <a:cubicBezTo>
                  <a:pt x="339298" y="80719"/>
                  <a:pt x="335242" y="81306"/>
                  <a:pt x="332107" y="79514"/>
                </a:cubicBezTo>
                <a:cubicBezTo>
                  <a:pt x="304559" y="63771"/>
                  <a:pt x="340945" y="77204"/>
                  <a:pt x="316342" y="69004"/>
                </a:cubicBezTo>
                <a:cubicBezTo>
                  <a:pt x="306706" y="54551"/>
                  <a:pt x="316342" y="66815"/>
                  <a:pt x="303204" y="55866"/>
                </a:cubicBezTo>
                <a:cubicBezTo>
                  <a:pt x="300349" y="53487"/>
                  <a:pt x="298413" y="50044"/>
                  <a:pt x="295321" y="47983"/>
                </a:cubicBezTo>
                <a:cubicBezTo>
                  <a:pt x="293062" y="46477"/>
                  <a:pt x="278325" y="43077"/>
                  <a:pt x="276928" y="42728"/>
                </a:cubicBezTo>
                <a:cubicBezTo>
                  <a:pt x="260737" y="31935"/>
                  <a:pt x="278636" y="42422"/>
                  <a:pt x="255907" y="34845"/>
                </a:cubicBezTo>
                <a:cubicBezTo>
                  <a:pt x="225101" y="24576"/>
                  <a:pt x="276024" y="32993"/>
                  <a:pt x="221748" y="26962"/>
                </a:cubicBezTo>
                <a:cubicBezTo>
                  <a:pt x="191668" y="16935"/>
                  <a:pt x="221211" y="25559"/>
                  <a:pt x="182335" y="19080"/>
                </a:cubicBezTo>
                <a:cubicBezTo>
                  <a:pt x="162969" y="15852"/>
                  <a:pt x="159700" y="14162"/>
                  <a:pt x="142921" y="8569"/>
                </a:cubicBezTo>
                <a:cubicBezTo>
                  <a:pt x="128031" y="9445"/>
                  <a:pt x="113167" y="11197"/>
                  <a:pt x="98252" y="11197"/>
                </a:cubicBezTo>
                <a:cubicBezTo>
                  <a:pt x="36267" y="11197"/>
                  <a:pt x="45214" y="11991"/>
                  <a:pt x="8914" y="5942"/>
                </a:cubicBezTo>
                <a:cubicBezTo>
                  <a:pt x="0" y="0"/>
                  <a:pt x="3221" y="8569"/>
                  <a:pt x="8914" y="11197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58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6" name="65 - Ευθύγραμμο βέλος σύνδεσης"/>
          <p:cNvCxnSpPr/>
          <p:nvPr/>
        </p:nvCxnSpPr>
        <p:spPr>
          <a:xfrm>
            <a:off x="2571736" y="4500570"/>
            <a:ext cx="1214446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- Ελεύθερη σχεδίαση"/>
          <p:cNvSpPr/>
          <p:nvPr/>
        </p:nvSpPr>
        <p:spPr>
          <a:xfrm>
            <a:off x="571472" y="2571744"/>
            <a:ext cx="2405272" cy="2531760"/>
          </a:xfrm>
          <a:custGeom>
            <a:avLst/>
            <a:gdLst>
              <a:gd name="connsiteX0" fmla="*/ 1567072 w 2405272"/>
              <a:gd name="connsiteY0" fmla="*/ 197743 h 2531760"/>
              <a:gd name="connsiteX1" fmla="*/ 1528972 w 2405272"/>
              <a:gd name="connsiteY1" fmla="*/ 248543 h 2531760"/>
              <a:gd name="connsiteX2" fmla="*/ 1516272 w 2405272"/>
              <a:gd name="connsiteY2" fmla="*/ 388243 h 2531760"/>
              <a:gd name="connsiteX3" fmla="*/ 1490872 w 2405272"/>
              <a:gd name="connsiteY3" fmla="*/ 439043 h 2531760"/>
              <a:gd name="connsiteX4" fmla="*/ 1452772 w 2405272"/>
              <a:gd name="connsiteY4" fmla="*/ 515243 h 2531760"/>
              <a:gd name="connsiteX5" fmla="*/ 1274972 w 2405272"/>
              <a:gd name="connsiteY5" fmla="*/ 566043 h 2531760"/>
              <a:gd name="connsiteX6" fmla="*/ 1135272 w 2405272"/>
              <a:gd name="connsiteY6" fmla="*/ 591443 h 2531760"/>
              <a:gd name="connsiteX7" fmla="*/ 1033672 w 2405272"/>
              <a:gd name="connsiteY7" fmla="*/ 604143 h 2531760"/>
              <a:gd name="connsiteX8" fmla="*/ 893972 w 2405272"/>
              <a:gd name="connsiteY8" fmla="*/ 629543 h 2531760"/>
              <a:gd name="connsiteX9" fmla="*/ 792372 w 2405272"/>
              <a:gd name="connsiteY9" fmla="*/ 654943 h 2531760"/>
              <a:gd name="connsiteX10" fmla="*/ 728872 w 2405272"/>
              <a:gd name="connsiteY10" fmla="*/ 731143 h 2531760"/>
              <a:gd name="connsiteX11" fmla="*/ 703472 w 2405272"/>
              <a:gd name="connsiteY11" fmla="*/ 769243 h 2531760"/>
              <a:gd name="connsiteX12" fmla="*/ 690772 w 2405272"/>
              <a:gd name="connsiteY12" fmla="*/ 807343 h 2531760"/>
              <a:gd name="connsiteX13" fmla="*/ 652672 w 2405272"/>
              <a:gd name="connsiteY13" fmla="*/ 820043 h 2531760"/>
              <a:gd name="connsiteX14" fmla="*/ 639972 w 2405272"/>
              <a:gd name="connsiteY14" fmla="*/ 858143 h 2531760"/>
              <a:gd name="connsiteX15" fmla="*/ 601872 w 2405272"/>
              <a:gd name="connsiteY15" fmla="*/ 883543 h 2531760"/>
              <a:gd name="connsiteX16" fmla="*/ 525672 w 2405272"/>
              <a:gd name="connsiteY16" fmla="*/ 934343 h 2531760"/>
              <a:gd name="connsiteX17" fmla="*/ 474872 w 2405272"/>
              <a:gd name="connsiteY17" fmla="*/ 1010543 h 2531760"/>
              <a:gd name="connsiteX18" fmla="*/ 411372 w 2405272"/>
              <a:gd name="connsiteY18" fmla="*/ 1086743 h 2531760"/>
              <a:gd name="connsiteX19" fmla="*/ 385972 w 2405272"/>
              <a:gd name="connsiteY19" fmla="*/ 1175643 h 2531760"/>
              <a:gd name="connsiteX20" fmla="*/ 360572 w 2405272"/>
              <a:gd name="connsiteY20" fmla="*/ 1213743 h 2531760"/>
              <a:gd name="connsiteX21" fmla="*/ 347872 w 2405272"/>
              <a:gd name="connsiteY21" fmla="*/ 1264543 h 2531760"/>
              <a:gd name="connsiteX22" fmla="*/ 322472 w 2405272"/>
              <a:gd name="connsiteY22" fmla="*/ 1315343 h 2531760"/>
              <a:gd name="connsiteX23" fmla="*/ 309772 w 2405272"/>
              <a:gd name="connsiteY23" fmla="*/ 1353443 h 2531760"/>
              <a:gd name="connsiteX24" fmla="*/ 335172 w 2405272"/>
              <a:gd name="connsiteY24" fmla="*/ 1683643 h 2531760"/>
              <a:gd name="connsiteX25" fmla="*/ 347872 w 2405272"/>
              <a:gd name="connsiteY25" fmla="*/ 1734443 h 2531760"/>
              <a:gd name="connsiteX26" fmla="*/ 373272 w 2405272"/>
              <a:gd name="connsiteY26" fmla="*/ 1772543 h 2531760"/>
              <a:gd name="connsiteX27" fmla="*/ 436772 w 2405272"/>
              <a:gd name="connsiteY27" fmla="*/ 1899543 h 2531760"/>
              <a:gd name="connsiteX28" fmla="*/ 462172 w 2405272"/>
              <a:gd name="connsiteY28" fmla="*/ 1937643 h 2531760"/>
              <a:gd name="connsiteX29" fmla="*/ 500272 w 2405272"/>
              <a:gd name="connsiteY29" fmla="*/ 1963043 h 2531760"/>
              <a:gd name="connsiteX30" fmla="*/ 551072 w 2405272"/>
              <a:gd name="connsiteY30" fmla="*/ 2001143 h 2531760"/>
              <a:gd name="connsiteX31" fmla="*/ 678072 w 2405272"/>
              <a:gd name="connsiteY31" fmla="*/ 2115443 h 2531760"/>
              <a:gd name="connsiteX32" fmla="*/ 716172 w 2405272"/>
              <a:gd name="connsiteY32" fmla="*/ 2128143 h 2531760"/>
              <a:gd name="connsiteX33" fmla="*/ 843172 w 2405272"/>
              <a:gd name="connsiteY33" fmla="*/ 2166243 h 2531760"/>
              <a:gd name="connsiteX34" fmla="*/ 957472 w 2405272"/>
              <a:gd name="connsiteY34" fmla="*/ 2204343 h 2531760"/>
              <a:gd name="connsiteX35" fmla="*/ 995572 w 2405272"/>
              <a:gd name="connsiteY35" fmla="*/ 2229743 h 2531760"/>
              <a:gd name="connsiteX36" fmla="*/ 1097172 w 2405272"/>
              <a:gd name="connsiteY36" fmla="*/ 2242443 h 2531760"/>
              <a:gd name="connsiteX37" fmla="*/ 1579772 w 2405272"/>
              <a:gd name="connsiteY37" fmla="*/ 2255143 h 2531760"/>
              <a:gd name="connsiteX38" fmla="*/ 1998872 w 2405272"/>
              <a:gd name="connsiteY38" fmla="*/ 2242443 h 2531760"/>
              <a:gd name="connsiteX39" fmla="*/ 2163972 w 2405272"/>
              <a:gd name="connsiteY39" fmla="*/ 2229743 h 2531760"/>
              <a:gd name="connsiteX40" fmla="*/ 2240172 w 2405272"/>
              <a:gd name="connsiteY40" fmla="*/ 2255143 h 2531760"/>
              <a:gd name="connsiteX41" fmla="*/ 2316372 w 2405272"/>
              <a:gd name="connsiteY41" fmla="*/ 2293243 h 2531760"/>
              <a:gd name="connsiteX42" fmla="*/ 2354472 w 2405272"/>
              <a:gd name="connsiteY42" fmla="*/ 2331343 h 2531760"/>
              <a:gd name="connsiteX43" fmla="*/ 2405272 w 2405272"/>
              <a:gd name="connsiteY43" fmla="*/ 2407543 h 2531760"/>
              <a:gd name="connsiteX44" fmla="*/ 2341772 w 2405272"/>
              <a:gd name="connsiteY44" fmla="*/ 2496443 h 2531760"/>
              <a:gd name="connsiteX45" fmla="*/ 2252872 w 2405272"/>
              <a:gd name="connsiteY45" fmla="*/ 2509143 h 2531760"/>
              <a:gd name="connsiteX46" fmla="*/ 2138572 w 2405272"/>
              <a:gd name="connsiteY46" fmla="*/ 2496443 h 2531760"/>
              <a:gd name="connsiteX47" fmla="*/ 2087772 w 2405272"/>
              <a:gd name="connsiteY47" fmla="*/ 2458343 h 2531760"/>
              <a:gd name="connsiteX48" fmla="*/ 2049672 w 2405272"/>
              <a:gd name="connsiteY48" fmla="*/ 2432943 h 2531760"/>
              <a:gd name="connsiteX49" fmla="*/ 2024272 w 2405272"/>
              <a:gd name="connsiteY49" fmla="*/ 2394843 h 2531760"/>
              <a:gd name="connsiteX50" fmla="*/ 1948072 w 2405272"/>
              <a:gd name="connsiteY50" fmla="*/ 2369443 h 2531760"/>
              <a:gd name="connsiteX51" fmla="*/ 1833772 w 2405272"/>
              <a:gd name="connsiteY51" fmla="*/ 2382143 h 2531760"/>
              <a:gd name="connsiteX52" fmla="*/ 1732172 w 2405272"/>
              <a:gd name="connsiteY52" fmla="*/ 2420243 h 2531760"/>
              <a:gd name="connsiteX53" fmla="*/ 1567072 w 2405272"/>
              <a:gd name="connsiteY53" fmla="*/ 2445643 h 2531760"/>
              <a:gd name="connsiteX54" fmla="*/ 1351172 w 2405272"/>
              <a:gd name="connsiteY54" fmla="*/ 2483743 h 2531760"/>
              <a:gd name="connsiteX55" fmla="*/ 1147972 w 2405272"/>
              <a:gd name="connsiteY55" fmla="*/ 2509143 h 2531760"/>
              <a:gd name="connsiteX56" fmla="*/ 932072 w 2405272"/>
              <a:gd name="connsiteY56" fmla="*/ 2483743 h 2531760"/>
              <a:gd name="connsiteX57" fmla="*/ 779672 w 2405272"/>
              <a:gd name="connsiteY57" fmla="*/ 2407543 h 2531760"/>
              <a:gd name="connsiteX58" fmla="*/ 690772 w 2405272"/>
              <a:gd name="connsiteY58" fmla="*/ 2382143 h 2531760"/>
              <a:gd name="connsiteX59" fmla="*/ 665372 w 2405272"/>
              <a:gd name="connsiteY59" fmla="*/ 2344043 h 2531760"/>
              <a:gd name="connsiteX60" fmla="*/ 589172 w 2405272"/>
              <a:gd name="connsiteY60" fmla="*/ 2305943 h 2531760"/>
              <a:gd name="connsiteX61" fmla="*/ 551072 w 2405272"/>
              <a:gd name="connsiteY61" fmla="*/ 2267843 h 2531760"/>
              <a:gd name="connsiteX62" fmla="*/ 512972 w 2405272"/>
              <a:gd name="connsiteY62" fmla="*/ 2191643 h 2531760"/>
              <a:gd name="connsiteX63" fmla="*/ 474872 w 2405272"/>
              <a:gd name="connsiteY63" fmla="*/ 2166243 h 2531760"/>
              <a:gd name="connsiteX64" fmla="*/ 411372 w 2405272"/>
              <a:gd name="connsiteY64" fmla="*/ 2090043 h 2531760"/>
              <a:gd name="connsiteX65" fmla="*/ 335172 w 2405272"/>
              <a:gd name="connsiteY65" fmla="*/ 2013843 h 2531760"/>
              <a:gd name="connsiteX66" fmla="*/ 297072 w 2405272"/>
              <a:gd name="connsiteY66" fmla="*/ 1975743 h 2531760"/>
              <a:gd name="connsiteX67" fmla="*/ 258972 w 2405272"/>
              <a:gd name="connsiteY67" fmla="*/ 1886843 h 2531760"/>
              <a:gd name="connsiteX68" fmla="*/ 246272 w 2405272"/>
              <a:gd name="connsiteY68" fmla="*/ 1848743 h 2531760"/>
              <a:gd name="connsiteX69" fmla="*/ 220872 w 2405272"/>
              <a:gd name="connsiteY69" fmla="*/ 1810643 h 2531760"/>
              <a:gd name="connsiteX70" fmla="*/ 208172 w 2405272"/>
              <a:gd name="connsiteY70" fmla="*/ 1772543 h 2531760"/>
              <a:gd name="connsiteX71" fmla="*/ 182772 w 2405272"/>
              <a:gd name="connsiteY71" fmla="*/ 1721743 h 2531760"/>
              <a:gd name="connsiteX72" fmla="*/ 157372 w 2405272"/>
              <a:gd name="connsiteY72" fmla="*/ 1645543 h 2531760"/>
              <a:gd name="connsiteX73" fmla="*/ 119272 w 2405272"/>
              <a:gd name="connsiteY73" fmla="*/ 1594743 h 2531760"/>
              <a:gd name="connsiteX74" fmla="*/ 55772 w 2405272"/>
              <a:gd name="connsiteY74" fmla="*/ 1518543 h 2531760"/>
              <a:gd name="connsiteX75" fmla="*/ 43072 w 2405272"/>
              <a:gd name="connsiteY75" fmla="*/ 1480443 h 2531760"/>
              <a:gd name="connsiteX76" fmla="*/ 4972 w 2405272"/>
              <a:gd name="connsiteY76" fmla="*/ 1455043 h 2531760"/>
              <a:gd name="connsiteX77" fmla="*/ 17672 w 2405272"/>
              <a:gd name="connsiteY77" fmla="*/ 1416943 h 2531760"/>
              <a:gd name="connsiteX78" fmla="*/ 68472 w 2405272"/>
              <a:gd name="connsiteY78" fmla="*/ 1340743 h 2531760"/>
              <a:gd name="connsiteX79" fmla="*/ 81172 w 2405272"/>
              <a:gd name="connsiteY79" fmla="*/ 1302643 h 2531760"/>
              <a:gd name="connsiteX80" fmla="*/ 131972 w 2405272"/>
              <a:gd name="connsiteY80" fmla="*/ 1226443 h 2531760"/>
              <a:gd name="connsiteX81" fmla="*/ 157372 w 2405272"/>
              <a:gd name="connsiteY81" fmla="*/ 1150243 h 2531760"/>
              <a:gd name="connsiteX82" fmla="*/ 182772 w 2405272"/>
              <a:gd name="connsiteY82" fmla="*/ 1074043 h 2531760"/>
              <a:gd name="connsiteX83" fmla="*/ 220872 w 2405272"/>
              <a:gd name="connsiteY83" fmla="*/ 985143 h 2531760"/>
              <a:gd name="connsiteX84" fmla="*/ 233572 w 2405272"/>
              <a:gd name="connsiteY84" fmla="*/ 883543 h 2531760"/>
              <a:gd name="connsiteX85" fmla="*/ 258972 w 2405272"/>
              <a:gd name="connsiteY85" fmla="*/ 845443 h 2531760"/>
              <a:gd name="connsiteX86" fmla="*/ 297072 w 2405272"/>
              <a:gd name="connsiteY86" fmla="*/ 794643 h 2531760"/>
              <a:gd name="connsiteX87" fmla="*/ 360572 w 2405272"/>
              <a:gd name="connsiteY87" fmla="*/ 718443 h 2531760"/>
              <a:gd name="connsiteX88" fmla="*/ 398672 w 2405272"/>
              <a:gd name="connsiteY88" fmla="*/ 693043 h 2531760"/>
              <a:gd name="connsiteX89" fmla="*/ 411372 w 2405272"/>
              <a:gd name="connsiteY89" fmla="*/ 654943 h 2531760"/>
              <a:gd name="connsiteX90" fmla="*/ 512972 w 2405272"/>
              <a:gd name="connsiteY90" fmla="*/ 578743 h 2531760"/>
              <a:gd name="connsiteX91" fmla="*/ 551072 w 2405272"/>
              <a:gd name="connsiteY91" fmla="*/ 553343 h 2531760"/>
              <a:gd name="connsiteX92" fmla="*/ 589172 w 2405272"/>
              <a:gd name="connsiteY92" fmla="*/ 540643 h 2531760"/>
              <a:gd name="connsiteX93" fmla="*/ 652672 w 2405272"/>
              <a:gd name="connsiteY93" fmla="*/ 515243 h 2531760"/>
              <a:gd name="connsiteX94" fmla="*/ 792372 w 2405272"/>
              <a:gd name="connsiteY94" fmla="*/ 451743 h 2531760"/>
              <a:gd name="connsiteX95" fmla="*/ 855872 w 2405272"/>
              <a:gd name="connsiteY95" fmla="*/ 375543 h 2531760"/>
              <a:gd name="connsiteX96" fmla="*/ 881272 w 2405272"/>
              <a:gd name="connsiteY96" fmla="*/ 337443 h 2531760"/>
              <a:gd name="connsiteX97" fmla="*/ 919372 w 2405272"/>
              <a:gd name="connsiteY97" fmla="*/ 324743 h 2531760"/>
              <a:gd name="connsiteX98" fmla="*/ 1059072 w 2405272"/>
              <a:gd name="connsiteY98" fmla="*/ 248543 h 2531760"/>
              <a:gd name="connsiteX99" fmla="*/ 1147972 w 2405272"/>
              <a:gd name="connsiteY99" fmla="*/ 172343 h 2531760"/>
              <a:gd name="connsiteX100" fmla="*/ 1186072 w 2405272"/>
              <a:gd name="connsiteY100" fmla="*/ 159643 h 2531760"/>
              <a:gd name="connsiteX101" fmla="*/ 1224172 w 2405272"/>
              <a:gd name="connsiteY101" fmla="*/ 134243 h 2531760"/>
              <a:gd name="connsiteX102" fmla="*/ 1287672 w 2405272"/>
              <a:gd name="connsiteY102" fmla="*/ 121543 h 2531760"/>
              <a:gd name="connsiteX103" fmla="*/ 1363872 w 2405272"/>
              <a:gd name="connsiteY103" fmla="*/ 70743 h 2531760"/>
              <a:gd name="connsiteX104" fmla="*/ 1401972 w 2405272"/>
              <a:gd name="connsiteY104" fmla="*/ 32643 h 2531760"/>
              <a:gd name="connsiteX105" fmla="*/ 1440072 w 2405272"/>
              <a:gd name="connsiteY105" fmla="*/ 7243 h 2531760"/>
              <a:gd name="connsiteX106" fmla="*/ 1528972 w 2405272"/>
              <a:gd name="connsiteY106" fmla="*/ 19943 h 2531760"/>
              <a:gd name="connsiteX107" fmla="*/ 1541672 w 2405272"/>
              <a:gd name="connsiteY107" fmla="*/ 58043 h 2531760"/>
              <a:gd name="connsiteX108" fmla="*/ 1567072 w 2405272"/>
              <a:gd name="connsiteY108" fmla="*/ 108843 h 2531760"/>
              <a:gd name="connsiteX109" fmla="*/ 1579772 w 2405272"/>
              <a:gd name="connsiteY109" fmla="*/ 146943 h 2531760"/>
              <a:gd name="connsiteX110" fmla="*/ 1567072 w 2405272"/>
              <a:gd name="connsiteY110" fmla="*/ 197743 h 253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5272" h="2531760">
                <a:moveTo>
                  <a:pt x="1567072" y="197743"/>
                </a:moveTo>
                <a:cubicBezTo>
                  <a:pt x="1558605" y="214676"/>
                  <a:pt x="1534426" y="228091"/>
                  <a:pt x="1528972" y="248543"/>
                </a:cubicBezTo>
                <a:cubicBezTo>
                  <a:pt x="1516924" y="293723"/>
                  <a:pt x="1525442" y="342392"/>
                  <a:pt x="1516272" y="388243"/>
                </a:cubicBezTo>
                <a:cubicBezTo>
                  <a:pt x="1512559" y="406807"/>
                  <a:pt x="1498330" y="421642"/>
                  <a:pt x="1490872" y="439043"/>
                </a:cubicBezTo>
                <a:cubicBezTo>
                  <a:pt x="1475378" y="475195"/>
                  <a:pt x="1483280" y="484735"/>
                  <a:pt x="1452772" y="515243"/>
                </a:cubicBezTo>
                <a:cubicBezTo>
                  <a:pt x="1388997" y="579018"/>
                  <a:pt x="1380702" y="550939"/>
                  <a:pt x="1274972" y="566043"/>
                </a:cubicBezTo>
                <a:cubicBezTo>
                  <a:pt x="1228118" y="572736"/>
                  <a:pt x="1182023" y="584061"/>
                  <a:pt x="1135272" y="591443"/>
                </a:cubicBezTo>
                <a:cubicBezTo>
                  <a:pt x="1101559" y="596766"/>
                  <a:pt x="1067385" y="598820"/>
                  <a:pt x="1033672" y="604143"/>
                </a:cubicBezTo>
                <a:cubicBezTo>
                  <a:pt x="986921" y="611525"/>
                  <a:pt x="940491" y="620821"/>
                  <a:pt x="893972" y="629543"/>
                </a:cubicBezTo>
                <a:cubicBezTo>
                  <a:pt x="823913" y="642679"/>
                  <a:pt x="846877" y="636775"/>
                  <a:pt x="792372" y="654943"/>
                </a:cubicBezTo>
                <a:cubicBezTo>
                  <a:pt x="729309" y="749538"/>
                  <a:pt x="810360" y="633357"/>
                  <a:pt x="728872" y="731143"/>
                </a:cubicBezTo>
                <a:cubicBezTo>
                  <a:pt x="719101" y="742869"/>
                  <a:pt x="710298" y="755591"/>
                  <a:pt x="703472" y="769243"/>
                </a:cubicBezTo>
                <a:cubicBezTo>
                  <a:pt x="697485" y="781217"/>
                  <a:pt x="700238" y="797877"/>
                  <a:pt x="690772" y="807343"/>
                </a:cubicBezTo>
                <a:cubicBezTo>
                  <a:pt x="681306" y="816809"/>
                  <a:pt x="665372" y="815810"/>
                  <a:pt x="652672" y="820043"/>
                </a:cubicBezTo>
                <a:cubicBezTo>
                  <a:pt x="648439" y="832743"/>
                  <a:pt x="648335" y="847690"/>
                  <a:pt x="639972" y="858143"/>
                </a:cubicBezTo>
                <a:cubicBezTo>
                  <a:pt x="630437" y="870062"/>
                  <a:pt x="613598" y="873772"/>
                  <a:pt x="601872" y="883543"/>
                </a:cubicBezTo>
                <a:cubicBezTo>
                  <a:pt x="538451" y="936394"/>
                  <a:pt x="592629" y="912024"/>
                  <a:pt x="525672" y="934343"/>
                </a:cubicBezTo>
                <a:cubicBezTo>
                  <a:pt x="498429" y="1016072"/>
                  <a:pt x="534330" y="927302"/>
                  <a:pt x="474872" y="1010543"/>
                </a:cubicBezTo>
                <a:cubicBezTo>
                  <a:pt x="416279" y="1092573"/>
                  <a:pt x="486482" y="1036670"/>
                  <a:pt x="411372" y="1086743"/>
                </a:cubicBezTo>
                <a:cubicBezTo>
                  <a:pt x="407303" y="1103019"/>
                  <a:pt x="395082" y="1157423"/>
                  <a:pt x="385972" y="1175643"/>
                </a:cubicBezTo>
                <a:cubicBezTo>
                  <a:pt x="379146" y="1189295"/>
                  <a:pt x="369039" y="1201043"/>
                  <a:pt x="360572" y="1213743"/>
                </a:cubicBezTo>
                <a:cubicBezTo>
                  <a:pt x="356339" y="1230676"/>
                  <a:pt x="354001" y="1248200"/>
                  <a:pt x="347872" y="1264543"/>
                </a:cubicBezTo>
                <a:cubicBezTo>
                  <a:pt x="341225" y="1282270"/>
                  <a:pt x="329930" y="1297942"/>
                  <a:pt x="322472" y="1315343"/>
                </a:cubicBezTo>
                <a:cubicBezTo>
                  <a:pt x="317199" y="1327648"/>
                  <a:pt x="314005" y="1340743"/>
                  <a:pt x="309772" y="1353443"/>
                </a:cubicBezTo>
                <a:cubicBezTo>
                  <a:pt x="318239" y="1463510"/>
                  <a:pt x="324188" y="1573799"/>
                  <a:pt x="335172" y="1683643"/>
                </a:cubicBezTo>
                <a:cubicBezTo>
                  <a:pt x="336909" y="1701011"/>
                  <a:pt x="340996" y="1718400"/>
                  <a:pt x="347872" y="1734443"/>
                </a:cubicBezTo>
                <a:cubicBezTo>
                  <a:pt x="353885" y="1748472"/>
                  <a:pt x="367073" y="1758595"/>
                  <a:pt x="373272" y="1772543"/>
                </a:cubicBezTo>
                <a:cubicBezTo>
                  <a:pt x="439057" y="1920559"/>
                  <a:pt x="355972" y="1786423"/>
                  <a:pt x="436772" y="1899543"/>
                </a:cubicBezTo>
                <a:cubicBezTo>
                  <a:pt x="445644" y="1911963"/>
                  <a:pt x="451379" y="1926850"/>
                  <a:pt x="462172" y="1937643"/>
                </a:cubicBezTo>
                <a:cubicBezTo>
                  <a:pt x="472965" y="1948436"/>
                  <a:pt x="487852" y="1954171"/>
                  <a:pt x="500272" y="1963043"/>
                </a:cubicBezTo>
                <a:cubicBezTo>
                  <a:pt x="517496" y="1975346"/>
                  <a:pt x="535339" y="1986983"/>
                  <a:pt x="551072" y="2001143"/>
                </a:cubicBezTo>
                <a:cubicBezTo>
                  <a:pt x="596628" y="2042143"/>
                  <a:pt x="625412" y="2085352"/>
                  <a:pt x="678072" y="2115443"/>
                </a:cubicBezTo>
                <a:cubicBezTo>
                  <a:pt x="689695" y="2122085"/>
                  <a:pt x="703637" y="2123443"/>
                  <a:pt x="716172" y="2128143"/>
                </a:cubicBezTo>
                <a:cubicBezTo>
                  <a:pt x="811649" y="2163947"/>
                  <a:pt x="746017" y="2146812"/>
                  <a:pt x="843172" y="2166243"/>
                </a:cubicBezTo>
                <a:cubicBezTo>
                  <a:pt x="1014044" y="2251679"/>
                  <a:pt x="760517" y="2130485"/>
                  <a:pt x="957472" y="2204343"/>
                </a:cubicBezTo>
                <a:cubicBezTo>
                  <a:pt x="971764" y="2209702"/>
                  <a:pt x="980846" y="2225727"/>
                  <a:pt x="995572" y="2229743"/>
                </a:cubicBezTo>
                <a:cubicBezTo>
                  <a:pt x="1028500" y="2238723"/>
                  <a:pt x="1063074" y="2240960"/>
                  <a:pt x="1097172" y="2242443"/>
                </a:cubicBezTo>
                <a:cubicBezTo>
                  <a:pt x="1257942" y="2249433"/>
                  <a:pt x="1418905" y="2250910"/>
                  <a:pt x="1579772" y="2255143"/>
                </a:cubicBezTo>
                <a:cubicBezTo>
                  <a:pt x="1719472" y="2250910"/>
                  <a:pt x="1859520" y="2253162"/>
                  <a:pt x="1998872" y="2242443"/>
                </a:cubicBezTo>
                <a:cubicBezTo>
                  <a:pt x="2225501" y="2225010"/>
                  <a:pt x="1912132" y="2193766"/>
                  <a:pt x="2163972" y="2229743"/>
                </a:cubicBezTo>
                <a:cubicBezTo>
                  <a:pt x="2189372" y="2238210"/>
                  <a:pt x="2217895" y="2240291"/>
                  <a:pt x="2240172" y="2255143"/>
                </a:cubicBezTo>
                <a:cubicBezTo>
                  <a:pt x="2289411" y="2287969"/>
                  <a:pt x="2263792" y="2275716"/>
                  <a:pt x="2316372" y="2293243"/>
                </a:cubicBezTo>
                <a:cubicBezTo>
                  <a:pt x="2329072" y="2305943"/>
                  <a:pt x="2343445" y="2317166"/>
                  <a:pt x="2354472" y="2331343"/>
                </a:cubicBezTo>
                <a:cubicBezTo>
                  <a:pt x="2373214" y="2355440"/>
                  <a:pt x="2405272" y="2407543"/>
                  <a:pt x="2405272" y="2407543"/>
                </a:cubicBezTo>
                <a:cubicBezTo>
                  <a:pt x="2381686" y="2478300"/>
                  <a:pt x="2402248" y="2484348"/>
                  <a:pt x="2341772" y="2496443"/>
                </a:cubicBezTo>
                <a:cubicBezTo>
                  <a:pt x="2312419" y="2502314"/>
                  <a:pt x="2282505" y="2504910"/>
                  <a:pt x="2252872" y="2509143"/>
                </a:cubicBezTo>
                <a:cubicBezTo>
                  <a:pt x="2214772" y="2504910"/>
                  <a:pt x="2175211" y="2507717"/>
                  <a:pt x="2138572" y="2496443"/>
                </a:cubicBezTo>
                <a:cubicBezTo>
                  <a:pt x="2118341" y="2490218"/>
                  <a:pt x="2104996" y="2470646"/>
                  <a:pt x="2087772" y="2458343"/>
                </a:cubicBezTo>
                <a:cubicBezTo>
                  <a:pt x="2075352" y="2449471"/>
                  <a:pt x="2062372" y="2441410"/>
                  <a:pt x="2049672" y="2432943"/>
                </a:cubicBezTo>
                <a:cubicBezTo>
                  <a:pt x="2041205" y="2420243"/>
                  <a:pt x="2037215" y="2402933"/>
                  <a:pt x="2024272" y="2394843"/>
                </a:cubicBezTo>
                <a:cubicBezTo>
                  <a:pt x="2001568" y="2380653"/>
                  <a:pt x="1948072" y="2369443"/>
                  <a:pt x="1948072" y="2369443"/>
                </a:cubicBezTo>
                <a:cubicBezTo>
                  <a:pt x="1909972" y="2373676"/>
                  <a:pt x="1871256" y="2374111"/>
                  <a:pt x="1833772" y="2382143"/>
                </a:cubicBezTo>
                <a:cubicBezTo>
                  <a:pt x="1785163" y="2392559"/>
                  <a:pt x="1775856" y="2412052"/>
                  <a:pt x="1732172" y="2420243"/>
                </a:cubicBezTo>
                <a:cubicBezTo>
                  <a:pt x="1677445" y="2430504"/>
                  <a:pt x="1622105" y="2437176"/>
                  <a:pt x="1567072" y="2445643"/>
                </a:cubicBezTo>
                <a:cubicBezTo>
                  <a:pt x="1474791" y="2476403"/>
                  <a:pt x="1530527" y="2460349"/>
                  <a:pt x="1351172" y="2483743"/>
                </a:cubicBezTo>
                <a:cubicBezTo>
                  <a:pt x="983041" y="2531760"/>
                  <a:pt x="1449798" y="2466025"/>
                  <a:pt x="1147972" y="2509143"/>
                </a:cubicBezTo>
                <a:cubicBezTo>
                  <a:pt x="1076005" y="2500676"/>
                  <a:pt x="1001926" y="2503013"/>
                  <a:pt x="932072" y="2483743"/>
                </a:cubicBezTo>
                <a:cubicBezTo>
                  <a:pt x="877321" y="2468639"/>
                  <a:pt x="834772" y="2421318"/>
                  <a:pt x="779672" y="2407543"/>
                </a:cubicBezTo>
                <a:cubicBezTo>
                  <a:pt x="715885" y="2391596"/>
                  <a:pt x="745431" y="2400363"/>
                  <a:pt x="690772" y="2382143"/>
                </a:cubicBezTo>
                <a:cubicBezTo>
                  <a:pt x="682305" y="2369443"/>
                  <a:pt x="676165" y="2354836"/>
                  <a:pt x="665372" y="2344043"/>
                </a:cubicBezTo>
                <a:cubicBezTo>
                  <a:pt x="640753" y="2319424"/>
                  <a:pt x="620160" y="2316272"/>
                  <a:pt x="589172" y="2305943"/>
                </a:cubicBezTo>
                <a:cubicBezTo>
                  <a:pt x="576472" y="2293243"/>
                  <a:pt x="561035" y="2282787"/>
                  <a:pt x="551072" y="2267843"/>
                </a:cubicBezTo>
                <a:cubicBezTo>
                  <a:pt x="509755" y="2205868"/>
                  <a:pt x="572923" y="2251594"/>
                  <a:pt x="512972" y="2191643"/>
                </a:cubicBezTo>
                <a:cubicBezTo>
                  <a:pt x="502179" y="2180850"/>
                  <a:pt x="486598" y="2176014"/>
                  <a:pt x="474872" y="2166243"/>
                </a:cubicBezTo>
                <a:cubicBezTo>
                  <a:pt x="400418" y="2104198"/>
                  <a:pt x="468458" y="2154264"/>
                  <a:pt x="411372" y="2090043"/>
                </a:cubicBezTo>
                <a:cubicBezTo>
                  <a:pt x="387507" y="2063195"/>
                  <a:pt x="360572" y="2039243"/>
                  <a:pt x="335172" y="2013843"/>
                </a:cubicBezTo>
                <a:lnTo>
                  <a:pt x="297072" y="1975743"/>
                </a:lnTo>
                <a:cubicBezTo>
                  <a:pt x="270641" y="1870017"/>
                  <a:pt x="302825" y="1974548"/>
                  <a:pt x="258972" y="1886843"/>
                </a:cubicBezTo>
                <a:cubicBezTo>
                  <a:pt x="252985" y="1874869"/>
                  <a:pt x="252259" y="1860717"/>
                  <a:pt x="246272" y="1848743"/>
                </a:cubicBezTo>
                <a:cubicBezTo>
                  <a:pt x="239446" y="1835091"/>
                  <a:pt x="227698" y="1824295"/>
                  <a:pt x="220872" y="1810643"/>
                </a:cubicBezTo>
                <a:cubicBezTo>
                  <a:pt x="214885" y="1798669"/>
                  <a:pt x="213445" y="1784848"/>
                  <a:pt x="208172" y="1772543"/>
                </a:cubicBezTo>
                <a:cubicBezTo>
                  <a:pt x="200714" y="1755142"/>
                  <a:pt x="189803" y="1739321"/>
                  <a:pt x="182772" y="1721743"/>
                </a:cubicBezTo>
                <a:cubicBezTo>
                  <a:pt x="172828" y="1696884"/>
                  <a:pt x="173436" y="1666962"/>
                  <a:pt x="157372" y="1645543"/>
                </a:cubicBezTo>
                <a:cubicBezTo>
                  <a:pt x="144672" y="1628610"/>
                  <a:pt x="130490" y="1612692"/>
                  <a:pt x="119272" y="1594743"/>
                </a:cubicBezTo>
                <a:cubicBezTo>
                  <a:pt x="73235" y="1521083"/>
                  <a:pt x="120759" y="1561868"/>
                  <a:pt x="55772" y="1518543"/>
                </a:cubicBezTo>
                <a:cubicBezTo>
                  <a:pt x="51539" y="1505843"/>
                  <a:pt x="51435" y="1490896"/>
                  <a:pt x="43072" y="1480443"/>
                </a:cubicBezTo>
                <a:cubicBezTo>
                  <a:pt x="33537" y="1468524"/>
                  <a:pt x="10641" y="1469215"/>
                  <a:pt x="4972" y="1455043"/>
                </a:cubicBezTo>
                <a:cubicBezTo>
                  <a:pt x="0" y="1442614"/>
                  <a:pt x="11171" y="1428645"/>
                  <a:pt x="17672" y="1416943"/>
                </a:cubicBezTo>
                <a:cubicBezTo>
                  <a:pt x="32497" y="1390258"/>
                  <a:pt x="58819" y="1369703"/>
                  <a:pt x="68472" y="1340743"/>
                </a:cubicBezTo>
                <a:cubicBezTo>
                  <a:pt x="72705" y="1328043"/>
                  <a:pt x="74671" y="1314345"/>
                  <a:pt x="81172" y="1302643"/>
                </a:cubicBezTo>
                <a:cubicBezTo>
                  <a:pt x="95997" y="1275958"/>
                  <a:pt x="122319" y="1255403"/>
                  <a:pt x="131972" y="1226443"/>
                </a:cubicBezTo>
                <a:lnTo>
                  <a:pt x="157372" y="1150243"/>
                </a:lnTo>
                <a:cubicBezTo>
                  <a:pt x="165839" y="1124843"/>
                  <a:pt x="176278" y="1100018"/>
                  <a:pt x="182772" y="1074043"/>
                </a:cubicBezTo>
                <a:cubicBezTo>
                  <a:pt x="199174" y="1008435"/>
                  <a:pt x="185790" y="1037766"/>
                  <a:pt x="220872" y="985143"/>
                </a:cubicBezTo>
                <a:cubicBezTo>
                  <a:pt x="225105" y="951276"/>
                  <a:pt x="224592" y="916471"/>
                  <a:pt x="233572" y="883543"/>
                </a:cubicBezTo>
                <a:cubicBezTo>
                  <a:pt x="237588" y="868817"/>
                  <a:pt x="250100" y="857863"/>
                  <a:pt x="258972" y="845443"/>
                </a:cubicBezTo>
                <a:cubicBezTo>
                  <a:pt x="271275" y="828219"/>
                  <a:pt x="284769" y="811867"/>
                  <a:pt x="297072" y="794643"/>
                </a:cubicBezTo>
                <a:cubicBezTo>
                  <a:pt x="326454" y="753508"/>
                  <a:pt x="318716" y="753323"/>
                  <a:pt x="360572" y="718443"/>
                </a:cubicBezTo>
                <a:cubicBezTo>
                  <a:pt x="372298" y="708672"/>
                  <a:pt x="385972" y="701510"/>
                  <a:pt x="398672" y="693043"/>
                </a:cubicBezTo>
                <a:cubicBezTo>
                  <a:pt x="402905" y="680343"/>
                  <a:pt x="403946" y="666082"/>
                  <a:pt x="411372" y="654943"/>
                </a:cubicBezTo>
                <a:cubicBezTo>
                  <a:pt x="436821" y="616769"/>
                  <a:pt x="475447" y="602196"/>
                  <a:pt x="512972" y="578743"/>
                </a:cubicBezTo>
                <a:cubicBezTo>
                  <a:pt x="525915" y="570653"/>
                  <a:pt x="537420" y="560169"/>
                  <a:pt x="551072" y="553343"/>
                </a:cubicBezTo>
                <a:cubicBezTo>
                  <a:pt x="563046" y="547356"/>
                  <a:pt x="576637" y="545343"/>
                  <a:pt x="589172" y="540643"/>
                </a:cubicBezTo>
                <a:cubicBezTo>
                  <a:pt x="610518" y="532638"/>
                  <a:pt x="631973" y="524796"/>
                  <a:pt x="652672" y="515243"/>
                </a:cubicBezTo>
                <a:cubicBezTo>
                  <a:pt x="800318" y="447099"/>
                  <a:pt x="706305" y="480432"/>
                  <a:pt x="792372" y="451743"/>
                </a:cubicBezTo>
                <a:cubicBezTo>
                  <a:pt x="855435" y="357148"/>
                  <a:pt x="774384" y="473329"/>
                  <a:pt x="855872" y="375543"/>
                </a:cubicBezTo>
                <a:cubicBezTo>
                  <a:pt x="865643" y="363817"/>
                  <a:pt x="869353" y="346978"/>
                  <a:pt x="881272" y="337443"/>
                </a:cubicBezTo>
                <a:cubicBezTo>
                  <a:pt x="891725" y="329080"/>
                  <a:pt x="907620" y="331153"/>
                  <a:pt x="919372" y="324743"/>
                </a:cubicBezTo>
                <a:cubicBezTo>
                  <a:pt x="1074681" y="240029"/>
                  <a:pt x="968886" y="278605"/>
                  <a:pt x="1059072" y="248543"/>
                </a:cubicBezTo>
                <a:cubicBezTo>
                  <a:pt x="1089099" y="218516"/>
                  <a:pt x="1109957" y="194066"/>
                  <a:pt x="1147972" y="172343"/>
                </a:cubicBezTo>
                <a:cubicBezTo>
                  <a:pt x="1159595" y="165701"/>
                  <a:pt x="1174098" y="165630"/>
                  <a:pt x="1186072" y="159643"/>
                </a:cubicBezTo>
                <a:cubicBezTo>
                  <a:pt x="1199724" y="152817"/>
                  <a:pt x="1209880" y="139602"/>
                  <a:pt x="1224172" y="134243"/>
                </a:cubicBezTo>
                <a:cubicBezTo>
                  <a:pt x="1244383" y="126664"/>
                  <a:pt x="1266505" y="125776"/>
                  <a:pt x="1287672" y="121543"/>
                </a:cubicBezTo>
                <a:cubicBezTo>
                  <a:pt x="1409215" y="0"/>
                  <a:pt x="1253594" y="144261"/>
                  <a:pt x="1363872" y="70743"/>
                </a:cubicBezTo>
                <a:cubicBezTo>
                  <a:pt x="1378816" y="60780"/>
                  <a:pt x="1388174" y="44141"/>
                  <a:pt x="1401972" y="32643"/>
                </a:cubicBezTo>
                <a:cubicBezTo>
                  <a:pt x="1413698" y="22872"/>
                  <a:pt x="1427372" y="15710"/>
                  <a:pt x="1440072" y="7243"/>
                </a:cubicBezTo>
                <a:cubicBezTo>
                  <a:pt x="1469705" y="11476"/>
                  <a:pt x="1502198" y="6556"/>
                  <a:pt x="1528972" y="19943"/>
                </a:cubicBezTo>
                <a:cubicBezTo>
                  <a:pt x="1540946" y="25930"/>
                  <a:pt x="1536399" y="45738"/>
                  <a:pt x="1541672" y="58043"/>
                </a:cubicBezTo>
                <a:cubicBezTo>
                  <a:pt x="1549130" y="75444"/>
                  <a:pt x="1559614" y="91442"/>
                  <a:pt x="1567072" y="108843"/>
                </a:cubicBezTo>
                <a:cubicBezTo>
                  <a:pt x="1572345" y="121148"/>
                  <a:pt x="1574499" y="134638"/>
                  <a:pt x="1579772" y="146943"/>
                </a:cubicBezTo>
                <a:cubicBezTo>
                  <a:pt x="1587230" y="164344"/>
                  <a:pt x="1575539" y="180810"/>
                  <a:pt x="1567072" y="197743"/>
                </a:cubicBezTo>
                <a:close/>
              </a:path>
            </a:pathLst>
          </a:cu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72 - Ευθύγραμμο βέλος σύνδεσης"/>
          <p:cNvCxnSpPr/>
          <p:nvPr/>
        </p:nvCxnSpPr>
        <p:spPr>
          <a:xfrm rot="5400000">
            <a:off x="-214346" y="5143512"/>
            <a:ext cx="1785950" cy="78581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- Ορθογώνιο"/>
          <p:cNvSpPr/>
          <p:nvPr/>
        </p:nvSpPr>
        <p:spPr>
          <a:xfrm>
            <a:off x="-428660" y="6304002"/>
            <a:ext cx="65722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/>
            <a:r>
              <a:rPr lang="el-GR" b="1" dirty="0" smtClean="0">
                <a:solidFill>
                  <a:srgbClr val="FF0000"/>
                </a:solidFill>
              </a:rPr>
              <a:t>Τριχοειδή αγγείο</a:t>
            </a:r>
            <a:r>
              <a:rPr lang="el-GR" b="1" dirty="0" smtClean="0"/>
              <a:t>, </a:t>
            </a:r>
            <a:r>
              <a:rPr lang="el-GR" dirty="0" smtClean="0"/>
              <a:t>μέσα στο οποίο φαίνονται τα ερυθρά  </a:t>
            </a:r>
            <a:r>
              <a:rPr lang="el-GR" dirty="0" smtClean="0"/>
              <a:t>αιμοσφαίρια του αίματος</a:t>
            </a:r>
            <a:endParaRPr lang="el-GR" dirty="0"/>
          </a:p>
        </p:txBody>
      </p:sp>
      <p:cxnSp>
        <p:nvCxnSpPr>
          <p:cNvPr id="65" name="64 - Ευθύγραμμο βέλος σύνδεσης"/>
          <p:cNvCxnSpPr/>
          <p:nvPr/>
        </p:nvCxnSpPr>
        <p:spPr>
          <a:xfrm>
            <a:off x="2714612" y="4143380"/>
            <a:ext cx="928694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- TextBox"/>
          <p:cNvSpPr txBox="1"/>
          <p:nvPr/>
        </p:nvSpPr>
        <p:spPr>
          <a:xfrm>
            <a:off x="3571868" y="428625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Κύτταρα κυψελίδας</a:t>
            </a:r>
            <a:endParaRPr lang="el-GR" dirty="0"/>
          </a:p>
        </p:txBody>
      </p:sp>
      <p:sp>
        <p:nvSpPr>
          <p:cNvPr id="71" name="70 - TextBox"/>
          <p:cNvSpPr txBox="1"/>
          <p:nvPr/>
        </p:nvSpPr>
        <p:spPr>
          <a:xfrm>
            <a:off x="4286248" y="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οξυγόνου από την κυψελίδα στο αιμοφόρο αγγείο</a:t>
            </a:r>
            <a:endParaRPr lang="el-GR" b="1" dirty="0"/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 rot="16200000" flipH="1">
            <a:off x="1266804" y="4910150"/>
            <a:ext cx="704848" cy="6191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- Ευθύγραμμο βέλος σύνδεσης"/>
          <p:cNvCxnSpPr/>
          <p:nvPr/>
        </p:nvCxnSpPr>
        <p:spPr>
          <a:xfrm>
            <a:off x="1785918" y="5000636"/>
            <a:ext cx="642942" cy="5715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- Ορθογώνιο"/>
          <p:cNvSpPr/>
          <p:nvPr/>
        </p:nvSpPr>
        <p:spPr>
          <a:xfrm>
            <a:off x="1357290" y="5572140"/>
            <a:ext cx="557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 κόκκινοι κύκλοι αντιστοιχούν σε  ερυθρά  αιμοσφαίρια</a:t>
            </a:r>
            <a:endParaRPr lang="el-GR" dirty="0"/>
          </a:p>
        </p:txBody>
      </p:sp>
      <p:sp>
        <p:nvSpPr>
          <p:cNvPr id="81" name="80 - TextBox"/>
          <p:cNvSpPr txBox="1"/>
          <p:nvPr/>
        </p:nvSpPr>
        <p:spPr>
          <a:xfrm rot="515745">
            <a:off x="1234254" y="3380126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Αέρας που περιέχει πολύ οξυγόνου</a:t>
            </a:r>
            <a:endParaRPr lang="el-GR" sz="2000" dirty="0"/>
          </a:p>
        </p:txBody>
      </p:sp>
      <p:sp>
        <p:nvSpPr>
          <p:cNvPr id="82" name="81 - Δεξιό βέλος"/>
          <p:cNvSpPr/>
          <p:nvPr/>
        </p:nvSpPr>
        <p:spPr>
          <a:xfrm rot="10080320">
            <a:off x="837630" y="3647095"/>
            <a:ext cx="1480131" cy="654429"/>
          </a:xfrm>
          <a:prstGeom prst="rightArrow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Ορθογώνιο"/>
          <p:cNvSpPr/>
          <p:nvPr/>
        </p:nvSpPr>
        <p:spPr>
          <a:xfrm>
            <a:off x="3786182" y="1357298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συγκέντρωση (ποσότητα) του οξυγόνου στον αέρα που βρίσκεται  μέσα στη </a:t>
            </a:r>
            <a:r>
              <a:rPr lang="el-GR" dirty="0" smtClean="0"/>
              <a:t>κυψελίδα, </a:t>
            </a:r>
            <a:r>
              <a:rPr lang="el-GR" dirty="0" smtClean="0"/>
              <a:t>είναι  μεγαλύτερη από  το οξυγόνο του </a:t>
            </a:r>
            <a:r>
              <a:rPr lang="el-GR" dirty="0" smtClean="0"/>
              <a:t>αίματος, που υπάρχει στο τριχοειδή αγγείο γύρω  από την κυψελίδα  </a:t>
            </a:r>
            <a:endParaRPr lang="el-GR" dirty="0"/>
          </a:p>
        </p:txBody>
      </p:sp>
      <p:sp>
        <p:nvSpPr>
          <p:cNvPr id="84" name="83 - Ορθογώνιο"/>
          <p:cNvSpPr/>
          <p:nvPr/>
        </p:nvSpPr>
        <p:spPr>
          <a:xfrm rot="20656984">
            <a:off x="959344" y="3847982"/>
            <a:ext cx="103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 </a:t>
            </a:r>
            <a:endParaRPr lang="el-GR" b="1" dirty="0"/>
          </a:p>
        </p:txBody>
      </p:sp>
      <p:sp>
        <p:nvSpPr>
          <p:cNvPr id="85" name="84 - Ορθογώνιο"/>
          <p:cNvSpPr/>
          <p:nvPr/>
        </p:nvSpPr>
        <p:spPr>
          <a:xfrm>
            <a:off x="4929190" y="328612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 οξυγόνο από τις κυψελίδες πηγαίνει στο αίμα με διάχυση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72" grpId="0" animBg="1"/>
      <p:bldP spid="74" grpId="0"/>
      <p:bldP spid="70" grpId="0"/>
      <p:bldP spid="71" grpId="0"/>
      <p:bldP spid="79" grpId="0"/>
      <p:bldP spid="81" grpId="0"/>
      <p:bldP spid="82" grpId="0" animBg="1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4485" cy="1785926"/>
          </a:xfrm>
          <a:prstGeom prst="rect">
            <a:avLst/>
          </a:prstGeom>
          <a:noFill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>
            <a:off x="678629" y="1893083"/>
            <a:ext cx="642942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Ελεύθερη σχεδίαση"/>
          <p:cNvSpPr/>
          <p:nvPr/>
        </p:nvSpPr>
        <p:spPr>
          <a:xfrm>
            <a:off x="928662" y="1500174"/>
            <a:ext cx="142876" cy="214315"/>
          </a:xfrm>
          <a:custGeom>
            <a:avLst/>
            <a:gdLst>
              <a:gd name="connsiteX0" fmla="*/ 68798 w 392422"/>
              <a:gd name="connsiteY0" fmla="*/ 0 h 413657"/>
              <a:gd name="connsiteX1" fmla="*/ 36141 w 392422"/>
              <a:gd name="connsiteY1" fmla="*/ 32657 h 413657"/>
              <a:gd name="connsiteX2" fmla="*/ 25255 w 392422"/>
              <a:gd name="connsiteY2" fmla="*/ 87086 h 413657"/>
              <a:gd name="connsiteX3" fmla="*/ 3484 w 392422"/>
              <a:gd name="connsiteY3" fmla="*/ 130629 h 413657"/>
              <a:gd name="connsiteX4" fmla="*/ 14370 w 392422"/>
              <a:gd name="connsiteY4" fmla="*/ 283029 h 413657"/>
              <a:gd name="connsiteX5" fmla="*/ 57912 w 392422"/>
              <a:gd name="connsiteY5" fmla="*/ 315686 h 413657"/>
              <a:gd name="connsiteX6" fmla="*/ 177655 w 392422"/>
              <a:gd name="connsiteY6" fmla="*/ 348343 h 413657"/>
              <a:gd name="connsiteX7" fmla="*/ 242970 w 392422"/>
              <a:gd name="connsiteY7" fmla="*/ 381000 h 413657"/>
              <a:gd name="connsiteX8" fmla="*/ 297398 w 392422"/>
              <a:gd name="connsiteY8" fmla="*/ 413657 h 413657"/>
              <a:gd name="connsiteX9" fmla="*/ 330055 w 392422"/>
              <a:gd name="connsiteY9" fmla="*/ 402772 h 413657"/>
              <a:gd name="connsiteX10" fmla="*/ 340941 w 392422"/>
              <a:gd name="connsiteY10" fmla="*/ 370114 h 413657"/>
              <a:gd name="connsiteX11" fmla="*/ 373598 w 392422"/>
              <a:gd name="connsiteY11" fmla="*/ 326572 h 413657"/>
              <a:gd name="connsiteX12" fmla="*/ 330055 w 392422"/>
              <a:gd name="connsiteY12" fmla="*/ 119743 h 413657"/>
              <a:gd name="connsiteX13" fmla="*/ 297398 w 392422"/>
              <a:gd name="connsiteY13" fmla="*/ 108857 h 413657"/>
              <a:gd name="connsiteX14" fmla="*/ 242970 w 392422"/>
              <a:gd name="connsiteY14" fmla="*/ 97972 h 413657"/>
              <a:gd name="connsiteX15" fmla="*/ 188541 w 392422"/>
              <a:gd name="connsiteY15" fmla="*/ 65314 h 413657"/>
              <a:gd name="connsiteX16" fmla="*/ 123227 w 392422"/>
              <a:gd name="connsiteY16" fmla="*/ 32657 h 413657"/>
              <a:gd name="connsiteX17" fmla="*/ 14370 w 392422"/>
              <a:gd name="connsiteY17" fmla="*/ 10886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22" h="413657">
                <a:moveTo>
                  <a:pt x="68798" y="0"/>
                </a:moveTo>
                <a:cubicBezTo>
                  <a:pt x="57912" y="10886"/>
                  <a:pt x="43026" y="18888"/>
                  <a:pt x="36141" y="32657"/>
                </a:cubicBezTo>
                <a:cubicBezTo>
                  <a:pt x="27867" y="49206"/>
                  <a:pt x="31106" y="69533"/>
                  <a:pt x="25255" y="87086"/>
                </a:cubicBezTo>
                <a:cubicBezTo>
                  <a:pt x="20123" y="102481"/>
                  <a:pt x="10741" y="116115"/>
                  <a:pt x="3484" y="130629"/>
                </a:cubicBezTo>
                <a:cubicBezTo>
                  <a:pt x="7113" y="181429"/>
                  <a:pt x="0" y="234169"/>
                  <a:pt x="14370" y="283029"/>
                </a:cubicBezTo>
                <a:cubicBezTo>
                  <a:pt x="19489" y="300434"/>
                  <a:pt x="41396" y="308179"/>
                  <a:pt x="57912" y="315686"/>
                </a:cubicBezTo>
                <a:cubicBezTo>
                  <a:pt x="73724" y="322873"/>
                  <a:pt x="150833" y="341637"/>
                  <a:pt x="177655" y="348343"/>
                </a:cubicBezTo>
                <a:cubicBezTo>
                  <a:pt x="271248" y="410737"/>
                  <a:pt x="152828" y="335929"/>
                  <a:pt x="242970" y="381000"/>
                </a:cubicBezTo>
                <a:cubicBezTo>
                  <a:pt x="261894" y="390462"/>
                  <a:pt x="279255" y="402771"/>
                  <a:pt x="297398" y="413657"/>
                </a:cubicBezTo>
                <a:cubicBezTo>
                  <a:pt x="308284" y="410029"/>
                  <a:pt x="321941" y="410886"/>
                  <a:pt x="330055" y="402772"/>
                </a:cubicBezTo>
                <a:cubicBezTo>
                  <a:pt x="338169" y="394658"/>
                  <a:pt x="335248" y="380077"/>
                  <a:pt x="340941" y="370114"/>
                </a:cubicBezTo>
                <a:cubicBezTo>
                  <a:pt x="349942" y="354362"/>
                  <a:pt x="362712" y="341086"/>
                  <a:pt x="373598" y="326572"/>
                </a:cubicBezTo>
                <a:cubicBezTo>
                  <a:pt x="370755" y="302407"/>
                  <a:pt x="392422" y="157163"/>
                  <a:pt x="330055" y="119743"/>
                </a:cubicBezTo>
                <a:cubicBezTo>
                  <a:pt x="320216" y="113839"/>
                  <a:pt x="308530" y="111640"/>
                  <a:pt x="297398" y="108857"/>
                </a:cubicBezTo>
                <a:cubicBezTo>
                  <a:pt x="279448" y="104370"/>
                  <a:pt x="261113" y="101600"/>
                  <a:pt x="242970" y="97972"/>
                </a:cubicBezTo>
                <a:cubicBezTo>
                  <a:pt x="200445" y="55447"/>
                  <a:pt x="245065" y="93576"/>
                  <a:pt x="188541" y="65314"/>
                </a:cubicBezTo>
                <a:cubicBezTo>
                  <a:pt x="139789" y="40938"/>
                  <a:pt x="174038" y="44383"/>
                  <a:pt x="123227" y="32657"/>
                </a:cubicBezTo>
                <a:cubicBezTo>
                  <a:pt x="87170" y="24336"/>
                  <a:pt x="14370" y="10886"/>
                  <a:pt x="14370" y="10886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Ελεύθερη σχεδίαση"/>
          <p:cNvSpPr/>
          <p:nvPr/>
        </p:nvSpPr>
        <p:spPr>
          <a:xfrm>
            <a:off x="-1214478" y="6723010"/>
            <a:ext cx="400094" cy="134990"/>
          </a:xfrm>
          <a:custGeom>
            <a:avLst/>
            <a:gdLst>
              <a:gd name="connsiteX0" fmla="*/ 378372 w 400094"/>
              <a:gd name="connsiteY0" fmla="*/ 100832 h 134990"/>
              <a:gd name="connsiteX1" fmla="*/ 349469 w 400094"/>
              <a:gd name="connsiteY1" fmla="*/ 98204 h 134990"/>
              <a:gd name="connsiteX2" fmla="*/ 341586 w 400094"/>
              <a:gd name="connsiteY2" fmla="*/ 92949 h 134990"/>
              <a:gd name="connsiteX3" fmla="*/ 333703 w 400094"/>
              <a:gd name="connsiteY3" fmla="*/ 90321 h 134990"/>
              <a:gd name="connsiteX4" fmla="*/ 323193 w 400094"/>
              <a:gd name="connsiteY4" fmla="*/ 82439 h 134990"/>
              <a:gd name="connsiteX5" fmla="*/ 283779 w 400094"/>
              <a:gd name="connsiteY5" fmla="*/ 74556 h 134990"/>
              <a:gd name="connsiteX6" fmla="*/ 270641 w 400094"/>
              <a:gd name="connsiteY6" fmla="*/ 64045 h 134990"/>
              <a:gd name="connsiteX7" fmla="*/ 262758 w 400094"/>
              <a:gd name="connsiteY7" fmla="*/ 56163 h 134990"/>
              <a:gd name="connsiteX8" fmla="*/ 244365 w 400094"/>
              <a:gd name="connsiteY8" fmla="*/ 48280 h 134990"/>
              <a:gd name="connsiteX9" fmla="*/ 236482 w 400094"/>
              <a:gd name="connsiteY9" fmla="*/ 43025 h 134990"/>
              <a:gd name="connsiteX10" fmla="*/ 210206 w 400094"/>
              <a:gd name="connsiteY10" fmla="*/ 37770 h 134990"/>
              <a:gd name="connsiteX11" fmla="*/ 157655 w 400094"/>
              <a:gd name="connsiteY11" fmla="*/ 29887 h 134990"/>
              <a:gd name="connsiteX12" fmla="*/ 107731 w 400094"/>
              <a:gd name="connsiteY12" fmla="*/ 22004 h 134990"/>
              <a:gd name="connsiteX13" fmla="*/ 84082 w 400094"/>
              <a:gd name="connsiteY13" fmla="*/ 16749 h 134990"/>
              <a:gd name="connsiteX14" fmla="*/ 55179 w 400094"/>
              <a:gd name="connsiteY14" fmla="*/ 11494 h 134990"/>
              <a:gd name="connsiteX15" fmla="*/ 44669 w 400094"/>
              <a:gd name="connsiteY15" fmla="*/ 8866 h 134990"/>
              <a:gd name="connsiteX16" fmla="*/ 18393 w 400094"/>
              <a:gd name="connsiteY16" fmla="*/ 6239 h 134990"/>
              <a:gd name="connsiteX17" fmla="*/ 10510 w 400094"/>
              <a:gd name="connsiteY17" fmla="*/ 983 h 134990"/>
              <a:gd name="connsiteX18" fmla="*/ 0 w 400094"/>
              <a:gd name="connsiteY18" fmla="*/ 3611 h 134990"/>
              <a:gd name="connsiteX19" fmla="*/ 10510 w 400094"/>
              <a:gd name="connsiteY19" fmla="*/ 6239 h 134990"/>
              <a:gd name="connsiteX20" fmla="*/ 18393 w 400094"/>
              <a:gd name="connsiteY20" fmla="*/ 24632 h 134990"/>
              <a:gd name="connsiteX21" fmla="*/ 23648 w 400094"/>
              <a:gd name="connsiteY21" fmla="*/ 32514 h 134990"/>
              <a:gd name="connsiteX22" fmla="*/ 34158 w 400094"/>
              <a:gd name="connsiteY22" fmla="*/ 43025 h 134990"/>
              <a:gd name="connsiteX23" fmla="*/ 57806 w 400094"/>
              <a:gd name="connsiteY23" fmla="*/ 64045 h 134990"/>
              <a:gd name="connsiteX24" fmla="*/ 78827 w 400094"/>
              <a:gd name="connsiteY24" fmla="*/ 69301 h 134990"/>
              <a:gd name="connsiteX25" fmla="*/ 86710 w 400094"/>
              <a:gd name="connsiteY25" fmla="*/ 74556 h 134990"/>
              <a:gd name="connsiteX26" fmla="*/ 94593 w 400094"/>
              <a:gd name="connsiteY26" fmla="*/ 82439 h 134990"/>
              <a:gd name="connsiteX27" fmla="*/ 102475 w 400094"/>
              <a:gd name="connsiteY27" fmla="*/ 85066 h 134990"/>
              <a:gd name="connsiteX28" fmla="*/ 120869 w 400094"/>
              <a:gd name="connsiteY28" fmla="*/ 92949 h 134990"/>
              <a:gd name="connsiteX29" fmla="*/ 152400 w 400094"/>
              <a:gd name="connsiteY29" fmla="*/ 100832 h 134990"/>
              <a:gd name="connsiteX30" fmla="*/ 176048 w 400094"/>
              <a:gd name="connsiteY30" fmla="*/ 108714 h 134990"/>
              <a:gd name="connsiteX31" fmla="*/ 183931 w 400094"/>
              <a:gd name="connsiteY31" fmla="*/ 111342 h 134990"/>
              <a:gd name="connsiteX32" fmla="*/ 225972 w 400094"/>
              <a:gd name="connsiteY32" fmla="*/ 119225 h 134990"/>
              <a:gd name="connsiteX33" fmla="*/ 233855 w 400094"/>
              <a:gd name="connsiteY33" fmla="*/ 124480 h 134990"/>
              <a:gd name="connsiteX34" fmla="*/ 241737 w 400094"/>
              <a:gd name="connsiteY34" fmla="*/ 127108 h 134990"/>
              <a:gd name="connsiteX35" fmla="*/ 286406 w 400094"/>
              <a:gd name="connsiteY35" fmla="*/ 134990 h 134990"/>
              <a:gd name="connsiteX36" fmla="*/ 365234 w 400094"/>
              <a:gd name="connsiteY36" fmla="*/ 129735 h 134990"/>
              <a:gd name="connsiteX37" fmla="*/ 388882 w 400094"/>
              <a:gd name="connsiteY37" fmla="*/ 121852 h 134990"/>
              <a:gd name="connsiteX38" fmla="*/ 378372 w 400094"/>
              <a:gd name="connsiteY38" fmla="*/ 100832 h 1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094" h="134990">
                <a:moveTo>
                  <a:pt x="378372" y="100832"/>
                </a:moveTo>
                <a:cubicBezTo>
                  <a:pt x="371803" y="96891"/>
                  <a:pt x="358928" y="100231"/>
                  <a:pt x="349469" y="98204"/>
                </a:cubicBezTo>
                <a:cubicBezTo>
                  <a:pt x="346381" y="97542"/>
                  <a:pt x="344411" y="94361"/>
                  <a:pt x="341586" y="92949"/>
                </a:cubicBezTo>
                <a:cubicBezTo>
                  <a:pt x="339109" y="91710"/>
                  <a:pt x="336331" y="91197"/>
                  <a:pt x="333703" y="90321"/>
                </a:cubicBezTo>
                <a:cubicBezTo>
                  <a:pt x="330200" y="87694"/>
                  <a:pt x="327280" y="84011"/>
                  <a:pt x="323193" y="82439"/>
                </a:cubicBezTo>
                <a:cubicBezTo>
                  <a:pt x="315832" y="79608"/>
                  <a:pt x="293333" y="76148"/>
                  <a:pt x="283779" y="74556"/>
                </a:cubicBezTo>
                <a:cubicBezTo>
                  <a:pt x="272028" y="56929"/>
                  <a:pt x="285870" y="74197"/>
                  <a:pt x="270641" y="64045"/>
                </a:cubicBezTo>
                <a:cubicBezTo>
                  <a:pt x="267549" y="61984"/>
                  <a:pt x="265613" y="58542"/>
                  <a:pt x="262758" y="56163"/>
                </a:cubicBezTo>
                <a:cubicBezTo>
                  <a:pt x="254981" y="49683"/>
                  <a:pt x="254382" y="50785"/>
                  <a:pt x="244365" y="48280"/>
                </a:cubicBezTo>
                <a:cubicBezTo>
                  <a:pt x="241737" y="46528"/>
                  <a:pt x="239307" y="44437"/>
                  <a:pt x="236482" y="43025"/>
                </a:cubicBezTo>
                <a:cubicBezTo>
                  <a:pt x="228924" y="39246"/>
                  <a:pt x="217477" y="38982"/>
                  <a:pt x="210206" y="37770"/>
                </a:cubicBezTo>
                <a:cubicBezTo>
                  <a:pt x="163475" y="29981"/>
                  <a:pt x="199155" y="34497"/>
                  <a:pt x="157655" y="29887"/>
                </a:cubicBezTo>
                <a:cubicBezTo>
                  <a:pt x="111325" y="18305"/>
                  <a:pt x="165155" y="30618"/>
                  <a:pt x="107731" y="22004"/>
                </a:cubicBezTo>
                <a:cubicBezTo>
                  <a:pt x="99745" y="20806"/>
                  <a:pt x="92000" y="18333"/>
                  <a:pt x="84082" y="16749"/>
                </a:cubicBezTo>
                <a:cubicBezTo>
                  <a:pt x="74480" y="14829"/>
                  <a:pt x="64781" y="13415"/>
                  <a:pt x="55179" y="11494"/>
                </a:cubicBezTo>
                <a:cubicBezTo>
                  <a:pt x="51638" y="10786"/>
                  <a:pt x="48244" y="9377"/>
                  <a:pt x="44669" y="8866"/>
                </a:cubicBezTo>
                <a:cubicBezTo>
                  <a:pt x="35955" y="7621"/>
                  <a:pt x="27152" y="7115"/>
                  <a:pt x="18393" y="6239"/>
                </a:cubicBezTo>
                <a:cubicBezTo>
                  <a:pt x="15765" y="4487"/>
                  <a:pt x="13636" y="1430"/>
                  <a:pt x="10510" y="983"/>
                </a:cubicBezTo>
                <a:cubicBezTo>
                  <a:pt x="6935" y="472"/>
                  <a:pt x="0" y="0"/>
                  <a:pt x="0" y="3611"/>
                </a:cubicBezTo>
                <a:cubicBezTo>
                  <a:pt x="0" y="7222"/>
                  <a:pt x="7007" y="5363"/>
                  <a:pt x="10510" y="6239"/>
                </a:cubicBezTo>
                <a:cubicBezTo>
                  <a:pt x="23702" y="26026"/>
                  <a:pt x="8213" y="878"/>
                  <a:pt x="18393" y="24632"/>
                </a:cubicBezTo>
                <a:cubicBezTo>
                  <a:pt x="19637" y="27534"/>
                  <a:pt x="21896" y="29887"/>
                  <a:pt x="23648" y="32514"/>
                </a:cubicBezTo>
                <a:cubicBezTo>
                  <a:pt x="29252" y="49329"/>
                  <a:pt x="21546" y="33216"/>
                  <a:pt x="34158" y="43025"/>
                </a:cubicBezTo>
                <a:cubicBezTo>
                  <a:pt x="37587" y="45692"/>
                  <a:pt x="49931" y="61181"/>
                  <a:pt x="57806" y="64045"/>
                </a:cubicBezTo>
                <a:cubicBezTo>
                  <a:pt x="64594" y="66513"/>
                  <a:pt x="78827" y="69301"/>
                  <a:pt x="78827" y="69301"/>
                </a:cubicBezTo>
                <a:cubicBezTo>
                  <a:pt x="81455" y="71053"/>
                  <a:pt x="84284" y="72534"/>
                  <a:pt x="86710" y="74556"/>
                </a:cubicBezTo>
                <a:cubicBezTo>
                  <a:pt x="89565" y="76935"/>
                  <a:pt x="91501" y="80378"/>
                  <a:pt x="94593" y="82439"/>
                </a:cubicBezTo>
                <a:cubicBezTo>
                  <a:pt x="96897" y="83975"/>
                  <a:pt x="99929" y="83975"/>
                  <a:pt x="102475" y="85066"/>
                </a:cubicBezTo>
                <a:cubicBezTo>
                  <a:pt x="114435" y="90191"/>
                  <a:pt x="109997" y="90050"/>
                  <a:pt x="120869" y="92949"/>
                </a:cubicBezTo>
                <a:cubicBezTo>
                  <a:pt x="131337" y="95741"/>
                  <a:pt x="142122" y="97406"/>
                  <a:pt x="152400" y="100832"/>
                </a:cubicBezTo>
                <a:lnTo>
                  <a:pt x="176048" y="108714"/>
                </a:lnTo>
                <a:cubicBezTo>
                  <a:pt x="178676" y="109590"/>
                  <a:pt x="181206" y="110847"/>
                  <a:pt x="183931" y="111342"/>
                </a:cubicBezTo>
                <a:cubicBezTo>
                  <a:pt x="217228" y="117396"/>
                  <a:pt x="203232" y="114676"/>
                  <a:pt x="225972" y="119225"/>
                </a:cubicBezTo>
                <a:cubicBezTo>
                  <a:pt x="228600" y="120977"/>
                  <a:pt x="231030" y="123068"/>
                  <a:pt x="233855" y="124480"/>
                </a:cubicBezTo>
                <a:cubicBezTo>
                  <a:pt x="236332" y="125719"/>
                  <a:pt x="239084" y="126312"/>
                  <a:pt x="241737" y="127108"/>
                </a:cubicBezTo>
                <a:cubicBezTo>
                  <a:pt x="266672" y="134589"/>
                  <a:pt x="256439" y="131994"/>
                  <a:pt x="286406" y="134990"/>
                </a:cubicBezTo>
                <a:cubicBezTo>
                  <a:pt x="288049" y="134899"/>
                  <a:pt x="355495" y="131590"/>
                  <a:pt x="365234" y="129735"/>
                </a:cubicBezTo>
                <a:cubicBezTo>
                  <a:pt x="373396" y="128180"/>
                  <a:pt x="388882" y="121852"/>
                  <a:pt x="388882" y="121852"/>
                </a:cubicBezTo>
                <a:cubicBezTo>
                  <a:pt x="400094" y="113445"/>
                  <a:pt x="384941" y="104773"/>
                  <a:pt x="378372" y="1008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Ορθογώνιο"/>
          <p:cNvSpPr/>
          <p:nvPr/>
        </p:nvSpPr>
        <p:spPr>
          <a:xfrm>
            <a:off x="500034" y="2214554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grpSp>
        <p:nvGrpSpPr>
          <p:cNvPr id="2" name="64 - Ομάδα"/>
          <p:cNvGrpSpPr/>
          <p:nvPr/>
        </p:nvGrpSpPr>
        <p:grpSpPr>
          <a:xfrm>
            <a:off x="548431" y="2572639"/>
            <a:ext cx="3260193" cy="2642757"/>
            <a:chOff x="5669525" y="3071810"/>
            <a:chExt cx="3474475" cy="328569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9525" y="3071810"/>
              <a:ext cx="3474475" cy="313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2264" y="3714752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214818"/>
              <a:ext cx="77390" cy="7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6578" y="5929330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578645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47 - Ελεύθερη σχεδίαση"/>
            <p:cNvSpPr/>
            <p:nvPr/>
          </p:nvSpPr>
          <p:spPr>
            <a:xfrm>
              <a:off x="8265699" y="4320988"/>
              <a:ext cx="304560" cy="193392"/>
            </a:xfrm>
            <a:custGeom>
              <a:avLst/>
              <a:gdLst>
                <a:gd name="connsiteX0" fmla="*/ 75960 w 304560"/>
                <a:gd name="connsiteY0" fmla="*/ 0 h 193392"/>
                <a:gd name="connsiteX1" fmla="*/ 62513 w 304560"/>
                <a:gd name="connsiteY1" fmla="*/ 17930 h 193392"/>
                <a:gd name="connsiteX2" fmla="*/ 53548 w 304560"/>
                <a:gd name="connsiteY2" fmla="*/ 35859 h 193392"/>
                <a:gd name="connsiteX3" fmla="*/ 40101 w 304560"/>
                <a:gd name="connsiteY3" fmla="*/ 44824 h 193392"/>
                <a:gd name="connsiteX4" fmla="*/ 31136 w 304560"/>
                <a:gd name="connsiteY4" fmla="*/ 62753 h 193392"/>
                <a:gd name="connsiteX5" fmla="*/ 26654 w 304560"/>
                <a:gd name="connsiteY5" fmla="*/ 80683 h 193392"/>
                <a:gd name="connsiteX6" fmla="*/ 17689 w 304560"/>
                <a:gd name="connsiteY6" fmla="*/ 94130 h 193392"/>
                <a:gd name="connsiteX7" fmla="*/ 93889 w 304560"/>
                <a:gd name="connsiteY7" fmla="*/ 170330 h 193392"/>
                <a:gd name="connsiteX8" fmla="*/ 116301 w 304560"/>
                <a:gd name="connsiteY8" fmla="*/ 165847 h 193392"/>
                <a:gd name="connsiteX9" fmla="*/ 134230 w 304560"/>
                <a:gd name="connsiteY9" fmla="*/ 156883 h 193392"/>
                <a:gd name="connsiteX10" fmla="*/ 165607 w 304560"/>
                <a:gd name="connsiteY10" fmla="*/ 152400 h 193392"/>
                <a:gd name="connsiteX11" fmla="*/ 179054 w 304560"/>
                <a:gd name="connsiteY11" fmla="*/ 138953 h 193392"/>
                <a:gd name="connsiteX12" fmla="*/ 196983 w 304560"/>
                <a:gd name="connsiteY12" fmla="*/ 129988 h 193392"/>
                <a:gd name="connsiteX13" fmla="*/ 219395 w 304560"/>
                <a:gd name="connsiteY13" fmla="*/ 116541 h 193392"/>
                <a:gd name="connsiteX14" fmla="*/ 250772 w 304560"/>
                <a:gd name="connsiteY14" fmla="*/ 112059 h 193392"/>
                <a:gd name="connsiteX15" fmla="*/ 304560 w 304560"/>
                <a:gd name="connsiteY15" fmla="*/ 103094 h 193392"/>
                <a:gd name="connsiteX16" fmla="*/ 291113 w 304560"/>
                <a:gd name="connsiteY16" fmla="*/ 58271 h 193392"/>
                <a:gd name="connsiteX17" fmla="*/ 277666 w 304560"/>
                <a:gd name="connsiteY17" fmla="*/ 44824 h 193392"/>
                <a:gd name="connsiteX18" fmla="*/ 250772 w 304560"/>
                <a:gd name="connsiteY18" fmla="*/ 17930 h 193392"/>
                <a:gd name="connsiteX19" fmla="*/ 210430 w 304560"/>
                <a:gd name="connsiteY19" fmla="*/ 13447 h 193392"/>
                <a:gd name="connsiteX20" fmla="*/ 31136 w 304560"/>
                <a:gd name="connsiteY20" fmla="*/ 22412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560" h="193392">
                  <a:moveTo>
                    <a:pt x="75960" y="0"/>
                  </a:moveTo>
                  <a:cubicBezTo>
                    <a:pt x="71478" y="5977"/>
                    <a:pt x="66472" y="11595"/>
                    <a:pt x="62513" y="17930"/>
                  </a:cubicBezTo>
                  <a:cubicBezTo>
                    <a:pt x="58972" y="23596"/>
                    <a:pt x="57826" y="30726"/>
                    <a:pt x="53548" y="35859"/>
                  </a:cubicBezTo>
                  <a:cubicBezTo>
                    <a:pt x="50099" y="39998"/>
                    <a:pt x="44583" y="41836"/>
                    <a:pt x="40101" y="44824"/>
                  </a:cubicBezTo>
                  <a:cubicBezTo>
                    <a:pt x="37113" y="50800"/>
                    <a:pt x="33482" y="56497"/>
                    <a:pt x="31136" y="62753"/>
                  </a:cubicBezTo>
                  <a:cubicBezTo>
                    <a:pt x="28973" y="68521"/>
                    <a:pt x="29081" y="75021"/>
                    <a:pt x="26654" y="80683"/>
                  </a:cubicBezTo>
                  <a:cubicBezTo>
                    <a:pt x="24532" y="85635"/>
                    <a:pt x="20677" y="89648"/>
                    <a:pt x="17689" y="94130"/>
                  </a:cubicBezTo>
                  <a:cubicBezTo>
                    <a:pt x="28719" y="193392"/>
                    <a:pt x="0" y="179719"/>
                    <a:pt x="93889" y="170330"/>
                  </a:cubicBezTo>
                  <a:cubicBezTo>
                    <a:pt x="101470" y="169572"/>
                    <a:pt x="108830" y="167341"/>
                    <a:pt x="116301" y="165847"/>
                  </a:cubicBezTo>
                  <a:cubicBezTo>
                    <a:pt x="122277" y="162859"/>
                    <a:pt x="127784" y="158641"/>
                    <a:pt x="134230" y="156883"/>
                  </a:cubicBezTo>
                  <a:cubicBezTo>
                    <a:pt x="144423" y="154103"/>
                    <a:pt x="155797" y="156324"/>
                    <a:pt x="165607" y="152400"/>
                  </a:cubicBezTo>
                  <a:cubicBezTo>
                    <a:pt x="171493" y="150046"/>
                    <a:pt x="173896" y="142638"/>
                    <a:pt x="179054" y="138953"/>
                  </a:cubicBezTo>
                  <a:cubicBezTo>
                    <a:pt x="184491" y="135069"/>
                    <a:pt x="191142" y="133233"/>
                    <a:pt x="196983" y="129988"/>
                  </a:cubicBezTo>
                  <a:cubicBezTo>
                    <a:pt x="204599" y="125757"/>
                    <a:pt x="211130" y="119296"/>
                    <a:pt x="219395" y="116541"/>
                  </a:cubicBezTo>
                  <a:cubicBezTo>
                    <a:pt x="229418" y="113200"/>
                    <a:pt x="240336" y="113707"/>
                    <a:pt x="250772" y="112059"/>
                  </a:cubicBezTo>
                  <a:lnTo>
                    <a:pt x="304560" y="103094"/>
                  </a:lnTo>
                  <a:cubicBezTo>
                    <a:pt x="302529" y="94971"/>
                    <a:pt x="294748" y="61906"/>
                    <a:pt x="291113" y="58271"/>
                  </a:cubicBezTo>
                  <a:cubicBezTo>
                    <a:pt x="286631" y="53789"/>
                    <a:pt x="281724" y="49694"/>
                    <a:pt x="277666" y="44824"/>
                  </a:cubicBezTo>
                  <a:cubicBezTo>
                    <a:pt x="268100" y="33345"/>
                    <a:pt x="268098" y="23261"/>
                    <a:pt x="250772" y="17930"/>
                  </a:cubicBezTo>
                  <a:cubicBezTo>
                    <a:pt x="237840" y="13951"/>
                    <a:pt x="223877" y="14941"/>
                    <a:pt x="210430" y="13447"/>
                  </a:cubicBezTo>
                  <a:cubicBezTo>
                    <a:pt x="37117" y="22569"/>
                    <a:pt x="96956" y="22412"/>
                    <a:pt x="31136" y="22412"/>
                  </a:cubicBezTo>
                </a:path>
              </a:pathLst>
            </a:custGeom>
            <a:solidFill>
              <a:schemeClr val="bg1"/>
            </a:solid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Ελεύθερη σχεδίαση"/>
            <p:cNvSpPr/>
            <p:nvPr/>
          </p:nvSpPr>
          <p:spPr>
            <a:xfrm>
              <a:off x="6500826" y="3487271"/>
              <a:ext cx="234799" cy="152667"/>
            </a:xfrm>
            <a:custGeom>
              <a:avLst/>
              <a:gdLst>
                <a:gd name="connsiteX0" fmla="*/ 72276 w 205395"/>
                <a:gd name="connsiteY0" fmla="*/ 152400 h 152667"/>
                <a:gd name="connsiteX1" fmla="*/ 139511 w 205395"/>
                <a:gd name="connsiteY1" fmla="*/ 138953 h 152667"/>
                <a:gd name="connsiteX2" fmla="*/ 157441 w 205395"/>
                <a:gd name="connsiteY2" fmla="*/ 125505 h 152667"/>
                <a:gd name="connsiteX3" fmla="*/ 170888 w 205395"/>
                <a:gd name="connsiteY3" fmla="*/ 116541 h 152667"/>
                <a:gd name="connsiteX4" fmla="*/ 184335 w 205395"/>
                <a:gd name="connsiteY4" fmla="*/ 103094 h 152667"/>
                <a:gd name="connsiteX5" fmla="*/ 188817 w 205395"/>
                <a:gd name="connsiteY5" fmla="*/ 89647 h 152667"/>
                <a:gd name="connsiteX6" fmla="*/ 193299 w 205395"/>
                <a:gd name="connsiteY6" fmla="*/ 44823 h 152667"/>
                <a:gd name="connsiteX7" fmla="*/ 179852 w 205395"/>
                <a:gd name="connsiteY7" fmla="*/ 35858 h 152667"/>
                <a:gd name="connsiteX8" fmla="*/ 143994 w 205395"/>
                <a:gd name="connsiteY8" fmla="*/ 17929 h 152667"/>
                <a:gd name="connsiteX9" fmla="*/ 112617 w 205395"/>
                <a:gd name="connsiteY9" fmla="*/ 0 h 152667"/>
                <a:gd name="connsiteX10" fmla="*/ 45382 w 205395"/>
                <a:gd name="connsiteY10" fmla="*/ 8964 h 152667"/>
                <a:gd name="connsiteX11" fmla="*/ 36417 w 205395"/>
                <a:gd name="connsiteY11" fmla="*/ 22411 h 152667"/>
                <a:gd name="connsiteX12" fmla="*/ 22970 w 205395"/>
                <a:gd name="connsiteY12" fmla="*/ 35858 h 152667"/>
                <a:gd name="connsiteX13" fmla="*/ 9523 w 205395"/>
                <a:gd name="connsiteY13" fmla="*/ 62753 h 152667"/>
                <a:gd name="connsiteX14" fmla="*/ 558 w 205395"/>
                <a:gd name="connsiteY14" fmla="*/ 94129 h 152667"/>
                <a:gd name="connsiteX15" fmla="*/ 5041 w 205395"/>
                <a:gd name="connsiteY15" fmla="*/ 112058 h 152667"/>
                <a:gd name="connsiteX16" fmla="*/ 49864 w 205395"/>
                <a:gd name="connsiteY16" fmla="*/ 152400 h 152667"/>
                <a:gd name="connsiteX17" fmla="*/ 72276 w 205395"/>
                <a:gd name="connsiteY17" fmla="*/ 152400 h 15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95" h="152667">
                  <a:moveTo>
                    <a:pt x="72276" y="152400"/>
                  </a:moveTo>
                  <a:cubicBezTo>
                    <a:pt x="94688" y="147918"/>
                    <a:pt x="121227" y="152667"/>
                    <a:pt x="139511" y="138953"/>
                  </a:cubicBezTo>
                  <a:cubicBezTo>
                    <a:pt x="145488" y="134470"/>
                    <a:pt x="151362" y="129847"/>
                    <a:pt x="157441" y="125505"/>
                  </a:cubicBezTo>
                  <a:cubicBezTo>
                    <a:pt x="161825" y="122374"/>
                    <a:pt x="166750" y="119990"/>
                    <a:pt x="170888" y="116541"/>
                  </a:cubicBezTo>
                  <a:cubicBezTo>
                    <a:pt x="175758" y="112483"/>
                    <a:pt x="179853" y="107576"/>
                    <a:pt x="184335" y="103094"/>
                  </a:cubicBezTo>
                  <a:cubicBezTo>
                    <a:pt x="185829" y="98612"/>
                    <a:pt x="186956" y="93990"/>
                    <a:pt x="188817" y="89647"/>
                  </a:cubicBezTo>
                  <a:cubicBezTo>
                    <a:pt x="197057" y="70421"/>
                    <a:pt x="205395" y="69015"/>
                    <a:pt x="193299" y="44823"/>
                  </a:cubicBezTo>
                  <a:cubicBezTo>
                    <a:pt x="190890" y="40005"/>
                    <a:pt x="184581" y="38438"/>
                    <a:pt x="179852" y="35858"/>
                  </a:cubicBezTo>
                  <a:cubicBezTo>
                    <a:pt x="168120" y="29459"/>
                    <a:pt x="154685" y="25947"/>
                    <a:pt x="143994" y="17929"/>
                  </a:cubicBezTo>
                  <a:cubicBezTo>
                    <a:pt x="122284" y="1647"/>
                    <a:pt x="133151" y="6844"/>
                    <a:pt x="112617" y="0"/>
                  </a:cubicBezTo>
                  <a:cubicBezTo>
                    <a:pt x="90205" y="2988"/>
                    <a:pt x="67073" y="2584"/>
                    <a:pt x="45382" y="8964"/>
                  </a:cubicBezTo>
                  <a:cubicBezTo>
                    <a:pt x="40214" y="10484"/>
                    <a:pt x="39866" y="18272"/>
                    <a:pt x="36417" y="22411"/>
                  </a:cubicBezTo>
                  <a:cubicBezTo>
                    <a:pt x="32359" y="27281"/>
                    <a:pt x="27452" y="31376"/>
                    <a:pt x="22970" y="35858"/>
                  </a:cubicBezTo>
                  <a:cubicBezTo>
                    <a:pt x="18488" y="44823"/>
                    <a:pt x="13121" y="53398"/>
                    <a:pt x="9523" y="62753"/>
                  </a:cubicBezTo>
                  <a:cubicBezTo>
                    <a:pt x="5618" y="72905"/>
                    <a:pt x="1543" y="83296"/>
                    <a:pt x="558" y="94129"/>
                  </a:cubicBezTo>
                  <a:cubicBezTo>
                    <a:pt x="0" y="100264"/>
                    <a:pt x="1508" y="107011"/>
                    <a:pt x="5041" y="112058"/>
                  </a:cubicBezTo>
                  <a:cubicBezTo>
                    <a:pt x="16897" y="128995"/>
                    <a:pt x="33766" y="140326"/>
                    <a:pt x="49864" y="152400"/>
                  </a:cubicBezTo>
                  <a:lnTo>
                    <a:pt x="72276" y="152400"/>
                  </a:lnTo>
                  <a:close/>
                </a:path>
              </a:pathLst>
            </a:cu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49 - Ελεύθερη σχεδίαση"/>
            <p:cNvSpPr/>
            <p:nvPr/>
          </p:nvSpPr>
          <p:spPr>
            <a:xfrm>
              <a:off x="6530788" y="3464716"/>
              <a:ext cx="156883" cy="161508"/>
            </a:xfrm>
            <a:custGeom>
              <a:avLst/>
              <a:gdLst>
                <a:gd name="connsiteX0" fmla="*/ 4483 w 156883"/>
                <a:gd name="connsiteY0" fmla="*/ 36002 h 161508"/>
                <a:gd name="connsiteX1" fmla="*/ 8965 w 156883"/>
                <a:gd name="connsiteY1" fmla="*/ 121166 h 161508"/>
                <a:gd name="connsiteX2" fmla="*/ 13447 w 156883"/>
                <a:gd name="connsiteY2" fmla="*/ 134613 h 161508"/>
                <a:gd name="connsiteX3" fmla="*/ 40341 w 156883"/>
                <a:gd name="connsiteY3" fmla="*/ 161508 h 161508"/>
                <a:gd name="connsiteX4" fmla="*/ 94130 w 156883"/>
                <a:gd name="connsiteY4" fmla="*/ 157025 h 161508"/>
                <a:gd name="connsiteX5" fmla="*/ 112059 w 156883"/>
                <a:gd name="connsiteY5" fmla="*/ 152543 h 161508"/>
                <a:gd name="connsiteX6" fmla="*/ 116541 w 156883"/>
                <a:gd name="connsiteY6" fmla="*/ 139096 h 161508"/>
                <a:gd name="connsiteX7" fmla="*/ 129988 w 156883"/>
                <a:gd name="connsiteY7" fmla="*/ 125649 h 161508"/>
                <a:gd name="connsiteX8" fmla="*/ 138953 w 156883"/>
                <a:gd name="connsiteY8" fmla="*/ 112202 h 161508"/>
                <a:gd name="connsiteX9" fmla="*/ 143436 w 156883"/>
                <a:gd name="connsiteY9" fmla="*/ 98755 h 161508"/>
                <a:gd name="connsiteX10" fmla="*/ 156883 w 156883"/>
                <a:gd name="connsiteY10" fmla="*/ 89790 h 161508"/>
                <a:gd name="connsiteX11" fmla="*/ 152400 w 156883"/>
                <a:gd name="connsiteY11" fmla="*/ 44966 h 161508"/>
                <a:gd name="connsiteX12" fmla="*/ 147918 w 156883"/>
                <a:gd name="connsiteY12" fmla="*/ 31519 h 161508"/>
                <a:gd name="connsiteX13" fmla="*/ 121024 w 156883"/>
                <a:gd name="connsiteY13" fmla="*/ 18072 h 161508"/>
                <a:gd name="connsiteX14" fmla="*/ 107577 w 156883"/>
                <a:gd name="connsiteY14" fmla="*/ 9108 h 161508"/>
                <a:gd name="connsiteX15" fmla="*/ 80683 w 156883"/>
                <a:gd name="connsiteY15" fmla="*/ 143 h 161508"/>
                <a:gd name="connsiteX16" fmla="*/ 35859 w 156883"/>
                <a:gd name="connsiteY16" fmla="*/ 13590 h 161508"/>
                <a:gd name="connsiteX17" fmla="*/ 26894 w 156883"/>
                <a:gd name="connsiteY17" fmla="*/ 27037 h 161508"/>
                <a:gd name="connsiteX18" fmla="*/ 0 w 156883"/>
                <a:gd name="connsiteY18" fmla="*/ 36002 h 161508"/>
                <a:gd name="connsiteX19" fmla="*/ 4483 w 156883"/>
                <a:gd name="connsiteY19" fmla="*/ 36002 h 16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883" h="161508">
                  <a:moveTo>
                    <a:pt x="4483" y="36002"/>
                  </a:moveTo>
                  <a:cubicBezTo>
                    <a:pt x="5977" y="64390"/>
                    <a:pt x="6391" y="92855"/>
                    <a:pt x="8965" y="121166"/>
                  </a:cubicBezTo>
                  <a:cubicBezTo>
                    <a:pt x="9393" y="125871"/>
                    <a:pt x="10546" y="130883"/>
                    <a:pt x="13447" y="134613"/>
                  </a:cubicBezTo>
                  <a:cubicBezTo>
                    <a:pt x="21230" y="144621"/>
                    <a:pt x="40341" y="161508"/>
                    <a:pt x="40341" y="161508"/>
                  </a:cubicBezTo>
                  <a:cubicBezTo>
                    <a:pt x="58271" y="160014"/>
                    <a:pt x="76277" y="159257"/>
                    <a:pt x="94130" y="157025"/>
                  </a:cubicBezTo>
                  <a:cubicBezTo>
                    <a:pt x="100243" y="156261"/>
                    <a:pt x="107249" y="156391"/>
                    <a:pt x="112059" y="152543"/>
                  </a:cubicBezTo>
                  <a:cubicBezTo>
                    <a:pt x="115748" y="149591"/>
                    <a:pt x="113920" y="143027"/>
                    <a:pt x="116541" y="139096"/>
                  </a:cubicBezTo>
                  <a:cubicBezTo>
                    <a:pt x="120057" y="133822"/>
                    <a:pt x="125930" y="130519"/>
                    <a:pt x="129988" y="125649"/>
                  </a:cubicBezTo>
                  <a:cubicBezTo>
                    <a:pt x="133437" y="121510"/>
                    <a:pt x="136544" y="117020"/>
                    <a:pt x="138953" y="112202"/>
                  </a:cubicBezTo>
                  <a:cubicBezTo>
                    <a:pt x="141066" y="107976"/>
                    <a:pt x="140484" y="102444"/>
                    <a:pt x="143436" y="98755"/>
                  </a:cubicBezTo>
                  <a:cubicBezTo>
                    <a:pt x="146801" y="94548"/>
                    <a:pt x="152401" y="92778"/>
                    <a:pt x="156883" y="89790"/>
                  </a:cubicBezTo>
                  <a:cubicBezTo>
                    <a:pt x="155389" y="74849"/>
                    <a:pt x="154683" y="59807"/>
                    <a:pt x="152400" y="44966"/>
                  </a:cubicBezTo>
                  <a:cubicBezTo>
                    <a:pt x="151682" y="40296"/>
                    <a:pt x="150870" y="35208"/>
                    <a:pt x="147918" y="31519"/>
                  </a:cubicBezTo>
                  <a:cubicBezTo>
                    <a:pt x="139357" y="20818"/>
                    <a:pt x="131848" y="23484"/>
                    <a:pt x="121024" y="18072"/>
                  </a:cubicBezTo>
                  <a:cubicBezTo>
                    <a:pt x="116206" y="15663"/>
                    <a:pt x="112500" y="11296"/>
                    <a:pt x="107577" y="9108"/>
                  </a:cubicBezTo>
                  <a:cubicBezTo>
                    <a:pt x="98942" y="5270"/>
                    <a:pt x="80683" y="143"/>
                    <a:pt x="80683" y="143"/>
                  </a:cubicBezTo>
                  <a:cubicBezTo>
                    <a:pt x="60932" y="2964"/>
                    <a:pt x="49449" y="0"/>
                    <a:pt x="35859" y="13590"/>
                  </a:cubicBezTo>
                  <a:cubicBezTo>
                    <a:pt x="32050" y="17399"/>
                    <a:pt x="31462" y="24182"/>
                    <a:pt x="26894" y="27037"/>
                  </a:cubicBezTo>
                  <a:cubicBezTo>
                    <a:pt x="18881" y="32045"/>
                    <a:pt x="7863" y="30761"/>
                    <a:pt x="0" y="36002"/>
                  </a:cubicBezTo>
                  <a:lnTo>
                    <a:pt x="4483" y="3600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50 - Ελεύθερη σχεδίαση"/>
            <p:cNvSpPr/>
            <p:nvPr/>
          </p:nvSpPr>
          <p:spPr>
            <a:xfrm>
              <a:off x="5791200" y="4157382"/>
              <a:ext cx="194629" cy="172571"/>
            </a:xfrm>
            <a:custGeom>
              <a:avLst/>
              <a:gdLst>
                <a:gd name="connsiteX0" fmla="*/ 165847 w 194629"/>
                <a:gd name="connsiteY0" fmla="*/ 11206 h 172571"/>
                <a:gd name="connsiteX1" fmla="*/ 174812 w 194629"/>
                <a:gd name="connsiteY1" fmla="*/ 78442 h 172571"/>
                <a:gd name="connsiteX2" fmla="*/ 147918 w 194629"/>
                <a:gd name="connsiteY2" fmla="*/ 96371 h 172571"/>
                <a:gd name="connsiteX3" fmla="*/ 134471 w 194629"/>
                <a:gd name="connsiteY3" fmla="*/ 109818 h 172571"/>
                <a:gd name="connsiteX4" fmla="*/ 125506 w 194629"/>
                <a:gd name="connsiteY4" fmla="*/ 123265 h 172571"/>
                <a:gd name="connsiteX5" fmla="*/ 112059 w 194629"/>
                <a:gd name="connsiteY5" fmla="*/ 132230 h 172571"/>
                <a:gd name="connsiteX6" fmla="*/ 85165 w 194629"/>
                <a:gd name="connsiteY6" fmla="*/ 159124 h 172571"/>
                <a:gd name="connsiteX7" fmla="*/ 71718 w 194629"/>
                <a:gd name="connsiteY7" fmla="*/ 172571 h 172571"/>
                <a:gd name="connsiteX8" fmla="*/ 40341 w 194629"/>
                <a:gd name="connsiteY8" fmla="*/ 163606 h 172571"/>
                <a:gd name="connsiteX9" fmla="*/ 22412 w 194629"/>
                <a:gd name="connsiteY9" fmla="*/ 136712 h 172571"/>
                <a:gd name="connsiteX10" fmla="*/ 8965 w 194629"/>
                <a:gd name="connsiteY10" fmla="*/ 118783 h 172571"/>
                <a:gd name="connsiteX11" fmla="*/ 0 w 194629"/>
                <a:gd name="connsiteY11" fmla="*/ 100853 h 172571"/>
                <a:gd name="connsiteX12" fmla="*/ 8965 w 194629"/>
                <a:gd name="connsiteY12" fmla="*/ 51547 h 172571"/>
                <a:gd name="connsiteX13" fmla="*/ 35859 w 194629"/>
                <a:gd name="connsiteY13" fmla="*/ 33618 h 172571"/>
                <a:gd name="connsiteX14" fmla="*/ 53788 w 194629"/>
                <a:gd name="connsiteY14" fmla="*/ 24653 h 172571"/>
                <a:gd name="connsiteX15" fmla="*/ 85165 w 194629"/>
                <a:gd name="connsiteY15" fmla="*/ 11206 h 172571"/>
                <a:gd name="connsiteX16" fmla="*/ 165847 w 194629"/>
                <a:gd name="connsiteY16" fmla="*/ 11206 h 1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29" h="172571">
                  <a:moveTo>
                    <a:pt x="165847" y="11206"/>
                  </a:moveTo>
                  <a:cubicBezTo>
                    <a:pt x="180788" y="22412"/>
                    <a:pt x="194629" y="33145"/>
                    <a:pt x="174812" y="78442"/>
                  </a:cubicBezTo>
                  <a:cubicBezTo>
                    <a:pt x="170494" y="88313"/>
                    <a:pt x="155536" y="88753"/>
                    <a:pt x="147918" y="96371"/>
                  </a:cubicBezTo>
                  <a:cubicBezTo>
                    <a:pt x="143436" y="100853"/>
                    <a:pt x="138529" y="104948"/>
                    <a:pt x="134471" y="109818"/>
                  </a:cubicBezTo>
                  <a:cubicBezTo>
                    <a:pt x="131022" y="113957"/>
                    <a:pt x="129315" y="119456"/>
                    <a:pt x="125506" y="123265"/>
                  </a:cubicBezTo>
                  <a:cubicBezTo>
                    <a:pt x="121697" y="127074"/>
                    <a:pt x="116085" y="128651"/>
                    <a:pt x="112059" y="132230"/>
                  </a:cubicBezTo>
                  <a:cubicBezTo>
                    <a:pt x="102583" y="140653"/>
                    <a:pt x="94130" y="150159"/>
                    <a:pt x="85165" y="159124"/>
                  </a:cubicBezTo>
                  <a:lnTo>
                    <a:pt x="71718" y="172571"/>
                  </a:lnTo>
                  <a:cubicBezTo>
                    <a:pt x="61259" y="169583"/>
                    <a:pt x="50070" y="168471"/>
                    <a:pt x="40341" y="163606"/>
                  </a:cubicBezTo>
                  <a:cubicBezTo>
                    <a:pt x="21564" y="154218"/>
                    <a:pt x="30381" y="150657"/>
                    <a:pt x="22412" y="136712"/>
                  </a:cubicBezTo>
                  <a:cubicBezTo>
                    <a:pt x="18706" y="130226"/>
                    <a:pt x="12924" y="125118"/>
                    <a:pt x="8965" y="118783"/>
                  </a:cubicBezTo>
                  <a:cubicBezTo>
                    <a:pt x="5423" y="113117"/>
                    <a:pt x="2988" y="106830"/>
                    <a:pt x="0" y="100853"/>
                  </a:cubicBezTo>
                  <a:cubicBezTo>
                    <a:pt x="2988" y="84418"/>
                    <a:pt x="3347" y="67279"/>
                    <a:pt x="8965" y="51547"/>
                  </a:cubicBezTo>
                  <a:cubicBezTo>
                    <a:pt x="14059" y="37283"/>
                    <a:pt x="25114" y="38223"/>
                    <a:pt x="35859" y="33618"/>
                  </a:cubicBezTo>
                  <a:cubicBezTo>
                    <a:pt x="42001" y="30986"/>
                    <a:pt x="47646" y="27285"/>
                    <a:pt x="53788" y="24653"/>
                  </a:cubicBezTo>
                  <a:cubicBezTo>
                    <a:pt x="99966" y="4862"/>
                    <a:pt x="25684" y="40946"/>
                    <a:pt x="85165" y="11206"/>
                  </a:cubicBezTo>
                  <a:cubicBezTo>
                    <a:pt x="156872" y="15987"/>
                    <a:pt x="150906" y="0"/>
                    <a:pt x="165847" y="11206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51 - Ελεύθερη σχεδίαση"/>
            <p:cNvSpPr/>
            <p:nvPr/>
          </p:nvSpPr>
          <p:spPr>
            <a:xfrm>
              <a:off x="6229350" y="4149725"/>
              <a:ext cx="76200" cy="85725"/>
            </a:xfrm>
            <a:custGeom>
              <a:avLst/>
              <a:gdLst>
                <a:gd name="connsiteX0" fmla="*/ 0 w 76200"/>
                <a:gd name="connsiteY0" fmla="*/ 85725 h 85725"/>
                <a:gd name="connsiteX1" fmla="*/ 6350 w 76200"/>
                <a:gd name="connsiteY1" fmla="*/ 66675 h 85725"/>
                <a:gd name="connsiteX2" fmla="*/ 19050 w 76200"/>
                <a:gd name="connsiteY2" fmla="*/ 38100 h 85725"/>
                <a:gd name="connsiteX3" fmla="*/ 28575 w 76200"/>
                <a:gd name="connsiteY3" fmla="*/ 31750 h 85725"/>
                <a:gd name="connsiteX4" fmla="*/ 38100 w 76200"/>
                <a:gd name="connsiteY4" fmla="*/ 22225 h 85725"/>
                <a:gd name="connsiteX5" fmla="*/ 41275 w 76200"/>
                <a:gd name="connsiteY5" fmla="*/ 12700 h 85725"/>
                <a:gd name="connsiteX6" fmla="*/ 57150 w 76200"/>
                <a:gd name="connsiteY6" fmla="*/ 9525 h 85725"/>
                <a:gd name="connsiteX7" fmla="*/ 69850 w 76200"/>
                <a:gd name="connsiteY7" fmla="*/ 3175 h 85725"/>
                <a:gd name="connsiteX8" fmla="*/ 76200 w 7620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0" y="85725"/>
                  </a:moveTo>
                  <a:lnTo>
                    <a:pt x="6350" y="66675"/>
                  </a:lnTo>
                  <a:cubicBezTo>
                    <a:pt x="9494" y="57244"/>
                    <a:pt x="11503" y="45647"/>
                    <a:pt x="19050" y="38100"/>
                  </a:cubicBezTo>
                  <a:cubicBezTo>
                    <a:pt x="21748" y="35402"/>
                    <a:pt x="25644" y="34193"/>
                    <a:pt x="28575" y="31750"/>
                  </a:cubicBezTo>
                  <a:cubicBezTo>
                    <a:pt x="32024" y="28875"/>
                    <a:pt x="34925" y="25400"/>
                    <a:pt x="38100" y="22225"/>
                  </a:cubicBezTo>
                  <a:cubicBezTo>
                    <a:pt x="39158" y="19050"/>
                    <a:pt x="38490" y="14556"/>
                    <a:pt x="41275" y="12700"/>
                  </a:cubicBezTo>
                  <a:cubicBezTo>
                    <a:pt x="45765" y="9707"/>
                    <a:pt x="52030" y="11232"/>
                    <a:pt x="57150" y="9525"/>
                  </a:cubicBezTo>
                  <a:cubicBezTo>
                    <a:pt x="61640" y="8028"/>
                    <a:pt x="65617" y="5292"/>
                    <a:pt x="69850" y="3175"/>
                  </a:cubicBezTo>
                  <a:lnTo>
                    <a:pt x="76200" y="0"/>
                  </a:ln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52 - Ελεύθερη σχεδίαση"/>
            <p:cNvSpPr/>
            <p:nvPr/>
          </p:nvSpPr>
          <p:spPr>
            <a:xfrm>
              <a:off x="6248400" y="4146550"/>
              <a:ext cx="95250" cy="127000"/>
            </a:xfrm>
            <a:custGeom>
              <a:avLst/>
              <a:gdLst>
                <a:gd name="connsiteX0" fmla="*/ 95250 w 95250"/>
                <a:gd name="connsiteY0" fmla="*/ 0 h 127000"/>
                <a:gd name="connsiteX1" fmla="*/ 88900 w 95250"/>
                <a:gd name="connsiteY1" fmla="*/ 31750 h 127000"/>
                <a:gd name="connsiteX2" fmla="*/ 79375 w 95250"/>
                <a:gd name="connsiteY2" fmla="*/ 41275 h 127000"/>
                <a:gd name="connsiteX3" fmla="*/ 66675 w 95250"/>
                <a:gd name="connsiteY3" fmla="*/ 60325 h 127000"/>
                <a:gd name="connsiteX4" fmla="*/ 63500 w 95250"/>
                <a:gd name="connsiteY4" fmla="*/ 69850 h 127000"/>
                <a:gd name="connsiteX5" fmla="*/ 53975 w 95250"/>
                <a:gd name="connsiteY5" fmla="*/ 79375 h 127000"/>
                <a:gd name="connsiteX6" fmla="*/ 25400 w 95250"/>
                <a:gd name="connsiteY6" fmla="*/ 95250 h 127000"/>
                <a:gd name="connsiteX7" fmla="*/ 9525 w 95250"/>
                <a:gd name="connsiteY7" fmla="*/ 117475 h 127000"/>
                <a:gd name="connsiteX8" fmla="*/ 0 w 95250"/>
                <a:gd name="connsiteY8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27000">
                  <a:moveTo>
                    <a:pt x="95250" y="0"/>
                  </a:moveTo>
                  <a:cubicBezTo>
                    <a:pt x="93133" y="10583"/>
                    <a:pt x="92774" y="21676"/>
                    <a:pt x="88900" y="31750"/>
                  </a:cubicBezTo>
                  <a:cubicBezTo>
                    <a:pt x="87288" y="35941"/>
                    <a:pt x="82132" y="37731"/>
                    <a:pt x="79375" y="41275"/>
                  </a:cubicBezTo>
                  <a:cubicBezTo>
                    <a:pt x="74690" y="47299"/>
                    <a:pt x="69088" y="53085"/>
                    <a:pt x="66675" y="60325"/>
                  </a:cubicBezTo>
                  <a:cubicBezTo>
                    <a:pt x="65617" y="63500"/>
                    <a:pt x="65356" y="67065"/>
                    <a:pt x="63500" y="69850"/>
                  </a:cubicBezTo>
                  <a:cubicBezTo>
                    <a:pt x="61009" y="73586"/>
                    <a:pt x="57384" y="76453"/>
                    <a:pt x="53975" y="79375"/>
                  </a:cubicBezTo>
                  <a:cubicBezTo>
                    <a:pt x="40761" y="90702"/>
                    <a:pt x="41831" y="88677"/>
                    <a:pt x="25400" y="95250"/>
                  </a:cubicBezTo>
                  <a:cubicBezTo>
                    <a:pt x="20374" y="102788"/>
                    <a:pt x="15432" y="110583"/>
                    <a:pt x="9525" y="117475"/>
                  </a:cubicBezTo>
                  <a:cubicBezTo>
                    <a:pt x="6603" y="120884"/>
                    <a:pt x="0" y="127000"/>
                    <a:pt x="0" y="127000"/>
                  </a:cubicBezTo>
                </a:path>
              </a:pathLst>
            </a:cu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Ελεύθερη σχεδίαση"/>
            <p:cNvSpPr/>
            <p:nvPr/>
          </p:nvSpPr>
          <p:spPr>
            <a:xfrm>
              <a:off x="6038088" y="4419092"/>
              <a:ext cx="89963" cy="283972"/>
            </a:xfrm>
            <a:custGeom>
              <a:avLst/>
              <a:gdLst>
                <a:gd name="connsiteX0" fmla="*/ 88392 w 89963"/>
                <a:gd name="connsiteY0" fmla="*/ 3556 h 283972"/>
                <a:gd name="connsiteX1" fmla="*/ 79248 w 89963"/>
                <a:gd name="connsiteY1" fmla="*/ 30988 h 283972"/>
                <a:gd name="connsiteX2" fmla="*/ 67056 w 89963"/>
                <a:gd name="connsiteY2" fmla="*/ 55372 h 283972"/>
                <a:gd name="connsiteX3" fmla="*/ 57912 w 89963"/>
                <a:gd name="connsiteY3" fmla="*/ 61468 h 283972"/>
                <a:gd name="connsiteX4" fmla="*/ 39624 w 89963"/>
                <a:gd name="connsiteY4" fmla="*/ 85852 h 283972"/>
                <a:gd name="connsiteX5" fmla="*/ 36576 w 89963"/>
                <a:gd name="connsiteY5" fmla="*/ 94996 h 283972"/>
                <a:gd name="connsiteX6" fmla="*/ 30480 w 89963"/>
                <a:gd name="connsiteY6" fmla="*/ 110236 h 283972"/>
                <a:gd name="connsiteX7" fmla="*/ 27432 w 89963"/>
                <a:gd name="connsiteY7" fmla="*/ 119380 h 283972"/>
                <a:gd name="connsiteX8" fmla="*/ 21336 w 89963"/>
                <a:gd name="connsiteY8" fmla="*/ 128524 h 283972"/>
                <a:gd name="connsiteX9" fmla="*/ 18288 w 89963"/>
                <a:gd name="connsiteY9" fmla="*/ 140716 h 283972"/>
                <a:gd name="connsiteX10" fmla="*/ 15240 w 89963"/>
                <a:gd name="connsiteY10" fmla="*/ 155956 h 283972"/>
                <a:gd name="connsiteX11" fmla="*/ 9144 w 89963"/>
                <a:gd name="connsiteY11" fmla="*/ 165100 h 283972"/>
                <a:gd name="connsiteX12" fmla="*/ 6096 w 89963"/>
                <a:gd name="connsiteY12" fmla="*/ 177292 h 283972"/>
                <a:gd name="connsiteX13" fmla="*/ 0 w 89963"/>
                <a:gd name="connsiteY13" fmla="*/ 186436 h 283972"/>
                <a:gd name="connsiteX14" fmla="*/ 12192 w 89963"/>
                <a:gd name="connsiteY14" fmla="*/ 207772 h 283972"/>
                <a:gd name="connsiteX15" fmla="*/ 9144 w 89963"/>
                <a:gd name="connsiteY15" fmla="*/ 274828 h 283972"/>
                <a:gd name="connsiteX16" fmla="*/ 12192 w 89963"/>
                <a:gd name="connsiteY16" fmla="*/ 283972 h 283972"/>
                <a:gd name="connsiteX17" fmla="*/ 18288 w 89963"/>
                <a:gd name="connsiteY17" fmla="*/ 274828 h 283972"/>
                <a:gd name="connsiteX18" fmla="*/ 24384 w 89963"/>
                <a:gd name="connsiteY18" fmla="*/ 259588 h 283972"/>
                <a:gd name="connsiteX19" fmla="*/ 33528 w 89963"/>
                <a:gd name="connsiteY19" fmla="*/ 198628 h 283972"/>
                <a:gd name="connsiteX20" fmla="*/ 42672 w 89963"/>
                <a:gd name="connsiteY20" fmla="*/ 168148 h 283972"/>
                <a:gd name="connsiteX21" fmla="*/ 48768 w 89963"/>
                <a:gd name="connsiteY21" fmla="*/ 143764 h 283972"/>
                <a:gd name="connsiteX22" fmla="*/ 57912 w 89963"/>
                <a:gd name="connsiteY22" fmla="*/ 125476 h 283972"/>
                <a:gd name="connsiteX23" fmla="*/ 64008 w 89963"/>
                <a:gd name="connsiteY23" fmla="*/ 101092 h 283972"/>
                <a:gd name="connsiteX24" fmla="*/ 67056 w 89963"/>
                <a:gd name="connsiteY24" fmla="*/ 91948 h 283972"/>
                <a:gd name="connsiteX25" fmla="*/ 73152 w 89963"/>
                <a:gd name="connsiteY25" fmla="*/ 82804 h 283972"/>
                <a:gd name="connsiteX26" fmla="*/ 76200 w 89963"/>
                <a:gd name="connsiteY26" fmla="*/ 70612 h 283972"/>
                <a:gd name="connsiteX27" fmla="*/ 82296 w 89963"/>
                <a:gd name="connsiteY27" fmla="*/ 61468 h 283972"/>
                <a:gd name="connsiteX28" fmla="*/ 85344 w 89963"/>
                <a:gd name="connsiteY28" fmla="*/ 52324 h 283972"/>
                <a:gd name="connsiteX29" fmla="*/ 88392 w 89963"/>
                <a:gd name="connsiteY29" fmla="*/ 3556 h 2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963" h="283972">
                  <a:moveTo>
                    <a:pt x="88392" y="3556"/>
                  </a:moveTo>
                  <a:cubicBezTo>
                    <a:pt x="87376" y="0"/>
                    <a:pt x="89963" y="9559"/>
                    <a:pt x="79248" y="30988"/>
                  </a:cubicBezTo>
                  <a:cubicBezTo>
                    <a:pt x="71934" y="45616"/>
                    <a:pt x="82264" y="37629"/>
                    <a:pt x="67056" y="55372"/>
                  </a:cubicBezTo>
                  <a:cubicBezTo>
                    <a:pt x="64672" y="58153"/>
                    <a:pt x="60960" y="59436"/>
                    <a:pt x="57912" y="61468"/>
                  </a:cubicBezTo>
                  <a:cubicBezTo>
                    <a:pt x="43752" y="96868"/>
                    <a:pt x="61929" y="59087"/>
                    <a:pt x="39624" y="85852"/>
                  </a:cubicBezTo>
                  <a:cubicBezTo>
                    <a:pt x="37567" y="88320"/>
                    <a:pt x="37704" y="91988"/>
                    <a:pt x="36576" y="94996"/>
                  </a:cubicBezTo>
                  <a:cubicBezTo>
                    <a:pt x="34655" y="100119"/>
                    <a:pt x="32401" y="105113"/>
                    <a:pt x="30480" y="110236"/>
                  </a:cubicBezTo>
                  <a:cubicBezTo>
                    <a:pt x="29352" y="113244"/>
                    <a:pt x="28869" y="116506"/>
                    <a:pt x="27432" y="119380"/>
                  </a:cubicBezTo>
                  <a:cubicBezTo>
                    <a:pt x="25794" y="122657"/>
                    <a:pt x="23368" y="125476"/>
                    <a:pt x="21336" y="128524"/>
                  </a:cubicBezTo>
                  <a:cubicBezTo>
                    <a:pt x="20320" y="132588"/>
                    <a:pt x="19197" y="136627"/>
                    <a:pt x="18288" y="140716"/>
                  </a:cubicBezTo>
                  <a:cubicBezTo>
                    <a:pt x="17164" y="145773"/>
                    <a:pt x="17059" y="151105"/>
                    <a:pt x="15240" y="155956"/>
                  </a:cubicBezTo>
                  <a:cubicBezTo>
                    <a:pt x="13954" y="159386"/>
                    <a:pt x="11176" y="162052"/>
                    <a:pt x="9144" y="165100"/>
                  </a:cubicBezTo>
                  <a:cubicBezTo>
                    <a:pt x="8128" y="169164"/>
                    <a:pt x="7746" y="173442"/>
                    <a:pt x="6096" y="177292"/>
                  </a:cubicBezTo>
                  <a:cubicBezTo>
                    <a:pt x="4653" y="180659"/>
                    <a:pt x="0" y="182773"/>
                    <a:pt x="0" y="186436"/>
                  </a:cubicBezTo>
                  <a:cubicBezTo>
                    <a:pt x="0" y="190303"/>
                    <a:pt x="9811" y="204201"/>
                    <a:pt x="12192" y="207772"/>
                  </a:cubicBezTo>
                  <a:cubicBezTo>
                    <a:pt x="11176" y="230124"/>
                    <a:pt x="9144" y="252453"/>
                    <a:pt x="9144" y="274828"/>
                  </a:cubicBezTo>
                  <a:cubicBezTo>
                    <a:pt x="9144" y="278041"/>
                    <a:pt x="8979" y="283972"/>
                    <a:pt x="12192" y="283972"/>
                  </a:cubicBezTo>
                  <a:cubicBezTo>
                    <a:pt x="15855" y="283972"/>
                    <a:pt x="16650" y="278105"/>
                    <a:pt x="18288" y="274828"/>
                  </a:cubicBezTo>
                  <a:cubicBezTo>
                    <a:pt x="20735" y="269934"/>
                    <a:pt x="22352" y="264668"/>
                    <a:pt x="24384" y="259588"/>
                  </a:cubicBezTo>
                  <a:cubicBezTo>
                    <a:pt x="29952" y="215048"/>
                    <a:pt x="24597" y="255192"/>
                    <a:pt x="33528" y="198628"/>
                  </a:cubicBezTo>
                  <a:cubicBezTo>
                    <a:pt x="37586" y="172928"/>
                    <a:pt x="32340" y="183646"/>
                    <a:pt x="42672" y="168148"/>
                  </a:cubicBezTo>
                  <a:cubicBezTo>
                    <a:pt x="44704" y="160020"/>
                    <a:pt x="44121" y="150735"/>
                    <a:pt x="48768" y="143764"/>
                  </a:cubicBezTo>
                  <a:cubicBezTo>
                    <a:pt x="55170" y="134160"/>
                    <a:pt x="55000" y="136154"/>
                    <a:pt x="57912" y="125476"/>
                  </a:cubicBezTo>
                  <a:cubicBezTo>
                    <a:pt x="60116" y="117393"/>
                    <a:pt x="61804" y="109175"/>
                    <a:pt x="64008" y="101092"/>
                  </a:cubicBezTo>
                  <a:cubicBezTo>
                    <a:pt x="64853" y="97992"/>
                    <a:pt x="65619" y="94822"/>
                    <a:pt x="67056" y="91948"/>
                  </a:cubicBezTo>
                  <a:cubicBezTo>
                    <a:pt x="68694" y="88671"/>
                    <a:pt x="71120" y="85852"/>
                    <a:pt x="73152" y="82804"/>
                  </a:cubicBezTo>
                  <a:cubicBezTo>
                    <a:pt x="74168" y="78740"/>
                    <a:pt x="74550" y="74462"/>
                    <a:pt x="76200" y="70612"/>
                  </a:cubicBezTo>
                  <a:cubicBezTo>
                    <a:pt x="77643" y="67245"/>
                    <a:pt x="80658" y="64745"/>
                    <a:pt x="82296" y="61468"/>
                  </a:cubicBezTo>
                  <a:cubicBezTo>
                    <a:pt x="83733" y="58594"/>
                    <a:pt x="84328" y="55372"/>
                    <a:pt x="85344" y="52324"/>
                  </a:cubicBezTo>
                  <a:cubicBezTo>
                    <a:pt x="88484" y="17784"/>
                    <a:pt x="89408" y="7112"/>
                    <a:pt x="88392" y="355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400050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7728" y="4361879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56 - Ελεύθερη σχεδίαση"/>
            <p:cNvSpPr/>
            <p:nvPr/>
          </p:nvSpPr>
          <p:spPr>
            <a:xfrm>
              <a:off x="6141720" y="4285488"/>
              <a:ext cx="57912" cy="121920"/>
            </a:xfrm>
            <a:custGeom>
              <a:avLst/>
              <a:gdLst>
                <a:gd name="connsiteX0" fmla="*/ 57912 w 57912"/>
                <a:gd name="connsiteY0" fmla="*/ 0 h 121920"/>
                <a:gd name="connsiteX1" fmla="*/ 51816 w 57912"/>
                <a:gd name="connsiteY1" fmla="*/ 15240 h 121920"/>
                <a:gd name="connsiteX2" fmla="*/ 48768 w 57912"/>
                <a:gd name="connsiteY2" fmla="*/ 24384 h 121920"/>
                <a:gd name="connsiteX3" fmla="*/ 36576 w 57912"/>
                <a:gd name="connsiteY3" fmla="*/ 30480 h 121920"/>
                <a:gd name="connsiteX4" fmla="*/ 21336 w 57912"/>
                <a:gd name="connsiteY4" fmla="*/ 88392 h 121920"/>
                <a:gd name="connsiteX5" fmla="*/ 12192 w 57912"/>
                <a:gd name="connsiteY5" fmla="*/ 97536 h 121920"/>
                <a:gd name="connsiteX6" fmla="*/ 9144 w 57912"/>
                <a:gd name="connsiteY6" fmla="*/ 106680 h 121920"/>
                <a:gd name="connsiteX7" fmla="*/ 6096 w 57912"/>
                <a:gd name="connsiteY7" fmla="*/ 118872 h 121920"/>
                <a:gd name="connsiteX8" fmla="*/ 0 w 57912"/>
                <a:gd name="connsiteY8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" h="121920">
                  <a:moveTo>
                    <a:pt x="57912" y="0"/>
                  </a:moveTo>
                  <a:cubicBezTo>
                    <a:pt x="55880" y="5080"/>
                    <a:pt x="53737" y="10117"/>
                    <a:pt x="51816" y="15240"/>
                  </a:cubicBezTo>
                  <a:cubicBezTo>
                    <a:pt x="50688" y="18248"/>
                    <a:pt x="51040" y="22112"/>
                    <a:pt x="48768" y="24384"/>
                  </a:cubicBezTo>
                  <a:cubicBezTo>
                    <a:pt x="45555" y="27597"/>
                    <a:pt x="40640" y="28448"/>
                    <a:pt x="36576" y="30480"/>
                  </a:cubicBezTo>
                  <a:cubicBezTo>
                    <a:pt x="33979" y="43467"/>
                    <a:pt x="32208" y="73171"/>
                    <a:pt x="21336" y="88392"/>
                  </a:cubicBezTo>
                  <a:cubicBezTo>
                    <a:pt x="18831" y="91900"/>
                    <a:pt x="15240" y="94488"/>
                    <a:pt x="12192" y="97536"/>
                  </a:cubicBezTo>
                  <a:cubicBezTo>
                    <a:pt x="11176" y="100584"/>
                    <a:pt x="10027" y="103591"/>
                    <a:pt x="9144" y="106680"/>
                  </a:cubicBezTo>
                  <a:cubicBezTo>
                    <a:pt x="7993" y="110708"/>
                    <a:pt x="8251" y="115280"/>
                    <a:pt x="6096" y="118872"/>
                  </a:cubicBezTo>
                  <a:cubicBezTo>
                    <a:pt x="4927" y="120820"/>
                    <a:pt x="2032" y="120904"/>
                    <a:pt x="0" y="121920"/>
                  </a:cubicBezTo>
                </a:path>
              </a:pathLst>
            </a:cu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57 - Ελεύθερη σχεδίαση"/>
            <p:cNvSpPr/>
            <p:nvPr/>
          </p:nvSpPr>
          <p:spPr>
            <a:xfrm>
              <a:off x="6160094" y="4127246"/>
              <a:ext cx="194611" cy="215696"/>
            </a:xfrm>
            <a:custGeom>
              <a:avLst/>
              <a:gdLst>
                <a:gd name="connsiteX0" fmla="*/ 173650 w 194611"/>
                <a:gd name="connsiteY0" fmla="*/ 14986 h 215696"/>
                <a:gd name="connsiteX1" fmla="*/ 134026 w 194611"/>
                <a:gd name="connsiteY1" fmla="*/ 27178 h 215696"/>
                <a:gd name="connsiteX2" fmla="*/ 124882 w 194611"/>
                <a:gd name="connsiteY2" fmla="*/ 33274 h 215696"/>
                <a:gd name="connsiteX3" fmla="*/ 103546 w 194611"/>
                <a:gd name="connsiteY3" fmla="*/ 51562 h 215696"/>
                <a:gd name="connsiteX4" fmla="*/ 94402 w 194611"/>
                <a:gd name="connsiteY4" fmla="*/ 54610 h 215696"/>
                <a:gd name="connsiteX5" fmla="*/ 82210 w 194611"/>
                <a:gd name="connsiteY5" fmla="*/ 66802 h 215696"/>
                <a:gd name="connsiteX6" fmla="*/ 79162 w 194611"/>
                <a:gd name="connsiteY6" fmla="*/ 75946 h 215696"/>
                <a:gd name="connsiteX7" fmla="*/ 60874 w 194611"/>
                <a:gd name="connsiteY7" fmla="*/ 97282 h 215696"/>
                <a:gd name="connsiteX8" fmla="*/ 48682 w 194611"/>
                <a:gd name="connsiteY8" fmla="*/ 115570 h 215696"/>
                <a:gd name="connsiteX9" fmla="*/ 42586 w 194611"/>
                <a:gd name="connsiteY9" fmla="*/ 124714 h 215696"/>
                <a:gd name="connsiteX10" fmla="*/ 39538 w 194611"/>
                <a:gd name="connsiteY10" fmla="*/ 139954 h 215696"/>
                <a:gd name="connsiteX11" fmla="*/ 30394 w 194611"/>
                <a:gd name="connsiteY11" fmla="*/ 146050 h 215696"/>
                <a:gd name="connsiteX12" fmla="*/ 15154 w 194611"/>
                <a:gd name="connsiteY12" fmla="*/ 164338 h 215696"/>
                <a:gd name="connsiteX13" fmla="*/ 12106 w 194611"/>
                <a:gd name="connsiteY13" fmla="*/ 173482 h 215696"/>
                <a:gd name="connsiteX14" fmla="*/ 6010 w 194611"/>
                <a:gd name="connsiteY14" fmla="*/ 200914 h 215696"/>
                <a:gd name="connsiteX15" fmla="*/ 2962 w 194611"/>
                <a:gd name="connsiteY15" fmla="*/ 213106 h 215696"/>
                <a:gd name="connsiteX16" fmla="*/ 9058 w 194611"/>
                <a:gd name="connsiteY16" fmla="*/ 203962 h 215696"/>
                <a:gd name="connsiteX17" fmla="*/ 39538 w 194611"/>
                <a:gd name="connsiteY17" fmla="*/ 176530 h 215696"/>
                <a:gd name="connsiteX18" fmla="*/ 51730 w 194611"/>
                <a:gd name="connsiteY18" fmla="*/ 173482 h 215696"/>
                <a:gd name="connsiteX19" fmla="*/ 97450 w 194611"/>
                <a:gd name="connsiteY19" fmla="*/ 127762 h 215696"/>
                <a:gd name="connsiteX20" fmla="*/ 118786 w 194611"/>
                <a:gd name="connsiteY20" fmla="*/ 106426 h 215696"/>
                <a:gd name="connsiteX21" fmla="*/ 127930 w 194611"/>
                <a:gd name="connsiteY21" fmla="*/ 97282 h 215696"/>
                <a:gd name="connsiteX22" fmla="*/ 140122 w 194611"/>
                <a:gd name="connsiteY22" fmla="*/ 85090 h 215696"/>
                <a:gd name="connsiteX23" fmla="*/ 143170 w 194611"/>
                <a:gd name="connsiteY23" fmla="*/ 75946 h 215696"/>
                <a:gd name="connsiteX24" fmla="*/ 170602 w 194611"/>
                <a:gd name="connsiteY24" fmla="*/ 51562 h 215696"/>
                <a:gd name="connsiteX25" fmla="*/ 179746 w 194611"/>
                <a:gd name="connsiteY25" fmla="*/ 33274 h 215696"/>
                <a:gd name="connsiteX26" fmla="*/ 182794 w 194611"/>
                <a:gd name="connsiteY26" fmla="*/ 24130 h 215696"/>
                <a:gd name="connsiteX27" fmla="*/ 191938 w 194611"/>
                <a:gd name="connsiteY27" fmla="*/ 5842 h 215696"/>
                <a:gd name="connsiteX28" fmla="*/ 164506 w 194611"/>
                <a:gd name="connsiteY28" fmla="*/ 8890 h 215696"/>
                <a:gd name="connsiteX29" fmla="*/ 173650 w 194611"/>
                <a:gd name="connsiteY29" fmla="*/ 14986 h 2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4611" h="215696">
                  <a:moveTo>
                    <a:pt x="173650" y="14986"/>
                  </a:moveTo>
                  <a:cubicBezTo>
                    <a:pt x="168570" y="18034"/>
                    <a:pt x="150389" y="17828"/>
                    <a:pt x="134026" y="27178"/>
                  </a:cubicBezTo>
                  <a:cubicBezTo>
                    <a:pt x="130845" y="28995"/>
                    <a:pt x="127696" y="30929"/>
                    <a:pt x="124882" y="33274"/>
                  </a:cubicBezTo>
                  <a:cubicBezTo>
                    <a:pt x="113090" y="43101"/>
                    <a:pt x="118074" y="43260"/>
                    <a:pt x="103546" y="51562"/>
                  </a:cubicBezTo>
                  <a:cubicBezTo>
                    <a:pt x="100756" y="53156"/>
                    <a:pt x="97450" y="53594"/>
                    <a:pt x="94402" y="54610"/>
                  </a:cubicBezTo>
                  <a:cubicBezTo>
                    <a:pt x="86274" y="78994"/>
                    <a:pt x="98466" y="50546"/>
                    <a:pt x="82210" y="66802"/>
                  </a:cubicBezTo>
                  <a:cubicBezTo>
                    <a:pt x="79938" y="69074"/>
                    <a:pt x="80599" y="73072"/>
                    <a:pt x="79162" y="75946"/>
                  </a:cubicBezTo>
                  <a:cubicBezTo>
                    <a:pt x="70890" y="92489"/>
                    <a:pt x="73242" y="89036"/>
                    <a:pt x="60874" y="97282"/>
                  </a:cubicBezTo>
                  <a:lnTo>
                    <a:pt x="48682" y="115570"/>
                  </a:lnTo>
                  <a:lnTo>
                    <a:pt x="42586" y="124714"/>
                  </a:lnTo>
                  <a:cubicBezTo>
                    <a:pt x="41570" y="129794"/>
                    <a:pt x="42108" y="135456"/>
                    <a:pt x="39538" y="139954"/>
                  </a:cubicBezTo>
                  <a:cubicBezTo>
                    <a:pt x="37721" y="143135"/>
                    <a:pt x="33208" y="143705"/>
                    <a:pt x="30394" y="146050"/>
                  </a:cubicBezTo>
                  <a:cubicBezTo>
                    <a:pt x="24616" y="150865"/>
                    <a:pt x="18579" y="157488"/>
                    <a:pt x="15154" y="164338"/>
                  </a:cubicBezTo>
                  <a:cubicBezTo>
                    <a:pt x="13717" y="167212"/>
                    <a:pt x="12885" y="170365"/>
                    <a:pt x="12106" y="173482"/>
                  </a:cubicBezTo>
                  <a:cubicBezTo>
                    <a:pt x="9834" y="182569"/>
                    <a:pt x="8116" y="191787"/>
                    <a:pt x="6010" y="200914"/>
                  </a:cubicBezTo>
                  <a:cubicBezTo>
                    <a:pt x="5068" y="204996"/>
                    <a:pt x="0" y="210144"/>
                    <a:pt x="2962" y="213106"/>
                  </a:cubicBezTo>
                  <a:cubicBezTo>
                    <a:pt x="5552" y="215696"/>
                    <a:pt x="6624" y="206700"/>
                    <a:pt x="9058" y="203962"/>
                  </a:cubicBezTo>
                  <a:cubicBezTo>
                    <a:pt x="13604" y="198848"/>
                    <a:pt x="30663" y="180967"/>
                    <a:pt x="39538" y="176530"/>
                  </a:cubicBezTo>
                  <a:cubicBezTo>
                    <a:pt x="43285" y="174657"/>
                    <a:pt x="47666" y="174498"/>
                    <a:pt x="51730" y="173482"/>
                  </a:cubicBezTo>
                  <a:lnTo>
                    <a:pt x="97450" y="127762"/>
                  </a:lnTo>
                  <a:lnTo>
                    <a:pt x="118786" y="106426"/>
                  </a:lnTo>
                  <a:lnTo>
                    <a:pt x="127930" y="97282"/>
                  </a:lnTo>
                  <a:cubicBezTo>
                    <a:pt x="136058" y="72898"/>
                    <a:pt x="123866" y="101346"/>
                    <a:pt x="140122" y="85090"/>
                  </a:cubicBezTo>
                  <a:cubicBezTo>
                    <a:pt x="142394" y="82818"/>
                    <a:pt x="141197" y="78482"/>
                    <a:pt x="143170" y="75946"/>
                  </a:cubicBezTo>
                  <a:cubicBezTo>
                    <a:pt x="154412" y="61492"/>
                    <a:pt x="158379" y="59710"/>
                    <a:pt x="170602" y="51562"/>
                  </a:cubicBezTo>
                  <a:cubicBezTo>
                    <a:pt x="178263" y="28578"/>
                    <a:pt x="167929" y="56909"/>
                    <a:pt x="179746" y="33274"/>
                  </a:cubicBezTo>
                  <a:cubicBezTo>
                    <a:pt x="181183" y="30400"/>
                    <a:pt x="181357" y="27004"/>
                    <a:pt x="182794" y="24130"/>
                  </a:cubicBezTo>
                  <a:cubicBezTo>
                    <a:pt x="194611" y="495"/>
                    <a:pt x="184277" y="28826"/>
                    <a:pt x="191938" y="5842"/>
                  </a:cubicBezTo>
                  <a:cubicBezTo>
                    <a:pt x="179365" y="1651"/>
                    <a:pt x="180508" y="0"/>
                    <a:pt x="164506" y="8890"/>
                  </a:cubicBezTo>
                  <a:cubicBezTo>
                    <a:pt x="146754" y="18752"/>
                    <a:pt x="178730" y="11938"/>
                    <a:pt x="173650" y="149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58 - Ελεύθερη σχεδίαση"/>
            <p:cNvSpPr/>
            <p:nvPr/>
          </p:nvSpPr>
          <p:spPr>
            <a:xfrm>
              <a:off x="6586054" y="5903569"/>
              <a:ext cx="77867" cy="69656"/>
            </a:xfrm>
            <a:custGeom>
              <a:avLst/>
              <a:gdLst>
                <a:gd name="connsiteX0" fmla="*/ 43346 w 77867"/>
                <a:gd name="connsiteY0" fmla="*/ 68934 h 69656"/>
                <a:gd name="connsiteX1" fmla="*/ 61739 w 77867"/>
                <a:gd name="connsiteY1" fmla="*/ 63679 h 69656"/>
                <a:gd name="connsiteX2" fmla="*/ 72249 w 77867"/>
                <a:gd name="connsiteY2" fmla="*/ 47914 h 69656"/>
                <a:gd name="connsiteX3" fmla="*/ 59112 w 77867"/>
                <a:gd name="connsiteY3" fmla="*/ 21638 h 69656"/>
                <a:gd name="connsiteX4" fmla="*/ 51229 w 77867"/>
                <a:gd name="connsiteY4" fmla="*/ 3245 h 69656"/>
                <a:gd name="connsiteX5" fmla="*/ 40718 w 77867"/>
                <a:gd name="connsiteY5" fmla="*/ 617 h 69656"/>
                <a:gd name="connsiteX6" fmla="*/ 3932 w 77867"/>
                <a:gd name="connsiteY6" fmla="*/ 5872 h 69656"/>
                <a:gd name="connsiteX7" fmla="*/ 6560 w 77867"/>
                <a:gd name="connsiteY7" fmla="*/ 19010 h 69656"/>
                <a:gd name="connsiteX8" fmla="*/ 11815 w 77867"/>
                <a:gd name="connsiteY8" fmla="*/ 34776 h 69656"/>
                <a:gd name="connsiteX9" fmla="*/ 14443 w 77867"/>
                <a:gd name="connsiteY9" fmla="*/ 53169 h 69656"/>
                <a:gd name="connsiteX10" fmla="*/ 30208 w 77867"/>
                <a:gd name="connsiteY10" fmla="*/ 63679 h 69656"/>
                <a:gd name="connsiteX11" fmla="*/ 43346 w 77867"/>
                <a:gd name="connsiteY11" fmla="*/ 68934 h 6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67" h="69656">
                  <a:moveTo>
                    <a:pt x="43346" y="68934"/>
                  </a:moveTo>
                  <a:cubicBezTo>
                    <a:pt x="48601" y="68934"/>
                    <a:pt x="60481" y="64937"/>
                    <a:pt x="61739" y="63679"/>
                  </a:cubicBezTo>
                  <a:cubicBezTo>
                    <a:pt x="66205" y="59213"/>
                    <a:pt x="72249" y="47914"/>
                    <a:pt x="72249" y="47914"/>
                  </a:cubicBezTo>
                  <a:cubicBezTo>
                    <a:pt x="66970" y="5673"/>
                    <a:pt x="77140" y="39666"/>
                    <a:pt x="59112" y="21638"/>
                  </a:cubicBezTo>
                  <a:cubicBezTo>
                    <a:pt x="41000" y="3526"/>
                    <a:pt x="77867" y="25443"/>
                    <a:pt x="51229" y="3245"/>
                  </a:cubicBezTo>
                  <a:cubicBezTo>
                    <a:pt x="48455" y="933"/>
                    <a:pt x="44222" y="1493"/>
                    <a:pt x="40718" y="617"/>
                  </a:cubicBezTo>
                  <a:cubicBezTo>
                    <a:pt x="28456" y="2369"/>
                    <a:pt x="14838" y="0"/>
                    <a:pt x="3932" y="5872"/>
                  </a:cubicBezTo>
                  <a:cubicBezTo>
                    <a:pt x="0" y="7989"/>
                    <a:pt x="5385" y="14701"/>
                    <a:pt x="6560" y="19010"/>
                  </a:cubicBezTo>
                  <a:cubicBezTo>
                    <a:pt x="8018" y="24354"/>
                    <a:pt x="10063" y="29521"/>
                    <a:pt x="11815" y="34776"/>
                  </a:cubicBezTo>
                  <a:cubicBezTo>
                    <a:pt x="12691" y="40907"/>
                    <a:pt x="12143" y="47419"/>
                    <a:pt x="14443" y="53169"/>
                  </a:cubicBezTo>
                  <a:cubicBezTo>
                    <a:pt x="17343" y="60419"/>
                    <a:pt x="23973" y="61809"/>
                    <a:pt x="30208" y="63679"/>
                  </a:cubicBezTo>
                  <a:cubicBezTo>
                    <a:pt x="50133" y="69656"/>
                    <a:pt x="38091" y="68934"/>
                    <a:pt x="43346" y="68934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59 - Ελεύθερη σχεδίαση"/>
            <p:cNvSpPr/>
            <p:nvPr/>
          </p:nvSpPr>
          <p:spPr>
            <a:xfrm>
              <a:off x="6357261" y="5657193"/>
              <a:ext cx="109817" cy="76200"/>
            </a:xfrm>
            <a:custGeom>
              <a:avLst/>
              <a:gdLst>
                <a:gd name="connsiteX0" fmla="*/ 103973 w 109817"/>
                <a:gd name="connsiteY0" fmla="*/ 73573 h 76200"/>
                <a:gd name="connsiteX1" fmla="*/ 109229 w 109817"/>
                <a:gd name="connsiteY1" fmla="*/ 65690 h 76200"/>
                <a:gd name="connsiteX2" fmla="*/ 106601 w 109817"/>
                <a:gd name="connsiteY2" fmla="*/ 49924 h 76200"/>
                <a:gd name="connsiteX3" fmla="*/ 103973 w 109817"/>
                <a:gd name="connsiteY3" fmla="*/ 31531 h 76200"/>
                <a:gd name="connsiteX4" fmla="*/ 85580 w 109817"/>
                <a:gd name="connsiteY4" fmla="*/ 23648 h 76200"/>
                <a:gd name="connsiteX5" fmla="*/ 75070 w 109817"/>
                <a:gd name="connsiteY5" fmla="*/ 15766 h 76200"/>
                <a:gd name="connsiteX6" fmla="*/ 72442 w 109817"/>
                <a:gd name="connsiteY6" fmla="*/ 7883 h 76200"/>
                <a:gd name="connsiteX7" fmla="*/ 64560 w 109817"/>
                <a:gd name="connsiteY7" fmla="*/ 5255 h 76200"/>
                <a:gd name="connsiteX8" fmla="*/ 56677 w 109817"/>
                <a:gd name="connsiteY8" fmla="*/ 0 h 76200"/>
                <a:gd name="connsiteX9" fmla="*/ 46167 w 109817"/>
                <a:gd name="connsiteY9" fmla="*/ 2628 h 76200"/>
                <a:gd name="connsiteX10" fmla="*/ 27773 w 109817"/>
                <a:gd name="connsiteY10" fmla="*/ 5255 h 76200"/>
                <a:gd name="connsiteX11" fmla="*/ 12008 w 109817"/>
                <a:gd name="connsiteY11" fmla="*/ 10510 h 76200"/>
                <a:gd name="connsiteX12" fmla="*/ 9380 w 109817"/>
                <a:gd name="connsiteY12" fmla="*/ 36786 h 76200"/>
                <a:gd name="connsiteX13" fmla="*/ 25146 w 109817"/>
                <a:gd name="connsiteY13" fmla="*/ 42041 h 76200"/>
                <a:gd name="connsiteX14" fmla="*/ 38284 w 109817"/>
                <a:gd name="connsiteY14" fmla="*/ 55179 h 76200"/>
                <a:gd name="connsiteX15" fmla="*/ 46167 w 109817"/>
                <a:gd name="connsiteY15" fmla="*/ 57807 h 76200"/>
                <a:gd name="connsiteX16" fmla="*/ 61932 w 109817"/>
                <a:gd name="connsiteY16" fmla="*/ 68317 h 76200"/>
                <a:gd name="connsiteX17" fmla="*/ 69815 w 109817"/>
                <a:gd name="connsiteY17" fmla="*/ 73573 h 76200"/>
                <a:gd name="connsiteX18" fmla="*/ 80325 w 109817"/>
                <a:gd name="connsiteY18" fmla="*/ 76200 h 76200"/>
                <a:gd name="connsiteX19" fmla="*/ 103973 w 109817"/>
                <a:gd name="connsiteY19" fmla="*/ 7357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17" h="76200">
                  <a:moveTo>
                    <a:pt x="103973" y="73573"/>
                  </a:moveTo>
                  <a:cubicBezTo>
                    <a:pt x="105725" y="70945"/>
                    <a:pt x="108880" y="68829"/>
                    <a:pt x="109229" y="65690"/>
                  </a:cubicBezTo>
                  <a:cubicBezTo>
                    <a:pt x="109817" y="60395"/>
                    <a:pt x="107411" y="55190"/>
                    <a:pt x="106601" y="49924"/>
                  </a:cubicBezTo>
                  <a:cubicBezTo>
                    <a:pt x="105659" y="43803"/>
                    <a:pt x="106981" y="36945"/>
                    <a:pt x="103973" y="31531"/>
                  </a:cubicBezTo>
                  <a:cubicBezTo>
                    <a:pt x="102497" y="28875"/>
                    <a:pt x="89038" y="24801"/>
                    <a:pt x="85580" y="23648"/>
                  </a:cubicBezTo>
                  <a:cubicBezTo>
                    <a:pt x="82077" y="21021"/>
                    <a:pt x="77873" y="19130"/>
                    <a:pt x="75070" y="15766"/>
                  </a:cubicBezTo>
                  <a:cubicBezTo>
                    <a:pt x="73297" y="13638"/>
                    <a:pt x="74400" y="9842"/>
                    <a:pt x="72442" y="7883"/>
                  </a:cubicBezTo>
                  <a:cubicBezTo>
                    <a:pt x="70484" y="5925"/>
                    <a:pt x="67037" y="6494"/>
                    <a:pt x="64560" y="5255"/>
                  </a:cubicBezTo>
                  <a:cubicBezTo>
                    <a:pt x="61735" y="3843"/>
                    <a:pt x="59305" y="1752"/>
                    <a:pt x="56677" y="0"/>
                  </a:cubicBezTo>
                  <a:cubicBezTo>
                    <a:pt x="53174" y="876"/>
                    <a:pt x="49720" y="1982"/>
                    <a:pt x="46167" y="2628"/>
                  </a:cubicBezTo>
                  <a:cubicBezTo>
                    <a:pt x="40073" y="3736"/>
                    <a:pt x="33808" y="3862"/>
                    <a:pt x="27773" y="5255"/>
                  </a:cubicBezTo>
                  <a:cubicBezTo>
                    <a:pt x="22376" y="6500"/>
                    <a:pt x="17263" y="8758"/>
                    <a:pt x="12008" y="10510"/>
                  </a:cubicBezTo>
                  <a:cubicBezTo>
                    <a:pt x="6533" y="18722"/>
                    <a:pt x="0" y="24727"/>
                    <a:pt x="9380" y="36786"/>
                  </a:cubicBezTo>
                  <a:cubicBezTo>
                    <a:pt x="12781" y="41159"/>
                    <a:pt x="25146" y="42041"/>
                    <a:pt x="25146" y="42041"/>
                  </a:cubicBezTo>
                  <a:cubicBezTo>
                    <a:pt x="30401" y="49925"/>
                    <a:pt x="29525" y="50799"/>
                    <a:pt x="38284" y="55179"/>
                  </a:cubicBezTo>
                  <a:cubicBezTo>
                    <a:pt x="40761" y="56418"/>
                    <a:pt x="43746" y="56462"/>
                    <a:pt x="46167" y="57807"/>
                  </a:cubicBezTo>
                  <a:cubicBezTo>
                    <a:pt x="51688" y="60874"/>
                    <a:pt x="56677" y="64814"/>
                    <a:pt x="61932" y="68317"/>
                  </a:cubicBezTo>
                  <a:cubicBezTo>
                    <a:pt x="64560" y="70069"/>
                    <a:pt x="66751" y="72807"/>
                    <a:pt x="69815" y="73573"/>
                  </a:cubicBezTo>
                  <a:lnTo>
                    <a:pt x="80325" y="76200"/>
                  </a:lnTo>
                  <a:lnTo>
                    <a:pt x="103973" y="735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61 - Ελεύθερη σχεδίαση"/>
            <p:cNvSpPr/>
            <p:nvPr/>
          </p:nvSpPr>
          <p:spPr>
            <a:xfrm>
              <a:off x="7814441" y="5419189"/>
              <a:ext cx="115965" cy="159177"/>
            </a:xfrm>
            <a:custGeom>
              <a:avLst/>
              <a:gdLst>
                <a:gd name="connsiteX0" fmla="*/ 91966 w 115965"/>
                <a:gd name="connsiteY0" fmla="*/ 17287 h 159177"/>
                <a:gd name="connsiteX1" fmla="*/ 84083 w 115965"/>
                <a:gd name="connsiteY1" fmla="*/ 33052 h 159177"/>
                <a:gd name="connsiteX2" fmla="*/ 76200 w 115965"/>
                <a:gd name="connsiteY2" fmla="*/ 46190 h 159177"/>
                <a:gd name="connsiteX3" fmla="*/ 55180 w 115965"/>
                <a:gd name="connsiteY3" fmla="*/ 77721 h 159177"/>
                <a:gd name="connsiteX4" fmla="*/ 47297 w 115965"/>
                <a:gd name="connsiteY4" fmla="*/ 85604 h 159177"/>
                <a:gd name="connsiteX5" fmla="*/ 44669 w 115965"/>
                <a:gd name="connsiteY5" fmla="*/ 93487 h 159177"/>
                <a:gd name="connsiteX6" fmla="*/ 36787 w 115965"/>
                <a:gd name="connsiteY6" fmla="*/ 96114 h 159177"/>
                <a:gd name="connsiteX7" fmla="*/ 31531 w 115965"/>
                <a:gd name="connsiteY7" fmla="*/ 101370 h 159177"/>
                <a:gd name="connsiteX8" fmla="*/ 23649 w 115965"/>
                <a:gd name="connsiteY8" fmla="*/ 106625 h 159177"/>
                <a:gd name="connsiteX9" fmla="*/ 5256 w 115965"/>
                <a:gd name="connsiteY9" fmla="*/ 130273 h 159177"/>
                <a:gd name="connsiteX10" fmla="*/ 0 w 115965"/>
                <a:gd name="connsiteY10" fmla="*/ 148666 h 159177"/>
                <a:gd name="connsiteX11" fmla="*/ 2628 w 115965"/>
                <a:gd name="connsiteY11" fmla="*/ 159177 h 159177"/>
                <a:gd name="connsiteX12" fmla="*/ 15766 w 115965"/>
                <a:gd name="connsiteY12" fmla="*/ 153921 h 159177"/>
                <a:gd name="connsiteX13" fmla="*/ 34159 w 115965"/>
                <a:gd name="connsiteY13" fmla="*/ 135528 h 159177"/>
                <a:gd name="connsiteX14" fmla="*/ 44669 w 115965"/>
                <a:gd name="connsiteY14" fmla="*/ 127645 h 159177"/>
                <a:gd name="connsiteX15" fmla="*/ 68318 w 115965"/>
                <a:gd name="connsiteY15" fmla="*/ 109252 h 159177"/>
                <a:gd name="connsiteX16" fmla="*/ 76200 w 115965"/>
                <a:gd name="connsiteY16" fmla="*/ 101370 h 159177"/>
                <a:gd name="connsiteX17" fmla="*/ 78828 w 115965"/>
                <a:gd name="connsiteY17" fmla="*/ 93487 h 159177"/>
                <a:gd name="connsiteX18" fmla="*/ 84083 w 115965"/>
                <a:gd name="connsiteY18" fmla="*/ 85604 h 159177"/>
                <a:gd name="connsiteX19" fmla="*/ 94593 w 115965"/>
                <a:gd name="connsiteY19" fmla="*/ 64583 h 159177"/>
                <a:gd name="connsiteX20" fmla="*/ 97221 w 115965"/>
                <a:gd name="connsiteY20" fmla="*/ 56701 h 159177"/>
                <a:gd name="connsiteX21" fmla="*/ 102476 w 115965"/>
                <a:gd name="connsiteY21" fmla="*/ 38308 h 159177"/>
                <a:gd name="connsiteX22" fmla="*/ 110359 w 115965"/>
                <a:gd name="connsiteY22" fmla="*/ 27797 h 159177"/>
                <a:gd name="connsiteX23" fmla="*/ 107731 w 115965"/>
                <a:gd name="connsiteY23" fmla="*/ 1521 h 159177"/>
                <a:gd name="connsiteX24" fmla="*/ 91966 w 115965"/>
                <a:gd name="connsiteY24" fmla="*/ 17287 h 15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965" h="159177">
                  <a:moveTo>
                    <a:pt x="91966" y="17287"/>
                  </a:moveTo>
                  <a:cubicBezTo>
                    <a:pt x="88025" y="22542"/>
                    <a:pt x="94273" y="12670"/>
                    <a:pt x="84083" y="33052"/>
                  </a:cubicBezTo>
                  <a:cubicBezTo>
                    <a:pt x="77261" y="46696"/>
                    <a:pt x="86466" y="35926"/>
                    <a:pt x="76200" y="46190"/>
                  </a:cubicBezTo>
                  <a:cubicBezTo>
                    <a:pt x="68595" y="69006"/>
                    <a:pt x="74862" y="58039"/>
                    <a:pt x="55180" y="77721"/>
                  </a:cubicBezTo>
                  <a:lnTo>
                    <a:pt x="47297" y="85604"/>
                  </a:lnTo>
                  <a:cubicBezTo>
                    <a:pt x="46421" y="88232"/>
                    <a:pt x="46628" y="91528"/>
                    <a:pt x="44669" y="93487"/>
                  </a:cubicBezTo>
                  <a:cubicBezTo>
                    <a:pt x="42711" y="95445"/>
                    <a:pt x="39162" y="94689"/>
                    <a:pt x="36787" y="96114"/>
                  </a:cubicBezTo>
                  <a:cubicBezTo>
                    <a:pt x="34662" y="97389"/>
                    <a:pt x="33466" y="99822"/>
                    <a:pt x="31531" y="101370"/>
                  </a:cubicBezTo>
                  <a:cubicBezTo>
                    <a:pt x="29065" y="103343"/>
                    <a:pt x="26276" y="104873"/>
                    <a:pt x="23649" y="106625"/>
                  </a:cubicBezTo>
                  <a:cubicBezTo>
                    <a:pt x="11077" y="125482"/>
                    <a:pt x="17604" y="117924"/>
                    <a:pt x="5256" y="130273"/>
                  </a:cubicBezTo>
                  <a:cubicBezTo>
                    <a:pt x="4017" y="133990"/>
                    <a:pt x="0" y="145367"/>
                    <a:pt x="0" y="148666"/>
                  </a:cubicBezTo>
                  <a:cubicBezTo>
                    <a:pt x="0" y="152278"/>
                    <a:pt x="1752" y="155673"/>
                    <a:pt x="2628" y="159177"/>
                  </a:cubicBezTo>
                  <a:cubicBezTo>
                    <a:pt x="7007" y="157425"/>
                    <a:pt x="11993" y="156751"/>
                    <a:pt x="15766" y="153921"/>
                  </a:cubicBezTo>
                  <a:cubicBezTo>
                    <a:pt x="22702" y="148719"/>
                    <a:pt x="27223" y="140731"/>
                    <a:pt x="34159" y="135528"/>
                  </a:cubicBezTo>
                  <a:cubicBezTo>
                    <a:pt x="37662" y="132900"/>
                    <a:pt x="41414" y="130575"/>
                    <a:pt x="44669" y="127645"/>
                  </a:cubicBezTo>
                  <a:cubicBezTo>
                    <a:pt x="65520" y="108879"/>
                    <a:pt x="52219" y="114619"/>
                    <a:pt x="68318" y="109252"/>
                  </a:cubicBezTo>
                  <a:cubicBezTo>
                    <a:pt x="70945" y="106625"/>
                    <a:pt x="74139" y="104462"/>
                    <a:pt x="76200" y="101370"/>
                  </a:cubicBezTo>
                  <a:cubicBezTo>
                    <a:pt x="77736" y="99065"/>
                    <a:pt x="77589" y="95964"/>
                    <a:pt x="78828" y="93487"/>
                  </a:cubicBezTo>
                  <a:cubicBezTo>
                    <a:pt x="80240" y="90662"/>
                    <a:pt x="82331" y="88232"/>
                    <a:pt x="84083" y="85604"/>
                  </a:cubicBezTo>
                  <a:cubicBezTo>
                    <a:pt x="89335" y="59346"/>
                    <a:pt x="81976" y="83508"/>
                    <a:pt x="94593" y="64583"/>
                  </a:cubicBezTo>
                  <a:cubicBezTo>
                    <a:pt x="96129" y="62279"/>
                    <a:pt x="96425" y="59354"/>
                    <a:pt x="97221" y="56701"/>
                  </a:cubicBezTo>
                  <a:cubicBezTo>
                    <a:pt x="99053" y="50594"/>
                    <a:pt x="99837" y="44113"/>
                    <a:pt x="102476" y="38308"/>
                  </a:cubicBezTo>
                  <a:cubicBezTo>
                    <a:pt x="104288" y="34321"/>
                    <a:pt x="107731" y="31301"/>
                    <a:pt x="110359" y="27797"/>
                  </a:cubicBezTo>
                  <a:cubicBezTo>
                    <a:pt x="114041" y="16753"/>
                    <a:pt x="115965" y="15929"/>
                    <a:pt x="107731" y="1521"/>
                  </a:cubicBezTo>
                  <a:cubicBezTo>
                    <a:pt x="106862" y="0"/>
                    <a:pt x="95907" y="12032"/>
                    <a:pt x="91966" y="17287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62 - Ελεύθερη σχεδίαση"/>
            <p:cNvSpPr/>
            <p:nvPr/>
          </p:nvSpPr>
          <p:spPr>
            <a:xfrm rot="19315249">
              <a:off x="6564601" y="6250266"/>
              <a:ext cx="382763" cy="107243"/>
            </a:xfrm>
            <a:custGeom>
              <a:avLst/>
              <a:gdLst>
                <a:gd name="connsiteX0" fmla="*/ 8914 w 382763"/>
                <a:gd name="connsiteY0" fmla="*/ 11197 h 107243"/>
                <a:gd name="connsiteX1" fmla="*/ 43073 w 382763"/>
                <a:gd name="connsiteY1" fmla="*/ 21707 h 107243"/>
                <a:gd name="connsiteX2" fmla="*/ 58838 w 382763"/>
                <a:gd name="connsiteY2" fmla="*/ 34845 h 107243"/>
                <a:gd name="connsiteX3" fmla="*/ 95624 w 382763"/>
                <a:gd name="connsiteY3" fmla="*/ 40100 h 107243"/>
                <a:gd name="connsiteX4" fmla="*/ 129783 w 382763"/>
                <a:gd name="connsiteY4" fmla="*/ 47983 h 107243"/>
                <a:gd name="connsiteX5" fmla="*/ 184962 w 382763"/>
                <a:gd name="connsiteY5" fmla="*/ 55866 h 107243"/>
                <a:gd name="connsiteX6" fmla="*/ 205983 w 382763"/>
                <a:gd name="connsiteY6" fmla="*/ 61121 h 107243"/>
                <a:gd name="connsiteX7" fmla="*/ 213866 w 382763"/>
                <a:gd name="connsiteY7" fmla="*/ 63749 h 107243"/>
                <a:gd name="connsiteX8" fmla="*/ 227004 w 382763"/>
                <a:gd name="connsiteY8" fmla="*/ 71631 h 107243"/>
                <a:gd name="connsiteX9" fmla="*/ 234886 w 382763"/>
                <a:gd name="connsiteY9" fmla="*/ 76887 h 107243"/>
                <a:gd name="connsiteX10" fmla="*/ 242769 w 382763"/>
                <a:gd name="connsiteY10" fmla="*/ 79514 h 107243"/>
                <a:gd name="connsiteX11" fmla="*/ 261162 w 382763"/>
                <a:gd name="connsiteY11" fmla="*/ 87397 h 107243"/>
                <a:gd name="connsiteX12" fmla="*/ 311086 w 382763"/>
                <a:gd name="connsiteY12" fmla="*/ 95280 h 107243"/>
                <a:gd name="connsiteX13" fmla="*/ 324224 w 382763"/>
                <a:gd name="connsiteY13" fmla="*/ 100535 h 107243"/>
                <a:gd name="connsiteX14" fmla="*/ 355755 w 382763"/>
                <a:gd name="connsiteY14" fmla="*/ 105790 h 107243"/>
                <a:gd name="connsiteX15" fmla="*/ 379404 w 382763"/>
                <a:gd name="connsiteY15" fmla="*/ 103162 h 107243"/>
                <a:gd name="connsiteX16" fmla="*/ 368893 w 382763"/>
                <a:gd name="connsiteY16" fmla="*/ 97907 h 107243"/>
                <a:gd name="connsiteX17" fmla="*/ 350500 w 382763"/>
                <a:gd name="connsiteY17" fmla="*/ 87397 h 107243"/>
                <a:gd name="connsiteX18" fmla="*/ 342617 w 382763"/>
                <a:gd name="connsiteY18" fmla="*/ 82142 h 107243"/>
                <a:gd name="connsiteX19" fmla="*/ 332107 w 382763"/>
                <a:gd name="connsiteY19" fmla="*/ 79514 h 107243"/>
                <a:gd name="connsiteX20" fmla="*/ 316342 w 382763"/>
                <a:gd name="connsiteY20" fmla="*/ 69004 h 107243"/>
                <a:gd name="connsiteX21" fmla="*/ 303204 w 382763"/>
                <a:gd name="connsiteY21" fmla="*/ 55866 h 107243"/>
                <a:gd name="connsiteX22" fmla="*/ 295321 w 382763"/>
                <a:gd name="connsiteY22" fmla="*/ 47983 h 107243"/>
                <a:gd name="connsiteX23" fmla="*/ 276928 w 382763"/>
                <a:gd name="connsiteY23" fmla="*/ 42728 h 107243"/>
                <a:gd name="connsiteX24" fmla="*/ 255907 w 382763"/>
                <a:gd name="connsiteY24" fmla="*/ 34845 h 107243"/>
                <a:gd name="connsiteX25" fmla="*/ 221748 w 382763"/>
                <a:gd name="connsiteY25" fmla="*/ 26962 h 107243"/>
                <a:gd name="connsiteX26" fmla="*/ 182335 w 382763"/>
                <a:gd name="connsiteY26" fmla="*/ 19080 h 107243"/>
                <a:gd name="connsiteX27" fmla="*/ 142921 w 382763"/>
                <a:gd name="connsiteY27" fmla="*/ 8569 h 107243"/>
                <a:gd name="connsiteX28" fmla="*/ 98252 w 382763"/>
                <a:gd name="connsiteY28" fmla="*/ 11197 h 107243"/>
                <a:gd name="connsiteX29" fmla="*/ 8914 w 382763"/>
                <a:gd name="connsiteY29" fmla="*/ 5942 h 107243"/>
                <a:gd name="connsiteX30" fmla="*/ 8914 w 382763"/>
                <a:gd name="connsiteY30" fmla="*/ 11197 h 1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2763" h="107243">
                  <a:moveTo>
                    <a:pt x="8914" y="11197"/>
                  </a:moveTo>
                  <a:cubicBezTo>
                    <a:pt x="14607" y="13825"/>
                    <a:pt x="33064" y="14558"/>
                    <a:pt x="43073" y="21707"/>
                  </a:cubicBezTo>
                  <a:cubicBezTo>
                    <a:pt x="47595" y="24937"/>
                    <a:pt x="52616" y="33381"/>
                    <a:pt x="58838" y="34845"/>
                  </a:cubicBezTo>
                  <a:cubicBezTo>
                    <a:pt x="70895" y="37682"/>
                    <a:pt x="95624" y="40100"/>
                    <a:pt x="95624" y="40100"/>
                  </a:cubicBezTo>
                  <a:cubicBezTo>
                    <a:pt x="111401" y="50619"/>
                    <a:pt x="98775" y="43982"/>
                    <a:pt x="129783" y="47983"/>
                  </a:cubicBezTo>
                  <a:cubicBezTo>
                    <a:pt x="148210" y="50361"/>
                    <a:pt x="166937" y="51360"/>
                    <a:pt x="184962" y="55866"/>
                  </a:cubicBezTo>
                  <a:cubicBezTo>
                    <a:pt x="191969" y="57618"/>
                    <a:pt x="199015" y="59221"/>
                    <a:pt x="205983" y="61121"/>
                  </a:cubicBezTo>
                  <a:cubicBezTo>
                    <a:pt x="208655" y="61850"/>
                    <a:pt x="211389" y="62510"/>
                    <a:pt x="213866" y="63749"/>
                  </a:cubicBezTo>
                  <a:cubicBezTo>
                    <a:pt x="218434" y="66033"/>
                    <a:pt x="222673" y="68924"/>
                    <a:pt x="227004" y="71631"/>
                  </a:cubicBezTo>
                  <a:cubicBezTo>
                    <a:pt x="229682" y="73305"/>
                    <a:pt x="232062" y="75475"/>
                    <a:pt x="234886" y="76887"/>
                  </a:cubicBezTo>
                  <a:cubicBezTo>
                    <a:pt x="237363" y="78126"/>
                    <a:pt x="240141" y="78638"/>
                    <a:pt x="242769" y="79514"/>
                  </a:cubicBezTo>
                  <a:cubicBezTo>
                    <a:pt x="254341" y="87228"/>
                    <a:pt x="246806" y="83482"/>
                    <a:pt x="261162" y="87397"/>
                  </a:cubicBezTo>
                  <a:cubicBezTo>
                    <a:pt x="291650" y="95712"/>
                    <a:pt x="269969" y="91853"/>
                    <a:pt x="311086" y="95280"/>
                  </a:cubicBezTo>
                  <a:cubicBezTo>
                    <a:pt x="315465" y="97032"/>
                    <a:pt x="319749" y="99044"/>
                    <a:pt x="324224" y="100535"/>
                  </a:cubicBezTo>
                  <a:cubicBezTo>
                    <a:pt x="334636" y="104005"/>
                    <a:pt x="344739" y="104413"/>
                    <a:pt x="355755" y="105790"/>
                  </a:cubicBezTo>
                  <a:cubicBezTo>
                    <a:pt x="363638" y="104914"/>
                    <a:pt x="372603" y="107243"/>
                    <a:pt x="379404" y="103162"/>
                  </a:cubicBezTo>
                  <a:cubicBezTo>
                    <a:pt x="382763" y="101147"/>
                    <a:pt x="372215" y="99983"/>
                    <a:pt x="368893" y="97907"/>
                  </a:cubicBezTo>
                  <a:cubicBezTo>
                    <a:pt x="350713" y="86544"/>
                    <a:pt x="365988" y="92558"/>
                    <a:pt x="350500" y="87397"/>
                  </a:cubicBezTo>
                  <a:cubicBezTo>
                    <a:pt x="347872" y="85645"/>
                    <a:pt x="345520" y="83386"/>
                    <a:pt x="342617" y="82142"/>
                  </a:cubicBezTo>
                  <a:cubicBezTo>
                    <a:pt x="339298" y="80719"/>
                    <a:pt x="335242" y="81306"/>
                    <a:pt x="332107" y="79514"/>
                  </a:cubicBezTo>
                  <a:cubicBezTo>
                    <a:pt x="304559" y="63771"/>
                    <a:pt x="340945" y="77204"/>
                    <a:pt x="316342" y="69004"/>
                  </a:cubicBezTo>
                  <a:cubicBezTo>
                    <a:pt x="306706" y="54551"/>
                    <a:pt x="316342" y="66815"/>
                    <a:pt x="303204" y="55866"/>
                  </a:cubicBezTo>
                  <a:cubicBezTo>
                    <a:pt x="300349" y="53487"/>
                    <a:pt x="298413" y="50044"/>
                    <a:pt x="295321" y="47983"/>
                  </a:cubicBezTo>
                  <a:cubicBezTo>
                    <a:pt x="293062" y="46477"/>
                    <a:pt x="278325" y="43077"/>
                    <a:pt x="276928" y="42728"/>
                  </a:cubicBezTo>
                  <a:cubicBezTo>
                    <a:pt x="260737" y="31935"/>
                    <a:pt x="278636" y="42422"/>
                    <a:pt x="255907" y="34845"/>
                  </a:cubicBezTo>
                  <a:cubicBezTo>
                    <a:pt x="225101" y="24576"/>
                    <a:pt x="276024" y="32993"/>
                    <a:pt x="221748" y="26962"/>
                  </a:cubicBezTo>
                  <a:cubicBezTo>
                    <a:pt x="191668" y="16935"/>
                    <a:pt x="221211" y="25559"/>
                    <a:pt x="182335" y="19080"/>
                  </a:cubicBezTo>
                  <a:cubicBezTo>
                    <a:pt x="162969" y="15852"/>
                    <a:pt x="159700" y="14162"/>
                    <a:pt x="142921" y="8569"/>
                  </a:cubicBezTo>
                  <a:cubicBezTo>
                    <a:pt x="128031" y="9445"/>
                    <a:pt x="113167" y="11197"/>
                    <a:pt x="98252" y="11197"/>
                  </a:cubicBezTo>
                  <a:cubicBezTo>
                    <a:pt x="36267" y="11197"/>
                    <a:pt x="45214" y="11991"/>
                    <a:pt x="8914" y="5942"/>
                  </a:cubicBezTo>
                  <a:cubicBezTo>
                    <a:pt x="0" y="0"/>
                    <a:pt x="3221" y="8569"/>
                    <a:pt x="8914" y="11197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1" name="70 - TextBox"/>
          <p:cNvSpPr txBox="1"/>
          <p:nvPr/>
        </p:nvSpPr>
        <p:spPr>
          <a:xfrm>
            <a:off x="4286248" y="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οξυγόνου από την κυψελίδα στο αιμοφόρο αγγείο</a:t>
            </a:r>
            <a:endParaRPr lang="el-GR" b="1" dirty="0"/>
          </a:p>
        </p:txBody>
      </p:sp>
      <p:sp>
        <p:nvSpPr>
          <p:cNvPr id="82" name="81 - Δεξιό βέλος"/>
          <p:cNvSpPr/>
          <p:nvPr/>
        </p:nvSpPr>
        <p:spPr>
          <a:xfrm rot="10080320">
            <a:off x="694754" y="3647095"/>
            <a:ext cx="1480131" cy="654429"/>
          </a:xfrm>
          <a:prstGeom prst="rightArrow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Ορθογώνιο"/>
          <p:cNvSpPr/>
          <p:nvPr/>
        </p:nvSpPr>
        <p:spPr>
          <a:xfrm rot="20656984">
            <a:off x="1134577" y="3702831"/>
            <a:ext cx="103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 </a:t>
            </a:r>
            <a:endParaRPr lang="el-GR" b="1" dirty="0"/>
          </a:p>
        </p:txBody>
      </p:sp>
      <p:sp>
        <p:nvSpPr>
          <p:cNvPr id="85" name="84 - Ορθογώνιο"/>
          <p:cNvSpPr/>
          <p:nvPr/>
        </p:nvSpPr>
        <p:spPr>
          <a:xfrm>
            <a:off x="4214810" y="157697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 οξυγόνο από τις κυψελίδες πηγαίνει στο αίμα</a:t>
            </a:r>
            <a:endParaRPr lang="el-GR" dirty="0"/>
          </a:p>
        </p:txBody>
      </p:sp>
      <p:sp>
        <p:nvSpPr>
          <p:cNvPr id="88" name="87 - Ορθογώνιο"/>
          <p:cNvSpPr/>
          <p:nvPr/>
        </p:nvSpPr>
        <p:spPr>
          <a:xfrm>
            <a:off x="4214810" y="2362794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Το  οξυγόνο   στο αίμα κολλάει πάνω στα ερυθρά αιμοσφαίρια, και συγκεκριμένα το οξυγόνο κολλάει πάνω στην αιμοσφαιρίνη, μια ουσία που έχουν τα ερυθρά αιμοσφαίριο.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7" name="66 - Ορθογώνιο"/>
          <p:cNvSpPr/>
          <p:nvPr/>
        </p:nvSpPr>
        <p:spPr>
          <a:xfrm>
            <a:off x="4357686" y="443449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 οξυγόνο με τη κυκλοφορία του </a:t>
            </a:r>
            <a:r>
              <a:rPr lang="el-GR" dirty="0" smtClean="0"/>
              <a:t>αίματος (αιμοφόρα αγγεία, καρδιά) </a:t>
            </a:r>
            <a:r>
              <a:rPr lang="el-GR" dirty="0" smtClean="0"/>
              <a:t>θα φτάσει σε όλα τα κύτταρα του ανθρώπου….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4485" cy="1785926"/>
          </a:xfrm>
          <a:prstGeom prst="rect">
            <a:avLst/>
          </a:prstGeom>
          <a:noFill/>
        </p:spPr>
      </p:pic>
      <p:cxnSp>
        <p:nvCxnSpPr>
          <p:cNvPr id="20" name="19 - Ευθύγραμμο βέλος σύνδεσης"/>
          <p:cNvCxnSpPr>
            <a:endCxn id="44" idx="0"/>
          </p:cNvCxnSpPr>
          <p:nvPr/>
        </p:nvCxnSpPr>
        <p:spPr>
          <a:xfrm rot="16200000" flipH="1">
            <a:off x="683017" y="1747407"/>
            <a:ext cx="499272" cy="63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Ελεύθερη σχεδίαση"/>
          <p:cNvSpPr/>
          <p:nvPr/>
        </p:nvSpPr>
        <p:spPr>
          <a:xfrm>
            <a:off x="928662" y="1500174"/>
            <a:ext cx="142876" cy="214315"/>
          </a:xfrm>
          <a:custGeom>
            <a:avLst/>
            <a:gdLst>
              <a:gd name="connsiteX0" fmla="*/ 68798 w 392422"/>
              <a:gd name="connsiteY0" fmla="*/ 0 h 413657"/>
              <a:gd name="connsiteX1" fmla="*/ 36141 w 392422"/>
              <a:gd name="connsiteY1" fmla="*/ 32657 h 413657"/>
              <a:gd name="connsiteX2" fmla="*/ 25255 w 392422"/>
              <a:gd name="connsiteY2" fmla="*/ 87086 h 413657"/>
              <a:gd name="connsiteX3" fmla="*/ 3484 w 392422"/>
              <a:gd name="connsiteY3" fmla="*/ 130629 h 413657"/>
              <a:gd name="connsiteX4" fmla="*/ 14370 w 392422"/>
              <a:gd name="connsiteY4" fmla="*/ 283029 h 413657"/>
              <a:gd name="connsiteX5" fmla="*/ 57912 w 392422"/>
              <a:gd name="connsiteY5" fmla="*/ 315686 h 413657"/>
              <a:gd name="connsiteX6" fmla="*/ 177655 w 392422"/>
              <a:gd name="connsiteY6" fmla="*/ 348343 h 413657"/>
              <a:gd name="connsiteX7" fmla="*/ 242970 w 392422"/>
              <a:gd name="connsiteY7" fmla="*/ 381000 h 413657"/>
              <a:gd name="connsiteX8" fmla="*/ 297398 w 392422"/>
              <a:gd name="connsiteY8" fmla="*/ 413657 h 413657"/>
              <a:gd name="connsiteX9" fmla="*/ 330055 w 392422"/>
              <a:gd name="connsiteY9" fmla="*/ 402772 h 413657"/>
              <a:gd name="connsiteX10" fmla="*/ 340941 w 392422"/>
              <a:gd name="connsiteY10" fmla="*/ 370114 h 413657"/>
              <a:gd name="connsiteX11" fmla="*/ 373598 w 392422"/>
              <a:gd name="connsiteY11" fmla="*/ 326572 h 413657"/>
              <a:gd name="connsiteX12" fmla="*/ 330055 w 392422"/>
              <a:gd name="connsiteY12" fmla="*/ 119743 h 413657"/>
              <a:gd name="connsiteX13" fmla="*/ 297398 w 392422"/>
              <a:gd name="connsiteY13" fmla="*/ 108857 h 413657"/>
              <a:gd name="connsiteX14" fmla="*/ 242970 w 392422"/>
              <a:gd name="connsiteY14" fmla="*/ 97972 h 413657"/>
              <a:gd name="connsiteX15" fmla="*/ 188541 w 392422"/>
              <a:gd name="connsiteY15" fmla="*/ 65314 h 413657"/>
              <a:gd name="connsiteX16" fmla="*/ 123227 w 392422"/>
              <a:gd name="connsiteY16" fmla="*/ 32657 h 413657"/>
              <a:gd name="connsiteX17" fmla="*/ 14370 w 392422"/>
              <a:gd name="connsiteY17" fmla="*/ 10886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22" h="413657">
                <a:moveTo>
                  <a:pt x="68798" y="0"/>
                </a:moveTo>
                <a:cubicBezTo>
                  <a:pt x="57912" y="10886"/>
                  <a:pt x="43026" y="18888"/>
                  <a:pt x="36141" y="32657"/>
                </a:cubicBezTo>
                <a:cubicBezTo>
                  <a:pt x="27867" y="49206"/>
                  <a:pt x="31106" y="69533"/>
                  <a:pt x="25255" y="87086"/>
                </a:cubicBezTo>
                <a:cubicBezTo>
                  <a:pt x="20123" y="102481"/>
                  <a:pt x="10741" y="116115"/>
                  <a:pt x="3484" y="130629"/>
                </a:cubicBezTo>
                <a:cubicBezTo>
                  <a:pt x="7113" y="181429"/>
                  <a:pt x="0" y="234169"/>
                  <a:pt x="14370" y="283029"/>
                </a:cubicBezTo>
                <a:cubicBezTo>
                  <a:pt x="19489" y="300434"/>
                  <a:pt x="41396" y="308179"/>
                  <a:pt x="57912" y="315686"/>
                </a:cubicBezTo>
                <a:cubicBezTo>
                  <a:pt x="73724" y="322873"/>
                  <a:pt x="150833" y="341637"/>
                  <a:pt x="177655" y="348343"/>
                </a:cubicBezTo>
                <a:cubicBezTo>
                  <a:pt x="271248" y="410737"/>
                  <a:pt x="152828" y="335929"/>
                  <a:pt x="242970" y="381000"/>
                </a:cubicBezTo>
                <a:cubicBezTo>
                  <a:pt x="261894" y="390462"/>
                  <a:pt x="279255" y="402771"/>
                  <a:pt x="297398" y="413657"/>
                </a:cubicBezTo>
                <a:cubicBezTo>
                  <a:pt x="308284" y="410029"/>
                  <a:pt x="321941" y="410886"/>
                  <a:pt x="330055" y="402772"/>
                </a:cubicBezTo>
                <a:cubicBezTo>
                  <a:pt x="338169" y="394658"/>
                  <a:pt x="335248" y="380077"/>
                  <a:pt x="340941" y="370114"/>
                </a:cubicBezTo>
                <a:cubicBezTo>
                  <a:pt x="349942" y="354362"/>
                  <a:pt x="362712" y="341086"/>
                  <a:pt x="373598" y="326572"/>
                </a:cubicBezTo>
                <a:cubicBezTo>
                  <a:pt x="370755" y="302407"/>
                  <a:pt x="392422" y="157163"/>
                  <a:pt x="330055" y="119743"/>
                </a:cubicBezTo>
                <a:cubicBezTo>
                  <a:pt x="320216" y="113839"/>
                  <a:pt x="308530" y="111640"/>
                  <a:pt x="297398" y="108857"/>
                </a:cubicBezTo>
                <a:cubicBezTo>
                  <a:pt x="279448" y="104370"/>
                  <a:pt x="261113" y="101600"/>
                  <a:pt x="242970" y="97972"/>
                </a:cubicBezTo>
                <a:cubicBezTo>
                  <a:pt x="200445" y="55447"/>
                  <a:pt x="245065" y="93576"/>
                  <a:pt x="188541" y="65314"/>
                </a:cubicBezTo>
                <a:cubicBezTo>
                  <a:pt x="139789" y="40938"/>
                  <a:pt x="174038" y="44383"/>
                  <a:pt x="123227" y="32657"/>
                </a:cubicBezTo>
                <a:cubicBezTo>
                  <a:pt x="87170" y="24336"/>
                  <a:pt x="14370" y="10886"/>
                  <a:pt x="14370" y="10886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73 - Ορθογώνιο"/>
          <p:cNvSpPr/>
          <p:nvPr/>
        </p:nvSpPr>
        <p:spPr>
          <a:xfrm>
            <a:off x="0" y="6027003"/>
            <a:ext cx="657226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/>
            <a:r>
              <a:rPr lang="el-GR" b="1" dirty="0" smtClean="0">
                <a:solidFill>
                  <a:srgbClr val="FF0000"/>
                </a:solidFill>
              </a:rPr>
              <a:t>Τριχοειδή αγγείο</a:t>
            </a:r>
            <a:r>
              <a:rPr lang="el-GR" b="1" dirty="0" smtClean="0"/>
              <a:t>, </a:t>
            </a:r>
            <a:r>
              <a:rPr lang="el-GR" dirty="0" smtClean="0"/>
              <a:t>μέσα στο οποίο  υπάρχει αέριο διοξείδιο του άνθρακα, μάλιστα αυτό το αέριο υπάρχει πάνω στα ερυθρά   αιμοσφαίρια</a:t>
            </a:r>
            <a:endParaRPr lang="el-GR" dirty="0"/>
          </a:p>
        </p:txBody>
      </p:sp>
      <p:sp>
        <p:nvSpPr>
          <p:cNvPr id="71" name="70 - TextBox"/>
          <p:cNvSpPr txBox="1"/>
          <p:nvPr/>
        </p:nvSpPr>
        <p:spPr>
          <a:xfrm>
            <a:off x="4286248" y="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διοξειδίου  του άνθρακα από το αίμα στην κυψελίδα</a:t>
            </a:r>
            <a:endParaRPr lang="el-GR" b="1" dirty="0"/>
          </a:p>
        </p:txBody>
      </p:sp>
      <p:grpSp>
        <p:nvGrpSpPr>
          <p:cNvPr id="2" name="64 - Ομάδα"/>
          <p:cNvGrpSpPr/>
          <p:nvPr/>
        </p:nvGrpSpPr>
        <p:grpSpPr>
          <a:xfrm>
            <a:off x="66878" y="2072887"/>
            <a:ext cx="4505122" cy="3570691"/>
            <a:chOff x="5669525" y="3071810"/>
            <a:chExt cx="3474475" cy="328569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9525" y="3071810"/>
              <a:ext cx="3474475" cy="313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2264" y="3714752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214818"/>
              <a:ext cx="77390" cy="7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6578" y="5929330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578645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47 - Ελεύθερη σχεδίαση"/>
            <p:cNvSpPr/>
            <p:nvPr/>
          </p:nvSpPr>
          <p:spPr>
            <a:xfrm>
              <a:off x="8265699" y="4320988"/>
              <a:ext cx="304560" cy="193392"/>
            </a:xfrm>
            <a:custGeom>
              <a:avLst/>
              <a:gdLst>
                <a:gd name="connsiteX0" fmla="*/ 75960 w 304560"/>
                <a:gd name="connsiteY0" fmla="*/ 0 h 193392"/>
                <a:gd name="connsiteX1" fmla="*/ 62513 w 304560"/>
                <a:gd name="connsiteY1" fmla="*/ 17930 h 193392"/>
                <a:gd name="connsiteX2" fmla="*/ 53548 w 304560"/>
                <a:gd name="connsiteY2" fmla="*/ 35859 h 193392"/>
                <a:gd name="connsiteX3" fmla="*/ 40101 w 304560"/>
                <a:gd name="connsiteY3" fmla="*/ 44824 h 193392"/>
                <a:gd name="connsiteX4" fmla="*/ 31136 w 304560"/>
                <a:gd name="connsiteY4" fmla="*/ 62753 h 193392"/>
                <a:gd name="connsiteX5" fmla="*/ 26654 w 304560"/>
                <a:gd name="connsiteY5" fmla="*/ 80683 h 193392"/>
                <a:gd name="connsiteX6" fmla="*/ 17689 w 304560"/>
                <a:gd name="connsiteY6" fmla="*/ 94130 h 193392"/>
                <a:gd name="connsiteX7" fmla="*/ 93889 w 304560"/>
                <a:gd name="connsiteY7" fmla="*/ 170330 h 193392"/>
                <a:gd name="connsiteX8" fmla="*/ 116301 w 304560"/>
                <a:gd name="connsiteY8" fmla="*/ 165847 h 193392"/>
                <a:gd name="connsiteX9" fmla="*/ 134230 w 304560"/>
                <a:gd name="connsiteY9" fmla="*/ 156883 h 193392"/>
                <a:gd name="connsiteX10" fmla="*/ 165607 w 304560"/>
                <a:gd name="connsiteY10" fmla="*/ 152400 h 193392"/>
                <a:gd name="connsiteX11" fmla="*/ 179054 w 304560"/>
                <a:gd name="connsiteY11" fmla="*/ 138953 h 193392"/>
                <a:gd name="connsiteX12" fmla="*/ 196983 w 304560"/>
                <a:gd name="connsiteY12" fmla="*/ 129988 h 193392"/>
                <a:gd name="connsiteX13" fmla="*/ 219395 w 304560"/>
                <a:gd name="connsiteY13" fmla="*/ 116541 h 193392"/>
                <a:gd name="connsiteX14" fmla="*/ 250772 w 304560"/>
                <a:gd name="connsiteY14" fmla="*/ 112059 h 193392"/>
                <a:gd name="connsiteX15" fmla="*/ 304560 w 304560"/>
                <a:gd name="connsiteY15" fmla="*/ 103094 h 193392"/>
                <a:gd name="connsiteX16" fmla="*/ 291113 w 304560"/>
                <a:gd name="connsiteY16" fmla="*/ 58271 h 193392"/>
                <a:gd name="connsiteX17" fmla="*/ 277666 w 304560"/>
                <a:gd name="connsiteY17" fmla="*/ 44824 h 193392"/>
                <a:gd name="connsiteX18" fmla="*/ 250772 w 304560"/>
                <a:gd name="connsiteY18" fmla="*/ 17930 h 193392"/>
                <a:gd name="connsiteX19" fmla="*/ 210430 w 304560"/>
                <a:gd name="connsiteY19" fmla="*/ 13447 h 193392"/>
                <a:gd name="connsiteX20" fmla="*/ 31136 w 304560"/>
                <a:gd name="connsiteY20" fmla="*/ 22412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560" h="193392">
                  <a:moveTo>
                    <a:pt x="75960" y="0"/>
                  </a:moveTo>
                  <a:cubicBezTo>
                    <a:pt x="71478" y="5977"/>
                    <a:pt x="66472" y="11595"/>
                    <a:pt x="62513" y="17930"/>
                  </a:cubicBezTo>
                  <a:cubicBezTo>
                    <a:pt x="58972" y="23596"/>
                    <a:pt x="57826" y="30726"/>
                    <a:pt x="53548" y="35859"/>
                  </a:cubicBezTo>
                  <a:cubicBezTo>
                    <a:pt x="50099" y="39998"/>
                    <a:pt x="44583" y="41836"/>
                    <a:pt x="40101" y="44824"/>
                  </a:cubicBezTo>
                  <a:cubicBezTo>
                    <a:pt x="37113" y="50800"/>
                    <a:pt x="33482" y="56497"/>
                    <a:pt x="31136" y="62753"/>
                  </a:cubicBezTo>
                  <a:cubicBezTo>
                    <a:pt x="28973" y="68521"/>
                    <a:pt x="29081" y="75021"/>
                    <a:pt x="26654" y="80683"/>
                  </a:cubicBezTo>
                  <a:cubicBezTo>
                    <a:pt x="24532" y="85635"/>
                    <a:pt x="20677" y="89648"/>
                    <a:pt x="17689" y="94130"/>
                  </a:cubicBezTo>
                  <a:cubicBezTo>
                    <a:pt x="28719" y="193392"/>
                    <a:pt x="0" y="179719"/>
                    <a:pt x="93889" y="170330"/>
                  </a:cubicBezTo>
                  <a:cubicBezTo>
                    <a:pt x="101470" y="169572"/>
                    <a:pt x="108830" y="167341"/>
                    <a:pt x="116301" y="165847"/>
                  </a:cubicBezTo>
                  <a:cubicBezTo>
                    <a:pt x="122277" y="162859"/>
                    <a:pt x="127784" y="158641"/>
                    <a:pt x="134230" y="156883"/>
                  </a:cubicBezTo>
                  <a:cubicBezTo>
                    <a:pt x="144423" y="154103"/>
                    <a:pt x="155797" y="156324"/>
                    <a:pt x="165607" y="152400"/>
                  </a:cubicBezTo>
                  <a:cubicBezTo>
                    <a:pt x="171493" y="150046"/>
                    <a:pt x="173896" y="142638"/>
                    <a:pt x="179054" y="138953"/>
                  </a:cubicBezTo>
                  <a:cubicBezTo>
                    <a:pt x="184491" y="135069"/>
                    <a:pt x="191142" y="133233"/>
                    <a:pt x="196983" y="129988"/>
                  </a:cubicBezTo>
                  <a:cubicBezTo>
                    <a:pt x="204599" y="125757"/>
                    <a:pt x="211130" y="119296"/>
                    <a:pt x="219395" y="116541"/>
                  </a:cubicBezTo>
                  <a:cubicBezTo>
                    <a:pt x="229418" y="113200"/>
                    <a:pt x="240336" y="113707"/>
                    <a:pt x="250772" y="112059"/>
                  </a:cubicBezTo>
                  <a:lnTo>
                    <a:pt x="304560" y="103094"/>
                  </a:lnTo>
                  <a:cubicBezTo>
                    <a:pt x="302529" y="94971"/>
                    <a:pt x="294748" y="61906"/>
                    <a:pt x="291113" y="58271"/>
                  </a:cubicBezTo>
                  <a:cubicBezTo>
                    <a:pt x="286631" y="53789"/>
                    <a:pt x="281724" y="49694"/>
                    <a:pt x="277666" y="44824"/>
                  </a:cubicBezTo>
                  <a:cubicBezTo>
                    <a:pt x="268100" y="33345"/>
                    <a:pt x="268098" y="23261"/>
                    <a:pt x="250772" y="17930"/>
                  </a:cubicBezTo>
                  <a:cubicBezTo>
                    <a:pt x="237840" y="13951"/>
                    <a:pt x="223877" y="14941"/>
                    <a:pt x="210430" y="13447"/>
                  </a:cubicBezTo>
                  <a:cubicBezTo>
                    <a:pt x="37117" y="22569"/>
                    <a:pt x="96956" y="22412"/>
                    <a:pt x="31136" y="22412"/>
                  </a:cubicBezTo>
                </a:path>
              </a:pathLst>
            </a:custGeom>
            <a:solidFill>
              <a:schemeClr val="bg1"/>
            </a:solid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Ελεύθερη σχεδίαση"/>
            <p:cNvSpPr/>
            <p:nvPr/>
          </p:nvSpPr>
          <p:spPr>
            <a:xfrm>
              <a:off x="6500826" y="3487271"/>
              <a:ext cx="234799" cy="152667"/>
            </a:xfrm>
            <a:custGeom>
              <a:avLst/>
              <a:gdLst>
                <a:gd name="connsiteX0" fmla="*/ 72276 w 205395"/>
                <a:gd name="connsiteY0" fmla="*/ 152400 h 152667"/>
                <a:gd name="connsiteX1" fmla="*/ 139511 w 205395"/>
                <a:gd name="connsiteY1" fmla="*/ 138953 h 152667"/>
                <a:gd name="connsiteX2" fmla="*/ 157441 w 205395"/>
                <a:gd name="connsiteY2" fmla="*/ 125505 h 152667"/>
                <a:gd name="connsiteX3" fmla="*/ 170888 w 205395"/>
                <a:gd name="connsiteY3" fmla="*/ 116541 h 152667"/>
                <a:gd name="connsiteX4" fmla="*/ 184335 w 205395"/>
                <a:gd name="connsiteY4" fmla="*/ 103094 h 152667"/>
                <a:gd name="connsiteX5" fmla="*/ 188817 w 205395"/>
                <a:gd name="connsiteY5" fmla="*/ 89647 h 152667"/>
                <a:gd name="connsiteX6" fmla="*/ 193299 w 205395"/>
                <a:gd name="connsiteY6" fmla="*/ 44823 h 152667"/>
                <a:gd name="connsiteX7" fmla="*/ 179852 w 205395"/>
                <a:gd name="connsiteY7" fmla="*/ 35858 h 152667"/>
                <a:gd name="connsiteX8" fmla="*/ 143994 w 205395"/>
                <a:gd name="connsiteY8" fmla="*/ 17929 h 152667"/>
                <a:gd name="connsiteX9" fmla="*/ 112617 w 205395"/>
                <a:gd name="connsiteY9" fmla="*/ 0 h 152667"/>
                <a:gd name="connsiteX10" fmla="*/ 45382 w 205395"/>
                <a:gd name="connsiteY10" fmla="*/ 8964 h 152667"/>
                <a:gd name="connsiteX11" fmla="*/ 36417 w 205395"/>
                <a:gd name="connsiteY11" fmla="*/ 22411 h 152667"/>
                <a:gd name="connsiteX12" fmla="*/ 22970 w 205395"/>
                <a:gd name="connsiteY12" fmla="*/ 35858 h 152667"/>
                <a:gd name="connsiteX13" fmla="*/ 9523 w 205395"/>
                <a:gd name="connsiteY13" fmla="*/ 62753 h 152667"/>
                <a:gd name="connsiteX14" fmla="*/ 558 w 205395"/>
                <a:gd name="connsiteY14" fmla="*/ 94129 h 152667"/>
                <a:gd name="connsiteX15" fmla="*/ 5041 w 205395"/>
                <a:gd name="connsiteY15" fmla="*/ 112058 h 152667"/>
                <a:gd name="connsiteX16" fmla="*/ 49864 w 205395"/>
                <a:gd name="connsiteY16" fmla="*/ 152400 h 152667"/>
                <a:gd name="connsiteX17" fmla="*/ 72276 w 205395"/>
                <a:gd name="connsiteY17" fmla="*/ 152400 h 15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95" h="152667">
                  <a:moveTo>
                    <a:pt x="72276" y="152400"/>
                  </a:moveTo>
                  <a:cubicBezTo>
                    <a:pt x="94688" y="147918"/>
                    <a:pt x="121227" y="152667"/>
                    <a:pt x="139511" y="138953"/>
                  </a:cubicBezTo>
                  <a:cubicBezTo>
                    <a:pt x="145488" y="134470"/>
                    <a:pt x="151362" y="129847"/>
                    <a:pt x="157441" y="125505"/>
                  </a:cubicBezTo>
                  <a:cubicBezTo>
                    <a:pt x="161825" y="122374"/>
                    <a:pt x="166750" y="119990"/>
                    <a:pt x="170888" y="116541"/>
                  </a:cubicBezTo>
                  <a:cubicBezTo>
                    <a:pt x="175758" y="112483"/>
                    <a:pt x="179853" y="107576"/>
                    <a:pt x="184335" y="103094"/>
                  </a:cubicBezTo>
                  <a:cubicBezTo>
                    <a:pt x="185829" y="98612"/>
                    <a:pt x="186956" y="93990"/>
                    <a:pt x="188817" y="89647"/>
                  </a:cubicBezTo>
                  <a:cubicBezTo>
                    <a:pt x="197057" y="70421"/>
                    <a:pt x="205395" y="69015"/>
                    <a:pt x="193299" y="44823"/>
                  </a:cubicBezTo>
                  <a:cubicBezTo>
                    <a:pt x="190890" y="40005"/>
                    <a:pt x="184581" y="38438"/>
                    <a:pt x="179852" y="35858"/>
                  </a:cubicBezTo>
                  <a:cubicBezTo>
                    <a:pt x="168120" y="29459"/>
                    <a:pt x="154685" y="25947"/>
                    <a:pt x="143994" y="17929"/>
                  </a:cubicBezTo>
                  <a:cubicBezTo>
                    <a:pt x="122284" y="1647"/>
                    <a:pt x="133151" y="6844"/>
                    <a:pt x="112617" y="0"/>
                  </a:cubicBezTo>
                  <a:cubicBezTo>
                    <a:pt x="90205" y="2988"/>
                    <a:pt x="67073" y="2584"/>
                    <a:pt x="45382" y="8964"/>
                  </a:cubicBezTo>
                  <a:cubicBezTo>
                    <a:pt x="40214" y="10484"/>
                    <a:pt x="39866" y="18272"/>
                    <a:pt x="36417" y="22411"/>
                  </a:cubicBezTo>
                  <a:cubicBezTo>
                    <a:pt x="32359" y="27281"/>
                    <a:pt x="27452" y="31376"/>
                    <a:pt x="22970" y="35858"/>
                  </a:cubicBezTo>
                  <a:cubicBezTo>
                    <a:pt x="18488" y="44823"/>
                    <a:pt x="13121" y="53398"/>
                    <a:pt x="9523" y="62753"/>
                  </a:cubicBezTo>
                  <a:cubicBezTo>
                    <a:pt x="5618" y="72905"/>
                    <a:pt x="1543" y="83296"/>
                    <a:pt x="558" y="94129"/>
                  </a:cubicBezTo>
                  <a:cubicBezTo>
                    <a:pt x="0" y="100264"/>
                    <a:pt x="1508" y="107011"/>
                    <a:pt x="5041" y="112058"/>
                  </a:cubicBezTo>
                  <a:cubicBezTo>
                    <a:pt x="16897" y="128995"/>
                    <a:pt x="33766" y="140326"/>
                    <a:pt x="49864" y="152400"/>
                  </a:cubicBezTo>
                  <a:lnTo>
                    <a:pt x="72276" y="152400"/>
                  </a:lnTo>
                  <a:close/>
                </a:path>
              </a:pathLst>
            </a:cu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49 - Ελεύθερη σχεδίαση"/>
            <p:cNvSpPr/>
            <p:nvPr/>
          </p:nvSpPr>
          <p:spPr>
            <a:xfrm>
              <a:off x="6530788" y="3464716"/>
              <a:ext cx="156883" cy="161508"/>
            </a:xfrm>
            <a:custGeom>
              <a:avLst/>
              <a:gdLst>
                <a:gd name="connsiteX0" fmla="*/ 4483 w 156883"/>
                <a:gd name="connsiteY0" fmla="*/ 36002 h 161508"/>
                <a:gd name="connsiteX1" fmla="*/ 8965 w 156883"/>
                <a:gd name="connsiteY1" fmla="*/ 121166 h 161508"/>
                <a:gd name="connsiteX2" fmla="*/ 13447 w 156883"/>
                <a:gd name="connsiteY2" fmla="*/ 134613 h 161508"/>
                <a:gd name="connsiteX3" fmla="*/ 40341 w 156883"/>
                <a:gd name="connsiteY3" fmla="*/ 161508 h 161508"/>
                <a:gd name="connsiteX4" fmla="*/ 94130 w 156883"/>
                <a:gd name="connsiteY4" fmla="*/ 157025 h 161508"/>
                <a:gd name="connsiteX5" fmla="*/ 112059 w 156883"/>
                <a:gd name="connsiteY5" fmla="*/ 152543 h 161508"/>
                <a:gd name="connsiteX6" fmla="*/ 116541 w 156883"/>
                <a:gd name="connsiteY6" fmla="*/ 139096 h 161508"/>
                <a:gd name="connsiteX7" fmla="*/ 129988 w 156883"/>
                <a:gd name="connsiteY7" fmla="*/ 125649 h 161508"/>
                <a:gd name="connsiteX8" fmla="*/ 138953 w 156883"/>
                <a:gd name="connsiteY8" fmla="*/ 112202 h 161508"/>
                <a:gd name="connsiteX9" fmla="*/ 143436 w 156883"/>
                <a:gd name="connsiteY9" fmla="*/ 98755 h 161508"/>
                <a:gd name="connsiteX10" fmla="*/ 156883 w 156883"/>
                <a:gd name="connsiteY10" fmla="*/ 89790 h 161508"/>
                <a:gd name="connsiteX11" fmla="*/ 152400 w 156883"/>
                <a:gd name="connsiteY11" fmla="*/ 44966 h 161508"/>
                <a:gd name="connsiteX12" fmla="*/ 147918 w 156883"/>
                <a:gd name="connsiteY12" fmla="*/ 31519 h 161508"/>
                <a:gd name="connsiteX13" fmla="*/ 121024 w 156883"/>
                <a:gd name="connsiteY13" fmla="*/ 18072 h 161508"/>
                <a:gd name="connsiteX14" fmla="*/ 107577 w 156883"/>
                <a:gd name="connsiteY14" fmla="*/ 9108 h 161508"/>
                <a:gd name="connsiteX15" fmla="*/ 80683 w 156883"/>
                <a:gd name="connsiteY15" fmla="*/ 143 h 161508"/>
                <a:gd name="connsiteX16" fmla="*/ 35859 w 156883"/>
                <a:gd name="connsiteY16" fmla="*/ 13590 h 161508"/>
                <a:gd name="connsiteX17" fmla="*/ 26894 w 156883"/>
                <a:gd name="connsiteY17" fmla="*/ 27037 h 161508"/>
                <a:gd name="connsiteX18" fmla="*/ 0 w 156883"/>
                <a:gd name="connsiteY18" fmla="*/ 36002 h 161508"/>
                <a:gd name="connsiteX19" fmla="*/ 4483 w 156883"/>
                <a:gd name="connsiteY19" fmla="*/ 36002 h 16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883" h="161508">
                  <a:moveTo>
                    <a:pt x="4483" y="36002"/>
                  </a:moveTo>
                  <a:cubicBezTo>
                    <a:pt x="5977" y="64390"/>
                    <a:pt x="6391" y="92855"/>
                    <a:pt x="8965" y="121166"/>
                  </a:cubicBezTo>
                  <a:cubicBezTo>
                    <a:pt x="9393" y="125871"/>
                    <a:pt x="10546" y="130883"/>
                    <a:pt x="13447" y="134613"/>
                  </a:cubicBezTo>
                  <a:cubicBezTo>
                    <a:pt x="21230" y="144621"/>
                    <a:pt x="40341" y="161508"/>
                    <a:pt x="40341" y="161508"/>
                  </a:cubicBezTo>
                  <a:cubicBezTo>
                    <a:pt x="58271" y="160014"/>
                    <a:pt x="76277" y="159257"/>
                    <a:pt x="94130" y="157025"/>
                  </a:cubicBezTo>
                  <a:cubicBezTo>
                    <a:pt x="100243" y="156261"/>
                    <a:pt x="107249" y="156391"/>
                    <a:pt x="112059" y="152543"/>
                  </a:cubicBezTo>
                  <a:cubicBezTo>
                    <a:pt x="115748" y="149591"/>
                    <a:pt x="113920" y="143027"/>
                    <a:pt x="116541" y="139096"/>
                  </a:cubicBezTo>
                  <a:cubicBezTo>
                    <a:pt x="120057" y="133822"/>
                    <a:pt x="125930" y="130519"/>
                    <a:pt x="129988" y="125649"/>
                  </a:cubicBezTo>
                  <a:cubicBezTo>
                    <a:pt x="133437" y="121510"/>
                    <a:pt x="136544" y="117020"/>
                    <a:pt x="138953" y="112202"/>
                  </a:cubicBezTo>
                  <a:cubicBezTo>
                    <a:pt x="141066" y="107976"/>
                    <a:pt x="140484" y="102444"/>
                    <a:pt x="143436" y="98755"/>
                  </a:cubicBezTo>
                  <a:cubicBezTo>
                    <a:pt x="146801" y="94548"/>
                    <a:pt x="152401" y="92778"/>
                    <a:pt x="156883" y="89790"/>
                  </a:cubicBezTo>
                  <a:cubicBezTo>
                    <a:pt x="155389" y="74849"/>
                    <a:pt x="154683" y="59807"/>
                    <a:pt x="152400" y="44966"/>
                  </a:cubicBezTo>
                  <a:cubicBezTo>
                    <a:pt x="151682" y="40296"/>
                    <a:pt x="150870" y="35208"/>
                    <a:pt x="147918" y="31519"/>
                  </a:cubicBezTo>
                  <a:cubicBezTo>
                    <a:pt x="139357" y="20818"/>
                    <a:pt x="131848" y="23484"/>
                    <a:pt x="121024" y="18072"/>
                  </a:cubicBezTo>
                  <a:cubicBezTo>
                    <a:pt x="116206" y="15663"/>
                    <a:pt x="112500" y="11296"/>
                    <a:pt x="107577" y="9108"/>
                  </a:cubicBezTo>
                  <a:cubicBezTo>
                    <a:pt x="98942" y="5270"/>
                    <a:pt x="80683" y="143"/>
                    <a:pt x="80683" y="143"/>
                  </a:cubicBezTo>
                  <a:cubicBezTo>
                    <a:pt x="60932" y="2964"/>
                    <a:pt x="49449" y="0"/>
                    <a:pt x="35859" y="13590"/>
                  </a:cubicBezTo>
                  <a:cubicBezTo>
                    <a:pt x="32050" y="17399"/>
                    <a:pt x="31462" y="24182"/>
                    <a:pt x="26894" y="27037"/>
                  </a:cubicBezTo>
                  <a:cubicBezTo>
                    <a:pt x="18881" y="32045"/>
                    <a:pt x="7863" y="30761"/>
                    <a:pt x="0" y="36002"/>
                  </a:cubicBezTo>
                  <a:lnTo>
                    <a:pt x="4483" y="3600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50 - Ελεύθερη σχεδίαση"/>
            <p:cNvSpPr/>
            <p:nvPr/>
          </p:nvSpPr>
          <p:spPr>
            <a:xfrm>
              <a:off x="5791200" y="4157382"/>
              <a:ext cx="194629" cy="172571"/>
            </a:xfrm>
            <a:custGeom>
              <a:avLst/>
              <a:gdLst>
                <a:gd name="connsiteX0" fmla="*/ 165847 w 194629"/>
                <a:gd name="connsiteY0" fmla="*/ 11206 h 172571"/>
                <a:gd name="connsiteX1" fmla="*/ 174812 w 194629"/>
                <a:gd name="connsiteY1" fmla="*/ 78442 h 172571"/>
                <a:gd name="connsiteX2" fmla="*/ 147918 w 194629"/>
                <a:gd name="connsiteY2" fmla="*/ 96371 h 172571"/>
                <a:gd name="connsiteX3" fmla="*/ 134471 w 194629"/>
                <a:gd name="connsiteY3" fmla="*/ 109818 h 172571"/>
                <a:gd name="connsiteX4" fmla="*/ 125506 w 194629"/>
                <a:gd name="connsiteY4" fmla="*/ 123265 h 172571"/>
                <a:gd name="connsiteX5" fmla="*/ 112059 w 194629"/>
                <a:gd name="connsiteY5" fmla="*/ 132230 h 172571"/>
                <a:gd name="connsiteX6" fmla="*/ 85165 w 194629"/>
                <a:gd name="connsiteY6" fmla="*/ 159124 h 172571"/>
                <a:gd name="connsiteX7" fmla="*/ 71718 w 194629"/>
                <a:gd name="connsiteY7" fmla="*/ 172571 h 172571"/>
                <a:gd name="connsiteX8" fmla="*/ 40341 w 194629"/>
                <a:gd name="connsiteY8" fmla="*/ 163606 h 172571"/>
                <a:gd name="connsiteX9" fmla="*/ 22412 w 194629"/>
                <a:gd name="connsiteY9" fmla="*/ 136712 h 172571"/>
                <a:gd name="connsiteX10" fmla="*/ 8965 w 194629"/>
                <a:gd name="connsiteY10" fmla="*/ 118783 h 172571"/>
                <a:gd name="connsiteX11" fmla="*/ 0 w 194629"/>
                <a:gd name="connsiteY11" fmla="*/ 100853 h 172571"/>
                <a:gd name="connsiteX12" fmla="*/ 8965 w 194629"/>
                <a:gd name="connsiteY12" fmla="*/ 51547 h 172571"/>
                <a:gd name="connsiteX13" fmla="*/ 35859 w 194629"/>
                <a:gd name="connsiteY13" fmla="*/ 33618 h 172571"/>
                <a:gd name="connsiteX14" fmla="*/ 53788 w 194629"/>
                <a:gd name="connsiteY14" fmla="*/ 24653 h 172571"/>
                <a:gd name="connsiteX15" fmla="*/ 85165 w 194629"/>
                <a:gd name="connsiteY15" fmla="*/ 11206 h 172571"/>
                <a:gd name="connsiteX16" fmla="*/ 165847 w 194629"/>
                <a:gd name="connsiteY16" fmla="*/ 11206 h 1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29" h="172571">
                  <a:moveTo>
                    <a:pt x="165847" y="11206"/>
                  </a:moveTo>
                  <a:cubicBezTo>
                    <a:pt x="180788" y="22412"/>
                    <a:pt x="194629" y="33145"/>
                    <a:pt x="174812" y="78442"/>
                  </a:cubicBezTo>
                  <a:cubicBezTo>
                    <a:pt x="170494" y="88313"/>
                    <a:pt x="155536" y="88753"/>
                    <a:pt x="147918" y="96371"/>
                  </a:cubicBezTo>
                  <a:cubicBezTo>
                    <a:pt x="143436" y="100853"/>
                    <a:pt x="138529" y="104948"/>
                    <a:pt x="134471" y="109818"/>
                  </a:cubicBezTo>
                  <a:cubicBezTo>
                    <a:pt x="131022" y="113957"/>
                    <a:pt x="129315" y="119456"/>
                    <a:pt x="125506" y="123265"/>
                  </a:cubicBezTo>
                  <a:cubicBezTo>
                    <a:pt x="121697" y="127074"/>
                    <a:pt x="116085" y="128651"/>
                    <a:pt x="112059" y="132230"/>
                  </a:cubicBezTo>
                  <a:cubicBezTo>
                    <a:pt x="102583" y="140653"/>
                    <a:pt x="94130" y="150159"/>
                    <a:pt x="85165" y="159124"/>
                  </a:cubicBezTo>
                  <a:lnTo>
                    <a:pt x="71718" y="172571"/>
                  </a:lnTo>
                  <a:cubicBezTo>
                    <a:pt x="61259" y="169583"/>
                    <a:pt x="50070" y="168471"/>
                    <a:pt x="40341" y="163606"/>
                  </a:cubicBezTo>
                  <a:cubicBezTo>
                    <a:pt x="21564" y="154218"/>
                    <a:pt x="30381" y="150657"/>
                    <a:pt x="22412" y="136712"/>
                  </a:cubicBezTo>
                  <a:cubicBezTo>
                    <a:pt x="18706" y="130226"/>
                    <a:pt x="12924" y="125118"/>
                    <a:pt x="8965" y="118783"/>
                  </a:cubicBezTo>
                  <a:cubicBezTo>
                    <a:pt x="5423" y="113117"/>
                    <a:pt x="2988" y="106830"/>
                    <a:pt x="0" y="100853"/>
                  </a:cubicBezTo>
                  <a:cubicBezTo>
                    <a:pt x="2988" y="84418"/>
                    <a:pt x="3347" y="67279"/>
                    <a:pt x="8965" y="51547"/>
                  </a:cubicBezTo>
                  <a:cubicBezTo>
                    <a:pt x="14059" y="37283"/>
                    <a:pt x="25114" y="38223"/>
                    <a:pt x="35859" y="33618"/>
                  </a:cubicBezTo>
                  <a:cubicBezTo>
                    <a:pt x="42001" y="30986"/>
                    <a:pt x="47646" y="27285"/>
                    <a:pt x="53788" y="24653"/>
                  </a:cubicBezTo>
                  <a:cubicBezTo>
                    <a:pt x="99966" y="4862"/>
                    <a:pt x="25684" y="40946"/>
                    <a:pt x="85165" y="11206"/>
                  </a:cubicBezTo>
                  <a:cubicBezTo>
                    <a:pt x="156872" y="15987"/>
                    <a:pt x="150906" y="0"/>
                    <a:pt x="165847" y="11206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51 - Ελεύθερη σχεδίαση"/>
            <p:cNvSpPr/>
            <p:nvPr/>
          </p:nvSpPr>
          <p:spPr>
            <a:xfrm>
              <a:off x="6229350" y="4149725"/>
              <a:ext cx="76200" cy="85725"/>
            </a:xfrm>
            <a:custGeom>
              <a:avLst/>
              <a:gdLst>
                <a:gd name="connsiteX0" fmla="*/ 0 w 76200"/>
                <a:gd name="connsiteY0" fmla="*/ 85725 h 85725"/>
                <a:gd name="connsiteX1" fmla="*/ 6350 w 76200"/>
                <a:gd name="connsiteY1" fmla="*/ 66675 h 85725"/>
                <a:gd name="connsiteX2" fmla="*/ 19050 w 76200"/>
                <a:gd name="connsiteY2" fmla="*/ 38100 h 85725"/>
                <a:gd name="connsiteX3" fmla="*/ 28575 w 76200"/>
                <a:gd name="connsiteY3" fmla="*/ 31750 h 85725"/>
                <a:gd name="connsiteX4" fmla="*/ 38100 w 76200"/>
                <a:gd name="connsiteY4" fmla="*/ 22225 h 85725"/>
                <a:gd name="connsiteX5" fmla="*/ 41275 w 76200"/>
                <a:gd name="connsiteY5" fmla="*/ 12700 h 85725"/>
                <a:gd name="connsiteX6" fmla="*/ 57150 w 76200"/>
                <a:gd name="connsiteY6" fmla="*/ 9525 h 85725"/>
                <a:gd name="connsiteX7" fmla="*/ 69850 w 76200"/>
                <a:gd name="connsiteY7" fmla="*/ 3175 h 85725"/>
                <a:gd name="connsiteX8" fmla="*/ 76200 w 7620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0" y="85725"/>
                  </a:moveTo>
                  <a:lnTo>
                    <a:pt x="6350" y="66675"/>
                  </a:lnTo>
                  <a:cubicBezTo>
                    <a:pt x="9494" y="57244"/>
                    <a:pt x="11503" y="45647"/>
                    <a:pt x="19050" y="38100"/>
                  </a:cubicBezTo>
                  <a:cubicBezTo>
                    <a:pt x="21748" y="35402"/>
                    <a:pt x="25644" y="34193"/>
                    <a:pt x="28575" y="31750"/>
                  </a:cubicBezTo>
                  <a:cubicBezTo>
                    <a:pt x="32024" y="28875"/>
                    <a:pt x="34925" y="25400"/>
                    <a:pt x="38100" y="22225"/>
                  </a:cubicBezTo>
                  <a:cubicBezTo>
                    <a:pt x="39158" y="19050"/>
                    <a:pt x="38490" y="14556"/>
                    <a:pt x="41275" y="12700"/>
                  </a:cubicBezTo>
                  <a:cubicBezTo>
                    <a:pt x="45765" y="9707"/>
                    <a:pt x="52030" y="11232"/>
                    <a:pt x="57150" y="9525"/>
                  </a:cubicBezTo>
                  <a:cubicBezTo>
                    <a:pt x="61640" y="8028"/>
                    <a:pt x="65617" y="5292"/>
                    <a:pt x="69850" y="3175"/>
                  </a:cubicBezTo>
                  <a:lnTo>
                    <a:pt x="76200" y="0"/>
                  </a:ln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52 - Ελεύθερη σχεδίαση"/>
            <p:cNvSpPr/>
            <p:nvPr/>
          </p:nvSpPr>
          <p:spPr>
            <a:xfrm>
              <a:off x="6248400" y="4146550"/>
              <a:ext cx="95250" cy="127000"/>
            </a:xfrm>
            <a:custGeom>
              <a:avLst/>
              <a:gdLst>
                <a:gd name="connsiteX0" fmla="*/ 95250 w 95250"/>
                <a:gd name="connsiteY0" fmla="*/ 0 h 127000"/>
                <a:gd name="connsiteX1" fmla="*/ 88900 w 95250"/>
                <a:gd name="connsiteY1" fmla="*/ 31750 h 127000"/>
                <a:gd name="connsiteX2" fmla="*/ 79375 w 95250"/>
                <a:gd name="connsiteY2" fmla="*/ 41275 h 127000"/>
                <a:gd name="connsiteX3" fmla="*/ 66675 w 95250"/>
                <a:gd name="connsiteY3" fmla="*/ 60325 h 127000"/>
                <a:gd name="connsiteX4" fmla="*/ 63500 w 95250"/>
                <a:gd name="connsiteY4" fmla="*/ 69850 h 127000"/>
                <a:gd name="connsiteX5" fmla="*/ 53975 w 95250"/>
                <a:gd name="connsiteY5" fmla="*/ 79375 h 127000"/>
                <a:gd name="connsiteX6" fmla="*/ 25400 w 95250"/>
                <a:gd name="connsiteY6" fmla="*/ 95250 h 127000"/>
                <a:gd name="connsiteX7" fmla="*/ 9525 w 95250"/>
                <a:gd name="connsiteY7" fmla="*/ 117475 h 127000"/>
                <a:gd name="connsiteX8" fmla="*/ 0 w 95250"/>
                <a:gd name="connsiteY8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27000">
                  <a:moveTo>
                    <a:pt x="95250" y="0"/>
                  </a:moveTo>
                  <a:cubicBezTo>
                    <a:pt x="93133" y="10583"/>
                    <a:pt x="92774" y="21676"/>
                    <a:pt x="88900" y="31750"/>
                  </a:cubicBezTo>
                  <a:cubicBezTo>
                    <a:pt x="87288" y="35941"/>
                    <a:pt x="82132" y="37731"/>
                    <a:pt x="79375" y="41275"/>
                  </a:cubicBezTo>
                  <a:cubicBezTo>
                    <a:pt x="74690" y="47299"/>
                    <a:pt x="69088" y="53085"/>
                    <a:pt x="66675" y="60325"/>
                  </a:cubicBezTo>
                  <a:cubicBezTo>
                    <a:pt x="65617" y="63500"/>
                    <a:pt x="65356" y="67065"/>
                    <a:pt x="63500" y="69850"/>
                  </a:cubicBezTo>
                  <a:cubicBezTo>
                    <a:pt x="61009" y="73586"/>
                    <a:pt x="57384" y="76453"/>
                    <a:pt x="53975" y="79375"/>
                  </a:cubicBezTo>
                  <a:cubicBezTo>
                    <a:pt x="40761" y="90702"/>
                    <a:pt x="41831" y="88677"/>
                    <a:pt x="25400" y="95250"/>
                  </a:cubicBezTo>
                  <a:cubicBezTo>
                    <a:pt x="20374" y="102788"/>
                    <a:pt x="15432" y="110583"/>
                    <a:pt x="9525" y="117475"/>
                  </a:cubicBezTo>
                  <a:cubicBezTo>
                    <a:pt x="6603" y="120884"/>
                    <a:pt x="0" y="127000"/>
                    <a:pt x="0" y="127000"/>
                  </a:cubicBezTo>
                </a:path>
              </a:pathLst>
            </a:cu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Ελεύθερη σχεδίαση"/>
            <p:cNvSpPr/>
            <p:nvPr/>
          </p:nvSpPr>
          <p:spPr>
            <a:xfrm>
              <a:off x="6038088" y="4419092"/>
              <a:ext cx="89963" cy="283972"/>
            </a:xfrm>
            <a:custGeom>
              <a:avLst/>
              <a:gdLst>
                <a:gd name="connsiteX0" fmla="*/ 88392 w 89963"/>
                <a:gd name="connsiteY0" fmla="*/ 3556 h 283972"/>
                <a:gd name="connsiteX1" fmla="*/ 79248 w 89963"/>
                <a:gd name="connsiteY1" fmla="*/ 30988 h 283972"/>
                <a:gd name="connsiteX2" fmla="*/ 67056 w 89963"/>
                <a:gd name="connsiteY2" fmla="*/ 55372 h 283972"/>
                <a:gd name="connsiteX3" fmla="*/ 57912 w 89963"/>
                <a:gd name="connsiteY3" fmla="*/ 61468 h 283972"/>
                <a:gd name="connsiteX4" fmla="*/ 39624 w 89963"/>
                <a:gd name="connsiteY4" fmla="*/ 85852 h 283972"/>
                <a:gd name="connsiteX5" fmla="*/ 36576 w 89963"/>
                <a:gd name="connsiteY5" fmla="*/ 94996 h 283972"/>
                <a:gd name="connsiteX6" fmla="*/ 30480 w 89963"/>
                <a:gd name="connsiteY6" fmla="*/ 110236 h 283972"/>
                <a:gd name="connsiteX7" fmla="*/ 27432 w 89963"/>
                <a:gd name="connsiteY7" fmla="*/ 119380 h 283972"/>
                <a:gd name="connsiteX8" fmla="*/ 21336 w 89963"/>
                <a:gd name="connsiteY8" fmla="*/ 128524 h 283972"/>
                <a:gd name="connsiteX9" fmla="*/ 18288 w 89963"/>
                <a:gd name="connsiteY9" fmla="*/ 140716 h 283972"/>
                <a:gd name="connsiteX10" fmla="*/ 15240 w 89963"/>
                <a:gd name="connsiteY10" fmla="*/ 155956 h 283972"/>
                <a:gd name="connsiteX11" fmla="*/ 9144 w 89963"/>
                <a:gd name="connsiteY11" fmla="*/ 165100 h 283972"/>
                <a:gd name="connsiteX12" fmla="*/ 6096 w 89963"/>
                <a:gd name="connsiteY12" fmla="*/ 177292 h 283972"/>
                <a:gd name="connsiteX13" fmla="*/ 0 w 89963"/>
                <a:gd name="connsiteY13" fmla="*/ 186436 h 283972"/>
                <a:gd name="connsiteX14" fmla="*/ 12192 w 89963"/>
                <a:gd name="connsiteY14" fmla="*/ 207772 h 283972"/>
                <a:gd name="connsiteX15" fmla="*/ 9144 w 89963"/>
                <a:gd name="connsiteY15" fmla="*/ 274828 h 283972"/>
                <a:gd name="connsiteX16" fmla="*/ 12192 w 89963"/>
                <a:gd name="connsiteY16" fmla="*/ 283972 h 283972"/>
                <a:gd name="connsiteX17" fmla="*/ 18288 w 89963"/>
                <a:gd name="connsiteY17" fmla="*/ 274828 h 283972"/>
                <a:gd name="connsiteX18" fmla="*/ 24384 w 89963"/>
                <a:gd name="connsiteY18" fmla="*/ 259588 h 283972"/>
                <a:gd name="connsiteX19" fmla="*/ 33528 w 89963"/>
                <a:gd name="connsiteY19" fmla="*/ 198628 h 283972"/>
                <a:gd name="connsiteX20" fmla="*/ 42672 w 89963"/>
                <a:gd name="connsiteY20" fmla="*/ 168148 h 283972"/>
                <a:gd name="connsiteX21" fmla="*/ 48768 w 89963"/>
                <a:gd name="connsiteY21" fmla="*/ 143764 h 283972"/>
                <a:gd name="connsiteX22" fmla="*/ 57912 w 89963"/>
                <a:gd name="connsiteY22" fmla="*/ 125476 h 283972"/>
                <a:gd name="connsiteX23" fmla="*/ 64008 w 89963"/>
                <a:gd name="connsiteY23" fmla="*/ 101092 h 283972"/>
                <a:gd name="connsiteX24" fmla="*/ 67056 w 89963"/>
                <a:gd name="connsiteY24" fmla="*/ 91948 h 283972"/>
                <a:gd name="connsiteX25" fmla="*/ 73152 w 89963"/>
                <a:gd name="connsiteY25" fmla="*/ 82804 h 283972"/>
                <a:gd name="connsiteX26" fmla="*/ 76200 w 89963"/>
                <a:gd name="connsiteY26" fmla="*/ 70612 h 283972"/>
                <a:gd name="connsiteX27" fmla="*/ 82296 w 89963"/>
                <a:gd name="connsiteY27" fmla="*/ 61468 h 283972"/>
                <a:gd name="connsiteX28" fmla="*/ 85344 w 89963"/>
                <a:gd name="connsiteY28" fmla="*/ 52324 h 283972"/>
                <a:gd name="connsiteX29" fmla="*/ 88392 w 89963"/>
                <a:gd name="connsiteY29" fmla="*/ 3556 h 2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963" h="283972">
                  <a:moveTo>
                    <a:pt x="88392" y="3556"/>
                  </a:moveTo>
                  <a:cubicBezTo>
                    <a:pt x="87376" y="0"/>
                    <a:pt x="89963" y="9559"/>
                    <a:pt x="79248" y="30988"/>
                  </a:cubicBezTo>
                  <a:cubicBezTo>
                    <a:pt x="71934" y="45616"/>
                    <a:pt x="82264" y="37629"/>
                    <a:pt x="67056" y="55372"/>
                  </a:cubicBezTo>
                  <a:cubicBezTo>
                    <a:pt x="64672" y="58153"/>
                    <a:pt x="60960" y="59436"/>
                    <a:pt x="57912" y="61468"/>
                  </a:cubicBezTo>
                  <a:cubicBezTo>
                    <a:pt x="43752" y="96868"/>
                    <a:pt x="61929" y="59087"/>
                    <a:pt x="39624" y="85852"/>
                  </a:cubicBezTo>
                  <a:cubicBezTo>
                    <a:pt x="37567" y="88320"/>
                    <a:pt x="37704" y="91988"/>
                    <a:pt x="36576" y="94996"/>
                  </a:cubicBezTo>
                  <a:cubicBezTo>
                    <a:pt x="34655" y="100119"/>
                    <a:pt x="32401" y="105113"/>
                    <a:pt x="30480" y="110236"/>
                  </a:cubicBezTo>
                  <a:cubicBezTo>
                    <a:pt x="29352" y="113244"/>
                    <a:pt x="28869" y="116506"/>
                    <a:pt x="27432" y="119380"/>
                  </a:cubicBezTo>
                  <a:cubicBezTo>
                    <a:pt x="25794" y="122657"/>
                    <a:pt x="23368" y="125476"/>
                    <a:pt x="21336" y="128524"/>
                  </a:cubicBezTo>
                  <a:cubicBezTo>
                    <a:pt x="20320" y="132588"/>
                    <a:pt x="19197" y="136627"/>
                    <a:pt x="18288" y="140716"/>
                  </a:cubicBezTo>
                  <a:cubicBezTo>
                    <a:pt x="17164" y="145773"/>
                    <a:pt x="17059" y="151105"/>
                    <a:pt x="15240" y="155956"/>
                  </a:cubicBezTo>
                  <a:cubicBezTo>
                    <a:pt x="13954" y="159386"/>
                    <a:pt x="11176" y="162052"/>
                    <a:pt x="9144" y="165100"/>
                  </a:cubicBezTo>
                  <a:cubicBezTo>
                    <a:pt x="8128" y="169164"/>
                    <a:pt x="7746" y="173442"/>
                    <a:pt x="6096" y="177292"/>
                  </a:cubicBezTo>
                  <a:cubicBezTo>
                    <a:pt x="4653" y="180659"/>
                    <a:pt x="0" y="182773"/>
                    <a:pt x="0" y="186436"/>
                  </a:cubicBezTo>
                  <a:cubicBezTo>
                    <a:pt x="0" y="190303"/>
                    <a:pt x="9811" y="204201"/>
                    <a:pt x="12192" y="207772"/>
                  </a:cubicBezTo>
                  <a:cubicBezTo>
                    <a:pt x="11176" y="230124"/>
                    <a:pt x="9144" y="252453"/>
                    <a:pt x="9144" y="274828"/>
                  </a:cubicBezTo>
                  <a:cubicBezTo>
                    <a:pt x="9144" y="278041"/>
                    <a:pt x="8979" y="283972"/>
                    <a:pt x="12192" y="283972"/>
                  </a:cubicBezTo>
                  <a:cubicBezTo>
                    <a:pt x="15855" y="283972"/>
                    <a:pt x="16650" y="278105"/>
                    <a:pt x="18288" y="274828"/>
                  </a:cubicBezTo>
                  <a:cubicBezTo>
                    <a:pt x="20735" y="269934"/>
                    <a:pt x="22352" y="264668"/>
                    <a:pt x="24384" y="259588"/>
                  </a:cubicBezTo>
                  <a:cubicBezTo>
                    <a:pt x="29952" y="215048"/>
                    <a:pt x="24597" y="255192"/>
                    <a:pt x="33528" y="198628"/>
                  </a:cubicBezTo>
                  <a:cubicBezTo>
                    <a:pt x="37586" y="172928"/>
                    <a:pt x="32340" y="183646"/>
                    <a:pt x="42672" y="168148"/>
                  </a:cubicBezTo>
                  <a:cubicBezTo>
                    <a:pt x="44704" y="160020"/>
                    <a:pt x="44121" y="150735"/>
                    <a:pt x="48768" y="143764"/>
                  </a:cubicBezTo>
                  <a:cubicBezTo>
                    <a:pt x="55170" y="134160"/>
                    <a:pt x="55000" y="136154"/>
                    <a:pt x="57912" y="125476"/>
                  </a:cubicBezTo>
                  <a:cubicBezTo>
                    <a:pt x="60116" y="117393"/>
                    <a:pt x="61804" y="109175"/>
                    <a:pt x="64008" y="101092"/>
                  </a:cubicBezTo>
                  <a:cubicBezTo>
                    <a:pt x="64853" y="97992"/>
                    <a:pt x="65619" y="94822"/>
                    <a:pt x="67056" y="91948"/>
                  </a:cubicBezTo>
                  <a:cubicBezTo>
                    <a:pt x="68694" y="88671"/>
                    <a:pt x="71120" y="85852"/>
                    <a:pt x="73152" y="82804"/>
                  </a:cubicBezTo>
                  <a:cubicBezTo>
                    <a:pt x="74168" y="78740"/>
                    <a:pt x="74550" y="74462"/>
                    <a:pt x="76200" y="70612"/>
                  </a:cubicBezTo>
                  <a:cubicBezTo>
                    <a:pt x="77643" y="67245"/>
                    <a:pt x="80658" y="64745"/>
                    <a:pt x="82296" y="61468"/>
                  </a:cubicBezTo>
                  <a:cubicBezTo>
                    <a:pt x="83733" y="58594"/>
                    <a:pt x="84328" y="55372"/>
                    <a:pt x="85344" y="52324"/>
                  </a:cubicBezTo>
                  <a:cubicBezTo>
                    <a:pt x="88484" y="17784"/>
                    <a:pt x="89408" y="7112"/>
                    <a:pt x="88392" y="355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400050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7728" y="4361879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56 - Ελεύθερη σχεδίαση"/>
            <p:cNvSpPr/>
            <p:nvPr/>
          </p:nvSpPr>
          <p:spPr>
            <a:xfrm>
              <a:off x="6141720" y="4285488"/>
              <a:ext cx="57912" cy="121920"/>
            </a:xfrm>
            <a:custGeom>
              <a:avLst/>
              <a:gdLst>
                <a:gd name="connsiteX0" fmla="*/ 57912 w 57912"/>
                <a:gd name="connsiteY0" fmla="*/ 0 h 121920"/>
                <a:gd name="connsiteX1" fmla="*/ 51816 w 57912"/>
                <a:gd name="connsiteY1" fmla="*/ 15240 h 121920"/>
                <a:gd name="connsiteX2" fmla="*/ 48768 w 57912"/>
                <a:gd name="connsiteY2" fmla="*/ 24384 h 121920"/>
                <a:gd name="connsiteX3" fmla="*/ 36576 w 57912"/>
                <a:gd name="connsiteY3" fmla="*/ 30480 h 121920"/>
                <a:gd name="connsiteX4" fmla="*/ 21336 w 57912"/>
                <a:gd name="connsiteY4" fmla="*/ 88392 h 121920"/>
                <a:gd name="connsiteX5" fmla="*/ 12192 w 57912"/>
                <a:gd name="connsiteY5" fmla="*/ 97536 h 121920"/>
                <a:gd name="connsiteX6" fmla="*/ 9144 w 57912"/>
                <a:gd name="connsiteY6" fmla="*/ 106680 h 121920"/>
                <a:gd name="connsiteX7" fmla="*/ 6096 w 57912"/>
                <a:gd name="connsiteY7" fmla="*/ 118872 h 121920"/>
                <a:gd name="connsiteX8" fmla="*/ 0 w 57912"/>
                <a:gd name="connsiteY8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" h="121920">
                  <a:moveTo>
                    <a:pt x="57912" y="0"/>
                  </a:moveTo>
                  <a:cubicBezTo>
                    <a:pt x="55880" y="5080"/>
                    <a:pt x="53737" y="10117"/>
                    <a:pt x="51816" y="15240"/>
                  </a:cubicBezTo>
                  <a:cubicBezTo>
                    <a:pt x="50688" y="18248"/>
                    <a:pt x="51040" y="22112"/>
                    <a:pt x="48768" y="24384"/>
                  </a:cubicBezTo>
                  <a:cubicBezTo>
                    <a:pt x="45555" y="27597"/>
                    <a:pt x="40640" y="28448"/>
                    <a:pt x="36576" y="30480"/>
                  </a:cubicBezTo>
                  <a:cubicBezTo>
                    <a:pt x="33979" y="43467"/>
                    <a:pt x="32208" y="73171"/>
                    <a:pt x="21336" y="88392"/>
                  </a:cubicBezTo>
                  <a:cubicBezTo>
                    <a:pt x="18831" y="91900"/>
                    <a:pt x="15240" y="94488"/>
                    <a:pt x="12192" y="97536"/>
                  </a:cubicBezTo>
                  <a:cubicBezTo>
                    <a:pt x="11176" y="100584"/>
                    <a:pt x="10027" y="103591"/>
                    <a:pt x="9144" y="106680"/>
                  </a:cubicBezTo>
                  <a:cubicBezTo>
                    <a:pt x="7993" y="110708"/>
                    <a:pt x="8251" y="115280"/>
                    <a:pt x="6096" y="118872"/>
                  </a:cubicBezTo>
                  <a:cubicBezTo>
                    <a:pt x="4927" y="120820"/>
                    <a:pt x="2032" y="120904"/>
                    <a:pt x="0" y="121920"/>
                  </a:cubicBezTo>
                </a:path>
              </a:pathLst>
            </a:cu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57 - Ελεύθερη σχεδίαση"/>
            <p:cNvSpPr/>
            <p:nvPr/>
          </p:nvSpPr>
          <p:spPr>
            <a:xfrm>
              <a:off x="6160094" y="4127246"/>
              <a:ext cx="194611" cy="215696"/>
            </a:xfrm>
            <a:custGeom>
              <a:avLst/>
              <a:gdLst>
                <a:gd name="connsiteX0" fmla="*/ 173650 w 194611"/>
                <a:gd name="connsiteY0" fmla="*/ 14986 h 215696"/>
                <a:gd name="connsiteX1" fmla="*/ 134026 w 194611"/>
                <a:gd name="connsiteY1" fmla="*/ 27178 h 215696"/>
                <a:gd name="connsiteX2" fmla="*/ 124882 w 194611"/>
                <a:gd name="connsiteY2" fmla="*/ 33274 h 215696"/>
                <a:gd name="connsiteX3" fmla="*/ 103546 w 194611"/>
                <a:gd name="connsiteY3" fmla="*/ 51562 h 215696"/>
                <a:gd name="connsiteX4" fmla="*/ 94402 w 194611"/>
                <a:gd name="connsiteY4" fmla="*/ 54610 h 215696"/>
                <a:gd name="connsiteX5" fmla="*/ 82210 w 194611"/>
                <a:gd name="connsiteY5" fmla="*/ 66802 h 215696"/>
                <a:gd name="connsiteX6" fmla="*/ 79162 w 194611"/>
                <a:gd name="connsiteY6" fmla="*/ 75946 h 215696"/>
                <a:gd name="connsiteX7" fmla="*/ 60874 w 194611"/>
                <a:gd name="connsiteY7" fmla="*/ 97282 h 215696"/>
                <a:gd name="connsiteX8" fmla="*/ 48682 w 194611"/>
                <a:gd name="connsiteY8" fmla="*/ 115570 h 215696"/>
                <a:gd name="connsiteX9" fmla="*/ 42586 w 194611"/>
                <a:gd name="connsiteY9" fmla="*/ 124714 h 215696"/>
                <a:gd name="connsiteX10" fmla="*/ 39538 w 194611"/>
                <a:gd name="connsiteY10" fmla="*/ 139954 h 215696"/>
                <a:gd name="connsiteX11" fmla="*/ 30394 w 194611"/>
                <a:gd name="connsiteY11" fmla="*/ 146050 h 215696"/>
                <a:gd name="connsiteX12" fmla="*/ 15154 w 194611"/>
                <a:gd name="connsiteY12" fmla="*/ 164338 h 215696"/>
                <a:gd name="connsiteX13" fmla="*/ 12106 w 194611"/>
                <a:gd name="connsiteY13" fmla="*/ 173482 h 215696"/>
                <a:gd name="connsiteX14" fmla="*/ 6010 w 194611"/>
                <a:gd name="connsiteY14" fmla="*/ 200914 h 215696"/>
                <a:gd name="connsiteX15" fmla="*/ 2962 w 194611"/>
                <a:gd name="connsiteY15" fmla="*/ 213106 h 215696"/>
                <a:gd name="connsiteX16" fmla="*/ 9058 w 194611"/>
                <a:gd name="connsiteY16" fmla="*/ 203962 h 215696"/>
                <a:gd name="connsiteX17" fmla="*/ 39538 w 194611"/>
                <a:gd name="connsiteY17" fmla="*/ 176530 h 215696"/>
                <a:gd name="connsiteX18" fmla="*/ 51730 w 194611"/>
                <a:gd name="connsiteY18" fmla="*/ 173482 h 215696"/>
                <a:gd name="connsiteX19" fmla="*/ 97450 w 194611"/>
                <a:gd name="connsiteY19" fmla="*/ 127762 h 215696"/>
                <a:gd name="connsiteX20" fmla="*/ 118786 w 194611"/>
                <a:gd name="connsiteY20" fmla="*/ 106426 h 215696"/>
                <a:gd name="connsiteX21" fmla="*/ 127930 w 194611"/>
                <a:gd name="connsiteY21" fmla="*/ 97282 h 215696"/>
                <a:gd name="connsiteX22" fmla="*/ 140122 w 194611"/>
                <a:gd name="connsiteY22" fmla="*/ 85090 h 215696"/>
                <a:gd name="connsiteX23" fmla="*/ 143170 w 194611"/>
                <a:gd name="connsiteY23" fmla="*/ 75946 h 215696"/>
                <a:gd name="connsiteX24" fmla="*/ 170602 w 194611"/>
                <a:gd name="connsiteY24" fmla="*/ 51562 h 215696"/>
                <a:gd name="connsiteX25" fmla="*/ 179746 w 194611"/>
                <a:gd name="connsiteY25" fmla="*/ 33274 h 215696"/>
                <a:gd name="connsiteX26" fmla="*/ 182794 w 194611"/>
                <a:gd name="connsiteY26" fmla="*/ 24130 h 215696"/>
                <a:gd name="connsiteX27" fmla="*/ 191938 w 194611"/>
                <a:gd name="connsiteY27" fmla="*/ 5842 h 215696"/>
                <a:gd name="connsiteX28" fmla="*/ 164506 w 194611"/>
                <a:gd name="connsiteY28" fmla="*/ 8890 h 215696"/>
                <a:gd name="connsiteX29" fmla="*/ 173650 w 194611"/>
                <a:gd name="connsiteY29" fmla="*/ 14986 h 2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4611" h="215696">
                  <a:moveTo>
                    <a:pt x="173650" y="14986"/>
                  </a:moveTo>
                  <a:cubicBezTo>
                    <a:pt x="168570" y="18034"/>
                    <a:pt x="150389" y="17828"/>
                    <a:pt x="134026" y="27178"/>
                  </a:cubicBezTo>
                  <a:cubicBezTo>
                    <a:pt x="130845" y="28995"/>
                    <a:pt x="127696" y="30929"/>
                    <a:pt x="124882" y="33274"/>
                  </a:cubicBezTo>
                  <a:cubicBezTo>
                    <a:pt x="113090" y="43101"/>
                    <a:pt x="118074" y="43260"/>
                    <a:pt x="103546" y="51562"/>
                  </a:cubicBezTo>
                  <a:cubicBezTo>
                    <a:pt x="100756" y="53156"/>
                    <a:pt x="97450" y="53594"/>
                    <a:pt x="94402" y="54610"/>
                  </a:cubicBezTo>
                  <a:cubicBezTo>
                    <a:pt x="86274" y="78994"/>
                    <a:pt x="98466" y="50546"/>
                    <a:pt x="82210" y="66802"/>
                  </a:cubicBezTo>
                  <a:cubicBezTo>
                    <a:pt x="79938" y="69074"/>
                    <a:pt x="80599" y="73072"/>
                    <a:pt x="79162" y="75946"/>
                  </a:cubicBezTo>
                  <a:cubicBezTo>
                    <a:pt x="70890" y="92489"/>
                    <a:pt x="73242" y="89036"/>
                    <a:pt x="60874" y="97282"/>
                  </a:cubicBezTo>
                  <a:lnTo>
                    <a:pt x="48682" y="115570"/>
                  </a:lnTo>
                  <a:lnTo>
                    <a:pt x="42586" y="124714"/>
                  </a:lnTo>
                  <a:cubicBezTo>
                    <a:pt x="41570" y="129794"/>
                    <a:pt x="42108" y="135456"/>
                    <a:pt x="39538" y="139954"/>
                  </a:cubicBezTo>
                  <a:cubicBezTo>
                    <a:pt x="37721" y="143135"/>
                    <a:pt x="33208" y="143705"/>
                    <a:pt x="30394" y="146050"/>
                  </a:cubicBezTo>
                  <a:cubicBezTo>
                    <a:pt x="24616" y="150865"/>
                    <a:pt x="18579" y="157488"/>
                    <a:pt x="15154" y="164338"/>
                  </a:cubicBezTo>
                  <a:cubicBezTo>
                    <a:pt x="13717" y="167212"/>
                    <a:pt x="12885" y="170365"/>
                    <a:pt x="12106" y="173482"/>
                  </a:cubicBezTo>
                  <a:cubicBezTo>
                    <a:pt x="9834" y="182569"/>
                    <a:pt x="8116" y="191787"/>
                    <a:pt x="6010" y="200914"/>
                  </a:cubicBezTo>
                  <a:cubicBezTo>
                    <a:pt x="5068" y="204996"/>
                    <a:pt x="0" y="210144"/>
                    <a:pt x="2962" y="213106"/>
                  </a:cubicBezTo>
                  <a:cubicBezTo>
                    <a:pt x="5552" y="215696"/>
                    <a:pt x="6624" y="206700"/>
                    <a:pt x="9058" y="203962"/>
                  </a:cubicBezTo>
                  <a:cubicBezTo>
                    <a:pt x="13604" y="198848"/>
                    <a:pt x="30663" y="180967"/>
                    <a:pt x="39538" y="176530"/>
                  </a:cubicBezTo>
                  <a:cubicBezTo>
                    <a:pt x="43285" y="174657"/>
                    <a:pt x="47666" y="174498"/>
                    <a:pt x="51730" y="173482"/>
                  </a:cubicBezTo>
                  <a:lnTo>
                    <a:pt x="97450" y="127762"/>
                  </a:lnTo>
                  <a:lnTo>
                    <a:pt x="118786" y="106426"/>
                  </a:lnTo>
                  <a:lnTo>
                    <a:pt x="127930" y="97282"/>
                  </a:lnTo>
                  <a:cubicBezTo>
                    <a:pt x="136058" y="72898"/>
                    <a:pt x="123866" y="101346"/>
                    <a:pt x="140122" y="85090"/>
                  </a:cubicBezTo>
                  <a:cubicBezTo>
                    <a:pt x="142394" y="82818"/>
                    <a:pt x="141197" y="78482"/>
                    <a:pt x="143170" y="75946"/>
                  </a:cubicBezTo>
                  <a:cubicBezTo>
                    <a:pt x="154412" y="61492"/>
                    <a:pt x="158379" y="59710"/>
                    <a:pt x="170602" y="51562"/>
                  </a:cubicBezTo>
                  <a:cubicBezTo>
                    <a:pt x="178263" y="28578"/>
                    <a:pt x="167929" y="56909"/>
                    <a:pt x="179746" y="33274"/>
                  </a:cubicBezTo>
                  <a:cubicBezTo>
                    <a:pt x="181183" y="30400"/>
                    <a:pt x="181357" y="27004"/>
                    <a:pt x="182794" y="24130"/>
                  </a:cubicBezTo>
                  <a:cubicBezTo>
                    <a:pt x="194611" y="495"/>
                    <a:pt x="184277" y="28826"/>
                    <a:pt x="191938" y="5842"/>
                  </a:cubicBezTo>
                  <a:cubicBezTo>
                    <a:pt x="179365" y="1651"/>
                    <a:pt x="180508" y="0"/>
                    <a:pt x="164506" y="8890"/>
                  </a:cubicBezTo>
                  <a:cubicBezTo>
                    <a:pt x="146754" y="18752"/>
                    <a:pt x="178730" y="11938"/>
                    <a:pt x="173650" y="149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58 - Ελεύθερη σχεδίαση"/>
            <p:cNvSpPr/>
            <p:nvPr/>
          </p:nvSpPr>
          <p:spPr>
            <a:xfrm>
              <a:off x="6586054" y="5903569"/>
              <a:ext cx="77867" cy="69656"/>
            </a:xfrm>
            <a:custGeom>
              <a:avLst/>
              <a:gdLst>
                <a:gd name="connsiteX0" fmla="*/ 43346 w 77867"/>
                <a:gd name="connsiteY0" fmla="*/ 68934 h 69656"/>
                <a:gd name="connsiteX1" fmla="*/ 61739 w 77867"/>
                <a:gd name="connsiteY1" fmla="*/ 63679 h 69656"/>
                <a:gd name="connsiteX2" fmla="*/ 72249 w 77867"/>
                <a:gd name="connsiteY2" fmla="*/ 47914 h 69656"/>
                <a:gd name="connsiteX3" fmla="*/ 59112 w 77867"/>
                <a:gd name="connsiteY3" fmla="*/ 21638 h 69656"/>
                <a:gd name="connsiteX4" fmla="*/ 51229 w 77867"/>
                <a:gd name="connsiteY4" fmla="*/ 3245 h 69656"/>
                <a:gd name="connsiteX5" fmla="*/ 40718 w 77867"/>
                <a:gd name="connsiteY5" fmla="*/ 617 h 69656"/>
                <a:gd name="connsiteX6" fmla="*/ 3932 w 77867"/>
                <a:gd name="connsiteY6" fmla="*/ 5872 h 69656"/>
                <a:gd name="connsiteX7" fmla="*/ 6560 w 77867"/>
                <a:gd name="connsiteY7" fmla="*/ 19010 h 69656"/>
                <a:gd name="connsiteX8" fmla="*/ 11815 w 77867"/>
                <a:gd name="connsiteY8" fmla="*/ 34776 h 69656"/>
                <a:gd name="connsiteX9" fmla="*/ 14443 w 77867"/>
                <a:gd name="connsiteY9" fmla="*/ 53169 h 69656"/>
                <a:gd name="connsiteX10" fmla="*/ 30208 w 77867"/>
                <a:gd name="connsiteY10" fmla="*/ 63679 h 69656"/>
                <a:gd name="connsiteX11" fmla="*/ 43346 w 77867"/>
                <a:gd name="connsiteY11" fmla="*/ 68934 h 6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67" h="69656">
                  <a:moveTo>
                    <a:pt x="43346" y="68934"/>
                  </a:moveTo>
                  <a:cubicBezTo>
                    <a:pt x="48601" y="68934"/>
                    <a:pt x="60481" y="64937"/>
                    <a:pt x="61739" y="63679"/>
                  </a:cubicBezTo>
                  <a:cubicBezTo>
                    <a:pt x="66205" y="59213"/>
                    <a:pt x="72249" y="47914"/>
                    <a:pt x="72249" y="47914"/>
                  </a:cubicBezTo>
                  <a:cubicBezTo>
                    <a:pt x="66970" y="5673"/>
                    <a:pt x="77140" y="39666"/>
                    <a:pt x="59112" y="21638"/>
                  </a:cubicBezTo>
                  <a:cubicBezTo>
                    <a:pt x="41000" y="3526"/>
                    <a:pt x="77867" y="25443"/>
                    <a:pt x="51229" y="3245"/>
                  </a:cubicBezTo>
                  <a:cubicBezTo>
                    <a:pt x="48455" y="933"/>
                    <a:pt x="44222" y="1493"/>
                    <a:pt x="40718" y="617"/>
                  </a:cubicBezTo>
                  <a:cubicBezTo>
                    <a:pt x="28456" y="2369"/>
                    <a:pt x="14838" y="0"/>
                    <a:pt x="3932" y="5872"/>
                  </a:cubicBezTo>
                  <a:cubicBezTo>
                    <a:pt x="0" y="7989"/>
                    <a:pt x="5385" y="14701"/>
                    <a:pt x="6560" y="19010"/>
                  </a:cubicBezTo>
                  <a:cubicBezTo>
                    <a:pt x="8018" y="24354"/>
                    <a:pt x="10063" y="29521"/>
                    <a:pt x="11815" y="34776"/>
                  </a:cubicBezTo>
                  <a:cubicBezTo>
                    <a:pt x="12691" y="40907"/>
                    <a:pt x="12143" y="47419"/>
                    <a:pt x="14443" y="53169"/>
                  </a:cubicBezTo>
                  <a:cubicBezTo>
                    <a:pt x="17343" y="60419"/>
                    <a:pt x="23973" y="61809"/>
                    <a:pt x="30208" y="63679"/>
                  </a:cubicBezTo>
                  <a:cubicBezTo>
                    <a:pt x="50133" y="69656"/>
                    <a:pt x="38091" y="68934"/>
                    <a:pt x="43346" y="68934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59 - Ελεύθερη σχεδίαση"/>
            <p:cNvSpPr/>
            <p:nvPr/>
          </p:nvSpPr>
          <p:spPr>
            <a:xfrm>
              <a:off x="6357261" y="5657193"/>
              <a:ext cx="109817" cy="76200"/>
            </a:xfrm>
            <a:custGeom>
              <a:avLst/>
              <a:gdLst>
                <a:gd name="connsiteX0" fmla="*/ 103973 w 109817"/>
                <a:gd name="connsiteY0" fmla="*/ 73573 h 76200"/>
                <a:gd name="connsiteX1" fmla="*/ 109229 w 109817"/>
                <a:gd name="connsiteY1" fmla="*/ 65690 h 76200"/>
                <a:gd name="connsiteX2" fmla="*/ 106601 w 109817"/>
                <a:gd name="connsiteY2" fmla="*/ 49924 h 76200"/>
                <a:gd name="connsiteX3" fmla="*/ 103973 w 109817"/>
                <a:gd name="connsiteY3" fmla="*/ 31531 h 76200"/>
                <a:gd name="connsiteX4" fmla="*/ 85580 w 109817"/>
                <a:gd name="connsiteY4" fmla="*/ 23648 h 76200"/>
                <a:gd name="connsiteX5" fmla="*/ 75070 w 109817"/>
                <a:gd name="connsiteY5" fmla="*/ 15766 h 76200"/>
                <a:gd name="connsiteX6" fmla="*/ 72442 w 109817"/>
                <a:gd name="connsiteY6" fmla="*/ 7883 h 76200"/>
                <a:gd name="connsiteX7" fmla="*/ 64560 w 109817"/>
                <a:gd name="connsiteY7" fmla="*/ 5255 h 76200"/>
                <a:gd name="connsiteX8" fmla="*/ 56677 w 109817"/>
                <a:gd name="connsiteY8" fmla="*/ 0 h 76200"/>
                <a:gd name="connsiteX9" fmla="*/ 46167 w 109817"/>
                <a:gd name="connsiteY9" fmla="*/ 2628 h 76200"/>
                <a:gd name="connsiteX10" fmla="*/ 27773 w 109817"/>
                <a:gd name="connsiteY10" fmla="*/ 5255 h 76200"/>
                <a:gd name="connsiteX11" fmla="*/ 12008 w 109817"/>
                <a:gd name="connsiteY11" fmla="*/ 10510 h 76200"/>
                <a:gd name="connsiteX12" fmla="*/ 9380 w 109817"/>
                <a:gd name="connsiteY12" fmla="*/ 36786 h 76200"/>
                <a:gd name="connsiteX13" fmla="*/ 25146 w 109817"/>
                <a:gd name="connsiteY13" fmla="*/ 42041 h 76200"/>
                <a:gd name="connsiteX14" fmla="*/ 38284 w 109817"/>
                <a:gd name="connsiteY14" fmla="*/ 55179 h 76200"/>
                <a:gd name="connsiteX15" fmla="*/ 46167 w 109817"/>
                <a:gd name="connsiteY15" fmla="*/ 57807 h 76200"/>
                <a:gd name="connsiteX16" fmla="*/ 61932 w 109817"/>
                <a:gd name="connsiteY16" fmla="*/ 68317 h 76200"/>
                <a:gd name="connsiteX17" fmla="*/ 69815 w 109817"/>
                <a:gd name="connsiteY17" fmla="*/ 73573 h 76200"/>
                <a:gd name="connsiteX18" fmla="*/ 80325 w 109817"/>
                <a:gd name="connsiteY18" fmla="*/ 76200 h 76200"/>
                <a:gd name="connsiteX19" fmla="*/ 103973 w 109817"/>
                <a:gd name="connsiteY19" fmla="*/ 7357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17" h="76200">
                  <a:moveTo>
                    <a:pt x="103973" y="73573"/>
                  </a:moveTo>
                  <a:cubicBezTo>
                    <a:pt x="105725" y="70945"/>
                    <a:pt x="108880" y="68829"/>
                    <a:pt x="109229" y="65690"/>
                  </a:cubicBezTo>
                  <a:cubicBezTo>
                    <a:pt x="109817" y="60395"/>
                    <a:pt x="107411" y="55190"/>
                    <a:pt x="106601" y="49924"/>
                  </a:cubicBezTo>
                  <a:cubicBezTo>
                    <a:pt x="105659" y="43803"/>
                    <a:pt x="106981" y="36945"/>
                    <a:pt x="103973" y="31531"/>
                  </a:cubicBezTo>
                  <a:cubicBezTo>
                    <a:pt x="102497" y="28875"/>
                    <a:pt x="89038" y="24801"/>
                    <a:pt x="85580" y="23648"/>
                  </a:cubicBezTo>
                  <a:cubicBezTo>
                    <a:pt x="82077" y="21021"/>
                    <a:pt x="77873" y="19130"/>
                    <a:pt x="75070" y="15766"/>
                  </a:cubicBezTo>
                  <a:cubicBezTo>
                    <a:pt x="73297" y="13638"/>
                    <a:pt x="74400" y="9842"/>
                    <a:pt x="72442" y="7883"/>
                  </a:cubicBezTo>
                  <a:cubicBezTo>
                    <a:pt x="70484" y="5925"/>
                    <a:pt x="67037" y="6494"/>
                    <a:pt x="64560" y="5255"/>
                  </a:cubicBezTo>
                  <a:cubicBezTo>
                    <a:pt x="61735" y="3843"/>
                    <a:pt x="59305" y="1752"/>
                    <a:pt x="56677" y="0"/>
                  </a:cubicBezTo>
                  <a:cubicBezTo>
                    <a:pt x="53174" y="876"/>
                    <a:pt x="49720" y="1982"/>
                    <a:pt x="46167" y="2628"/>
                  </a:cubicBezTo>
                  <a:cubicBezTo>
                    <a:pt x="40073" y="3736"/>
                    <a:pt x="33808" y="3862"/>
                    <a:pt x="27773" y="5255"/>
                  </a:cubicBezTo>
                  <a:cubicBezTo>
                    <a:pt x="22376" y="6500"/>
                    <a:pt x="17263" y="8758"/>
                    <a:pt x="12008" y="10510"/>
                  </a:cubicBezTo>
                  <a:cubicBezTo>
                    <a:pt x="6533" y="18722"/>
                    <a:pt x="0" y="24727"/>
                    <a:pt x="9380" y="36786"/>
                  </a:cubicBezTo>
                  <a:cubicBezTo>
                    <a:pt x="12781" y="41159"/>
                    <a:pt x="25146" y="42041"/>
                    <a:pt x="25146" y="42041"/>
                  </a:cubicBezTo>
                  <a:cubicBezTo>
                    <a:pt x="30401" y="49925"/>
                    <a:pt x="29525" y="50799"/>
                    <a:pt x="38284" y="55179"/>
                  </a:cubicBezTo>
                  <a:cubicBezTo>
                    <a:pt x="40761" y="56418"/>
                    <a:pt x="43746" y="56462"/>
                    <a:pt x="46167" y="57807"/>
                  </a:cubicBezTo>
                  <a:cubicBezTo>
                    <a:pt x="51688" y="60874"/>
                    <a:pt x="56677" y="64814"/>
                    <a:pt x="61932" y="68317"/>
                  </a:cubicBezTo>
                  <a:cubicBezTo>
                    <a:pt x="64560" y="70069"/>
                    <a:pt x="66751" y="72807"/>
                    <a:pt x="69815" y="73573"/>
                  </a:cubicBezTo>
                  <a:lnTo>
                    <a:pt x="80325" y="76200"/>
                  </a:lnTo>
                  <a:lnTo>
                    <a:pt x="103973" y="735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61 - Ελεύθερη σχεδίαση"/>
            <p:cNvSpPr/>
            <p:nvPr/>
          </p:nvSpPr>
          <p:spPr>
            <a:xfrm>
              <a:off x="7814441" y="5419189"/>
              <a:ext cx="115965" cy="159177"/>
            </a:xfrm>
            <a:custGeom>
              <a:avLst/>
              <a:gdLst>
                <a:gd name="connsiteX0" fmla="*/ 91966 w 115965"/>
                <a:gd name="connsiteY0" fmla="*/ 17287 h 159177"/>
                <a:gd name="connsiteX1" fmla="*/ 84083 w 115965"/>
                <a:gd name="connsiteY1" fmla="*/ 33052 h 159177"/>
                <a:gd name="connsiteX2" fmla="*/ 76200 w 115965"/>
                <a:gd name="connsiteY2" fmla="*/ 46190 h 159177"/>
                <a:gd name="connsiteX3" fmla="*/ 55180 w 115965"/>
                <a:gd name="connsiteY3" fmla="*/ 77721 h 159177"/>
                <a:gd name="connsiteX4" fmla="*/ 47297 w 115965"/>
                <a:gd name="connsiteY4" fmla="*/ 85604 h 159177"/>
                <a:gd name="connsiteX5" fmla="*/ 44669 w 115965"/>
                <a:gd name="connsiteY5" fmla="*/ 93487 h 159177"/>
                <a:gd name="connsiteX6" fmla="*/ 36787 w 115965"/>
                <a:gd name="connsiteY6" fmla="*/ 96114 h 159177"/>
                <a:gd name="connsiteX7" fmla="*/ 31531 w 115965"/>
                <a:gd name="connsiteY7" fmla="*/ 101370 h 159177"/>
                <a:gd name="connsiteX8" fmla="*/ 23649 w 115965"/>
                <a:gd name="connsiteY8" fmla="*/ 106625 h 159177"/>
                <a:gd name="connsiteX9" fmla="*/ 5256 w 115965"/>
                <a:gd name="connsiteY9" fmla="*/ 130273 h 159177"/>
                <a:gd name="connsiteX10" fmla="*/ 0 w 115965"/>
                <a:gd name="connsiteY10" fmla="*/ 148666 h 159177"/>
                <a:gd name="connsiteX11" fmla="*/ 2628 w 115965"/>
                <a:gd name="connsiteY11" fmla="*/ 159177 h 159177"/>
                <a:gd name="connsiteX12" fmla="*/ 15766 w 115965"/>
                <a:gd name="connsiteY12" fmla="*/ 153921 h 159177"/>
                <a:gd name="connsiteX13" fmla="*/ 34159 w 115965"/>
                <a:gd name="connsiteY13" fmla="*/ 135528 h 159177"/>
                <a:gd name="connsiteX14" fmla="*/ 44669 w 115965"/>
                <a:gd name="connsiteY14" fmla="*/ 127645 h 159177"/>
                <a:gd name="connsiteX15" fmla="*/ 68318 w 115965"/>
                <a:gd name="connsiteY15" fmla="*/ 109252 h 159177"/>
                <a:gd name="connsiteX16" fmla="*/ 76200 w 115965"/>
                <a:gd name="connsiteY16" fmla="*/ 101370 h 159177"/>
                <a:gd name="connsiteX17" fmla="*/ 78828 w 115965"/>
                <a:gd name="connsiteY17" fmla="*/ 93487 h 159177"/>
                <a:gd name="connsiteX18" fmla="*/ 84083 w 115965"/>
                <a:gd name="connsiteY18" fmla="*/ 85604 h 159177"/>
                <a:gd name="connsiteX19" fmla="*/ 94593 w 115965"/>
                <a:gd name="connsiteY19" fmla="*/ 64583 h 159177"/>
                <a:gd name="connsiteX20" fmla="*/ 97221 w 115965"/>
                <a:gd name="connsiteY20" fmla="*/ 56701 h 159177"/>
                <a:gd name="connsiteX21" fmla="*/ 102476 w 115965"/>
                <a:gd name="connsiteY21" fmla="*/ 38308 h 159177"/>
                <a:gd name="connsiteX22" fmla="*/ 110359 w 115965"/>
                <a:gd name="connsiteY22" fmla="*/ 27797 h 159177"/>
                <a:gd name="connsiteX23" fmla="*/ 107731 w 115965"/>
                <a:gd name="connsiteY23" fmla="*/ 1521 h 159177"/>
                <a:gd name="connsiteX24" fmla="*/ 91966 w 115965"/>
                <a:gd name="connsiteY24" fmla="*/ 17287 h 15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965" h="159177">
                  <a:moveTo>
                    <a:pt x="91966" y="17287"/>
                  </a:moveTo>
                  <a:cubicBezTo>
                    <a:pt x="88025" y="22542"/>
                    <a:pt x="94273" y="12670"/>
                    <a:pt x="84083" y="33052"/>
                  </a:cubicBezTo>
                  <a:cubicBezTo>
                    <a:pt x="77261" y="46696"/>
                    <a:pt x="86466" y="35926"/>
                    <a:pt x="76200" y="46190"/>
                  </a:cubicBezTo>
                  <a:cubicBezTo>
                    <a:pt x="68595" y="69006"/>
                    <a:pt x="74862" y="58039"/>
                    <a:pt x="55180" y="77721"/>
                  </a:cubicBezTo>
                  <a:lnTo>
                    <a:pt x="47297" y="85604"/>
                  </a:lnTo>
                  <a:cubicBezTo>
                    <a:pt x="46421" y="88232"/>
                    <a:pt x="46628" y="91528"/>
                    <a:pt x="44669" y="93487"/>
                  </a:cubicBezTo>
                  <a:cubicBezTo>
                    <a:pt x="42711" y="95445"/>
                    <a:pt x="39162" y="94689"/>
                    <a:pt x="36787" y="96114"/>
                  </a:cubicBezTo>
                  <a:cubicBezTo>
                    <a:pt x="34662" y="97389"/>
                    <a:pt x="33466" y="99822"/>
                    <a:pt x="31531" y="101370"/>
                  </a:cubicBezTo>
                  <a:cubicBezTo>
                    <a:pt x="29065" y="103343"/>
                    <a:pt x="26276" y="104873"/>
                    <a:pt x="23649" y="106625"/>
                  </a:cubicBezTo>
                  <a:cubicBezTo>
                    <a:pt x="11077" y="125482"/>
                    <a:pt x="17604" y="117924"/>
                    <a:pt x="5256" y="130273"/>
                  </a:cubicBezTo>
                  <a:cubicBezTo>
                    <a:pt x="4017" y="133990"/>
                    <a:pt x="0" y="145367"/>
                    <a:pt x="0" y="148666"/>
                  </a:cubicBezTo>
                  <a:cubicBezTo>
                    <a:pt x="0" y="152278"/>
                    <a:pt x="1752" y="155673"/>
                    <a:pt x="2628" y="159177"/>
                  </a:cubicBezTo>
                  <a:cubicBezTo>
                    <a:pt x="7007" y="157425"/>
                    <a:pt x="11993" y="156751"/>
                    <a:pt x="15766" y="153921"/>
                  </a:cubicBezTo>
                  <a:cubicBezTo>
                    <a:pt x="22702" y="148719"/>
                    <a:pt x="27223" y="140731"/>
                    <a:pt x="34159" y="135528"/>
                  </a:cubicBezTo>
                  <a:cubicBezTo>
                    <a:pt x="37662" y="132900"/>
                    <a:pt x="41414" y="130575"/>
                    <a:pt x="44669" y="127645"/>
                  </a:cubicBezTo>
                  <a:cubicBezTo>
                    <a:pt x="65520" y="108879"/>
                    <a:pt x="52219" y="114619"/>
                    <a:pt x="68318" y="109252"/>
                  </a:cubicBezTo>
                  <a:cubicBezTo>
                    <a:pt x="70945" y="106625"/>
                    <a:pt x="74139" y="104462"/>
                    <a:pt x="76200" y="101370"/>
                  </a:cubicBezTo>
                  <a:cubicBezTo>
                    <a:pt x="77736" y="99065"/>
                    <a:pt x="77589" y="95964"/>
                    <a:pt x="78828" y="93487"/>
                  </a:cubicBezTo>
                  <a:cubicBezTo>
                    <a:pt x="80240" y="90662"/>
                    <a:pt x="82331" y="88232"/>
                    <a:pt x="84083" y="85604"/>
                  </a:cubicBezTo>
                  <a:cubicBezTo>
                    <a:pt x="89335" y="59346"/>
                    <a:pt x="81976" y="83508"/>
                    <a:pt x="94593" y="64583"/>
                  </a:cubicBezTo>
                  <a:cubicBezTo>
                    <a:pt x="96129" y="62279"/>
                    <a:pt x="96425" y="59354"/>
                    <a:pt x="97221" y="56701"/>
                  </a:cubicBezTo>
                  <a:cubicBezTo>
                    <a:pt x="99053" y="50594"/>
                    <a:pt x="99837" y="44113"/>
                    <a:pt x="102476" y="38308"/>
                  </a:cubicBezTo>
                  <a:cubicBezTo>
                    <a:pt x="104288" y="34321"/>
                    <a:pt x="107731" y="31301"/>
                    <a:pt x="110359" y="27797"/>
                  </a:cubicBezTo>
                  <a:cubicBezTo>
                    <a:pt x="114041" y="16753"/>
                    <a:pt x="115965" y="15929"/>
                    <a:pt x="107731" y="1521"/>
                  </a:cubicBezTo>
                  <a:cubicBezTo>
                    <a:pt x="106862" y="0"/>
                    <a:pt x="95907" y="12032"/>
                    <a:pt x="91966" y="17287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62 - Ελεύθερη σχεδίαση"/>
            <p:cNvSpPr/>
            <p:nvPr/>
          </p:nvSpPr>
          <p:spPr>
            <a:xfrm rot="19315249">
              <a:off x="6564601" y="6250266"/>
              <a:ext cx="382763" cy="107243"/>
            </a:xfrm>
            <a:custGeom>
              <a:avLst/>
              <a:gdLst>
                <a:gd name="connsiteX0" fmla="*/ 8914 w 382763"/>
                <a:gd name="connsiteY0" fmla="*/ 11197 h 107243"/>
                <a:gd name="connsiteX1" fmla="*/ 43073 w 382763"/>
                <a:gd name="connsiteY1" fmla="*/ 21707 h 107243"/>
                <a:gd name="connsiteX2" fmla="*/ 58838 w 382763"/>
                <a:gd name="connsiteY2" fmla="*/ 34845 h 107243"/>
                <a:gd name="connsiteX3" fmla="*/ 95624 w 382763"/>
                <a:gd name="connsiteY3" fmla="*/ 40100 h 107243"/>
                <a:gd name="connsiteX4" fmla="*/ 129783 w 382763"/>
                <a:gd name="connsiteY4" fmla="*/ 47983 h 107243"/>
                <a:gd name="connsiteX5" fmla="*/ 184962 w 382763"/>
                <a:gd name="connsiteY5" fmla="*/ 55866 h 107243"/>
                <a:gd name="connsiteX6" fmla="*/ 205983 w 382763"/>
                <a:gd name="connsiteY6" fmla="*/ 61121 h 107243"/>
                <a:gd name="connsiteX7" fmla="*/ 213866 w 382763"/>
                <a:gd name="connsiteY7" fmla="*/ 63749 h 107243"/>
                <a:gd name="connsiteX8" fmla="*/ 227004 w 382763"/>
                <a:gd name="connsiteY8" fmla="*/ 71631 h 107243"/>
                <a:gd name="connsiteX9" fmla="*/ 234886 w 382763"/>
                <a:gd name="connsiteY9" fmla="*/ 76887 h 107243"/>
                <a:gd name="connsiteX10" fmla="*/ 242769 w 382763"/>
                <a:gd name="connsiteY10" fmla="*/ 79514 h 107243"/>
                <a:gd name="connsiteX11" fmla="*/ 261162 w 382763"/>
                <a:gd name="connsiteY11" fmla="*/ 87397 h 107243"/>
                <a:gd name="connsiteX12" fmla="*/ 311086 w 382763"/>
                <a:gd name="connsiteY12" fmla="*/ 95280 h 107243"/>
                <a:gd name="connsiteX13" fmla="*/ 324224 w 382763"/>
                <a:gd name="connsiteY13" fmla="*/ 100535 h 107243"/>
                <a:gd name="connsiteX14" fmla="*/ 355755 w 382763"/>
                <a:gd name="connsiteY14" fmla="*/ 105790 h 107243"/>
                <a:gd name="connsiteX15" fmla="*/ 379404 w 382763"/>
                <a:gd name="connsiteY15" fmla="*/ 103162 h 107243"/>
                <a:gd name="connsiteX16" fmla="*/ 368893 w 382763"/>
                <a:gd name="connsiteY16" fmla="*/ 97907 h 107243"/>
                <a:gd name="connsiteX17" fmla="*/ 350500 w 382763"/>
                <a:gd name="connsiteY17" fmla="*/ 87397 h 107243"/>
                <a:gd name="connsiteX18" fmla="*/ 342617 w 382763"/>
                <a:gd name="connsiteY18" fmla="*/ 82142 h 107243"/>
                <a:gd name="connsiteX19" fmla="*/ 332107 w 382763"/>
                <a:gd name="connsiteY19" fmla="*/ 79514 h 107243"/>
                <a:gd name="connsiteX20" fmla="*/ 316342 w 382763"/>
                <a:gd name="connsiteY20" fmla="*/ 69004 h 107243"/>
                <a:gd name="connsiteX21" fmla="*/ 303204 w 382763"/>
                <a:gd name="connsiteY21" fmla="*/ 55866 h 107243"/>
                <a:gd name="connsiteX22" fmla="*/ 295321 w 382763"/>
                <a:gd name="connsiteY22" fmla="*/ 47983 h 107243"/>
                <a:gd name="connsiteX23" fmla="*/ 276928 w 382763"/>
                <a:gd name="connsiteY23" fmla="*/ 42728 h 107243"/>
                <a:gd name="connsiteX24" fmla="*/ 255907 w 382763"/>
                <a:gd name="connsiteY24" fmla="*/ 34845 h 107243"/>
                <a:gd name="connsiteX25" fmla="*/ 221748 w 382763"/>
                <a:gd name="connsiteY25" fmla="*/ 26962 h 107243"/>
                <a:gd name="connsiteX26" fmla="*/ 182335 w 382763"/>
                <a:gd name="connsiteY26" fmla="*/ 19080 h 107243"/>
                <a:gd name="connsiteX27" fmla="*/ 142921 w 382763"/>
                <a:gd name="connsiteY27" fmla="*/ 8569 h 107243"/>
                <a:gd name="connsiteX28" fmla="*/ 98252 w 382763"/>
                <a:gd name="connsiteY28" fmla="*/ 11197 h 107243"/>
                <a:gd name="connsiteX29" fmla="*/ 8914 w 382763"/>
                <a:gd name="connsiteY29" fmla="*/ 5942 h 107243"/>
                <a:gd name="connsiteX30" fmla="*/ 8914 w 382763"/>
                <a:gd name="connsiteY30" fmla="*/ 11197 h 1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2763" h="107243">
                  <a:moveTo>
                    <a:pt x="8914" y="11197"/>
                  </a:moveTo>
                  <a:cubicBezTo>
                    <a:pt x="14607" y="13825"/>
                    <a:pt x="33064" y="14558"/>
                    <a:pt x="43073" y="21707"/>
                  </a:cubicBezTo>
                  <a:cubicBezTo>
                    <a:pt x="47595" y="24937"/>
                    <a:pt x="52616" y="33381"/>
                    <a:pt x="58838" y="34845"/>
                  </a:cubicBezTo>
                  <a:cubicBezTo>
                    <a:pt x="70895" y="37682"/>
                    <a:pt x="95624" y="40100"/>
                    <a:pt x="95624" y="40100"/>
                  </a:cubicBezTo>
                  <a:cubicBezTo>
                    <a:pt x="111401" y="50619"/>
                    <a:pt x="98775" y="43982"/>
                    <a:pt x="129783" y="47983"/>
                  </a:cubicBezTo>
                  <a:cubicBezTo>
                    <a:pt x="148210" y="50361"/>
                    <a:pt x="166937" y="51360"/>
                    <a:pt x="184962" y="55866"/>
                  </a:cubicBezTo>
                  <a:cubicBezTo>
                    <a:pt x="191969" y="57618"/>
                    <a:pt x="199015" y="59221"/>
                    <a:pt x="205983" y="61121"/>
                  </a:cubicBezTo>
                  <a:cubicBezTo>
                    <a:pt x="208655" y="61850"/>
                    <a:pt x="211389" y="62510"/>
                    <a:pt x="213866" y="63749"/>
                  </a:cubicBezTo>
                  <a:cubicBezTo>
                    <a:pt x="218434" y="66033"/>
                    <a:pt x="222673" y="68924"/>
                    <a:pt x="227004" y="71631"/>
                  </a:cubicBezTo>
                  <a:cubicBezTo>
                    <a:pt x="229682" y="73305"/>
                    <a:pt x="232062" y="75475"/>
                    <a:pt x="234886" y="76887"/>
                  </a:cubicBezTo>
                  <a:cubicBezTo>
                    <a:pt x="237363" y="78126"/>
                    <a:pt x="240141" y="78638"/>
                    <a:pt x="242769" y="79514"/>
                  </a:cubicBezTo>
                  <a:cubicBezTo>
                    <a:pt x="254341" y="87228"/>
                    <a:pt x="246806" y="83482"/>
                    <a:pt x="261162" y="87397"/>
                  </a:cubicBezTo>
                  <a:cubicBezTo>
                    <a:pt x="291650" y="95712"/>
                    <a:pt x="269969" y="91853"/>
                    <a:pt x="311086" y="95280"/>
                  </a:cubicBezTo>
                  <a:cubicBezTo>
                    <a:pt x="315465" y="97032"/>
                    <a:pt x="319749" y="99044"/>
                    <a:pt x="324224" y="100535"/>
                  </a:cubicBezTo>
                  <a:cubicBezTo>
                    <a:pt x="334636" y="104005"/>
                    <a:pt x="344739" y="104413"/>
                    <a:pt x="355755" y="105790"/>
                  </a:cubicBezTo>
                  <a:cubicBezTo>
                    <a:pt x="363638" y="104914"/>
                    <a:pt x="372603" y="107243"/>
                    <a:pt x="379404" y="103162"/>
                  </a:cubicBezTo>
                  <a:cubicBezTo>
                    <a:pt x="382763" y="101147"/>
                    <a:pt x="372215" y="99983"/>
                    <a:pt x="368893" y="97907"/>
                  </a:cubicBezTo>
                  <a:cubicBezTo>
                    <a:pt x="350713" y="86544"/>
                    <a:pt x="365988" y="92558"/>
                    <a:pt x="350500" y="87397"/>
                  </a:cubicBezTo>
                  <a:cubicBezTo>
                    <a:pt x="347872" y="85645"/>
                    <a:pt x="345520" y="83386"/>
                    <a:pt x="342617" y="82142"/>
                  </a:cubicBezTo>
                  <a:cubicBezTo>
                    <a:pt x="339298" y="80719"/>
                    <a:pt x="335242" y="81306"/>
                    <a:pt x="332107" y="79514"/>
                  </a:cubicBezTo>
                  <a:cubicBezTo>
                    <a:pt x="304559" y="63771"/>
                    <a:pt x="340945" y="77204"/>
                    <a:pt x="316342" y="69004"/>
                  </a:cubicBezTo>
                  <a:cubicBezTo>
                    <a:pt x="306706" y="54551"/>
                    <a:pt x="316342" y="66815"/>
                    <a:pt x="303204" y="55866"/>
                  </a:cubicBezTo>
                  <a:cubicBezTo>
                    <a:pt x="300349" y="53487"/>
                    <a:pt x="298413" y="50044"/>
                    <a:pt x="295321" y="47983"/>
                  </a:cubicBezTo>
                  <a:cubicBezTo>
                    <a:pt x="293062" y="46477"/>
                    <a:pt x="278325" y="43077"/>
                    <a:pt x="276928" y="42728"/>
                  </a:cubicBezTo>
                  <a:cubicBezTo>
                    <a:pt x="260737" y="31935"/>
                    <a:pt x="278636" y="42422"/>
                    <a:pt x="255907" y="34845"/>
                  </a:cubicBezTo>
                  <a:cubicBezTo>
                    <a:pt x="225101" y="24576"/>
                    <a:pt x="276024" y="32993"/>
                    <a:pt x="221748" y="26962"/>
                  </a:cubicBezTo>
                  <a:cubicBezTo>
                    <a:pt x="191668" y="16935"/>
                    <a:pt x="221211" y="25559"/>
                    <a:pt x="182335" y="19080"/>
                  </a:cubicBezTo>
                  <a:cubicBezTo>
                    <a:pt x="162969" y="15852"/>
                    <a:pt x="159700" y="14162"/>
                    <a:pt x="142921" y="8569"/>
                  </a:cubicBezTo>
                  <a:cubicBezTo>
                    <a:pt x="128031" y="9445"/>
                    <a:pt x="113167" y="11197"/>
                    <a:pt x="98252" y="11197"/>
                  </a:cubicBezTo>
                  <a:cubicBezTo>
                    <a:pt x="36267" y="11197"/>
                    <a:pt x="45214" y="11991"/>
                    <a:pt x="8914" y="5942"/>
                  </a:cubicBezTo>
                  <a:cubicBezTo>
                    <a:pt x="0" y="0"/>
                    <a:pt x="3221" y="8569"/>
                    <a:pt x="8914" y="11197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2" name="71 - Ελεύθερη σχεδίαση"/>
          <p:cNvSpPr/>
          <p:nvPr/>
        </p:nvSpPr>
        <p:spPr>
          <a:xfrm>
            <a:off x="0" y="2071678"/>
            <a:ext cx="3323743" cy="3420720"/>
          </a:xfrm>
          <a:custGeom>
            <a:avLst/>
            <a:gdLst>
              <a:gd name="connsiteX0" fmla="*/ 1567072 w 2405272"/>
              <a:gd name="connsiteY0" fmla="*/ 197743 h 2531760"/>
              <a:gd name="connsiteX1" fmla="*/ 1528972 w 2405272"/>
              <a:gd name="connsiteY1" fmla="*/ 248543 h 2531760"/>
              <a:gd name="connsiteX2" fmla="*/ 1516272 w 2405272"/>
              <a:gd name="connsiteY2" fmla="*/ 388243 h 2531760"/>
              <a:gd name="connsiteX3" fmla="*/ 1490872 w 2405272"/>
              <a:gd name="connsiteY3" fmla="*/ 439043 h 2531760"/>
              <a:gd name="connsiteX4" fmla="*/ 1452772 w 2405272"/>
              <a:gd name="connsiteY4" fmla="*/ 515243 h 2531760"/>
              <a:gd name="connsiteX5" fmla="*/ 1274972 w 2405272"/>
              <a:gd name="connsiteY5" fmla="*/ 566043 h 2531760"/>
              <a:gd name="connsiteX6" fmla="*/ 1135272 w 2405272"/>
              <a:gd name="connsiteY6" fmla="*/ 591443 h 2531760"/>
              <a:gd name="connsiteX7" fmla="*/ 1033672 w 2405272"/>
              <a:gd name="connsiteY7" fmla="*/ 604143 h 2531760"/>
              <a:gd name="connsiteX8" fmla="*/ 893972 w 2405272"/>
              <a:gd name="connsiteY8" fmla="*/ 629543 h 2531760"/>
              <a:gd name="connsiteX9" fmla="*/ 792372 w 2405272"/>
              <a:gd name="connsiteY9" fmla="*/ 654943 h 2531760"/>
              <a:gd name="connsiteX10" fmla="*/ 728872 w 2405272"/>
              <a:gd name="connsiteY10" fmla="*/ 731143 h 2531760"/>
              <a:gd name="connsiteX11" fmla="*/ 703472 w 2405272"/>
              <a:gd name="connsiteY11" fmla="*/ 769243 h 2531760"/>
              <a:gd name="connsiteX12" fmla="*/ 690772 w 2405272"/>
              <a:gd name="connsiteY12" fmla="*/ 807343 h 2531760"/>
              <a:gd name="connsiteX13" fmla="*/ 652672 w 2405272"/>
              <a:gd name="connsiteY13" fmla="*/ 820043 h 2531760"/>
              <a:gd name="connsiteX14" fmla="*/ 639972 w 2405272"/>
              <a:gd name="connsiteY14" fmla="*/ 858143 h 2531760"/>
              <a:gd name="connsiteX15" fmla="*/ 601872 w 2405272"/>
              <a:gd name="connsiteY15" fmla="*/ 883543 h 2531760"/>
              <a:gd name="connsiteX16" fmla="*/ 525672 w 2405272"/>
              <a:gd name="connsiteY16" fmla="*/ 934343 h 2531760"/>
              <a:gd name="connsiteX17" fmla="*/ 474872 w 2405272"/>
              <a:gd name="connsiteY17" fmla="*/ 1010543 h 2531760"/>
              <a:gd name="connsiteX18" fmla="*/ 411372 w 2405272"/>
              <a:gd name="connsiteY18" fmla="*/ 1086743 h 2531760"/>
              <a:gd name="connsiteX19" fmla="*/ 385972 w 2405272"/>
              <a:gd name="connsiteY19" fmla="*/ 1175643 h 2531760"/>
              <a:gd name="connsiteX20" fmla="*/ 360572 w 2405272"/>
              <a:gd name="connsiteY20" fmla="*/ 1213743 h 2531760"/>
              <a:gd name="connsiteX21" fmla="*/ 347872 w 2405272"/>
              <a:gd name="connsiteY21" fmla="*/ 1264543 h 2531760"/>
              <a:gd name="connsiteX22" fmla="*/ 322472 w 2405272"/>
              <a:gd name="connsiteY22" fmla="*/ 1315343 h 2531760"/>
              <a:gd name="connsiteX23" fmla="*/ 309772 w 2405272"/>
              <a:gd name="connsiteY23" fmla="*/ 1353443 h 2531760"/>
              <a:gd name="connsiteX24" fmla="*/ 335172 w 2405272"/>
              <a:gd name="connsiteY24" fmla="*/ 1683643 h 2531760"/>
              <a:gd name="connsiteX25" fmla="*/ 347872 w 2405272"/>
              <a:gd name="connsiteY25" fmla="*/ 1734443 h 2531760"/>
              <a:gd name="connsiteX26" fmla="*/ 373272 w 2405272"/>
              <a:gd name="connsiteY26" fmla="*/ 1772543 h 2531760"/>
              <a:gd name="connsiteX27" fmla="*/ 436772 w 2405272"/>
              <a:gd name="connsiteY27" fmla="*/ 1899543 h 2531760"/>
              <a:gd name="connsiteX28" fmla="*/ 462172 w 2405272"/>
              <a:gd name="connsiteY28" fmla="*/ 1937643 h 2531760"/>
              <a:gd name="connsiteX29" fmla="*/ 500272 w 2405272"/>
              <a:gd name="connsiteY29" fmla="*/ 1963043 h 2531760"/>
              <a:gd name="connsiteX30" fmla="*/ 551072 w 2405272"/>
              <a:gd name="connsiteY30" fmla="*/ 2001143 h 2531760"/>
              <a:gd name="connsiteX31" fmla="*/ 678072 w 2405272"/>
              <a:gd name="connsiteY31" fmla="*/ 2115443 h 2531760"/>
              <a:gd name="connsiteX32" fmla="*/ 716172 w 2405272"/>
              <a:gd name="connsiteY32" fmla="*/ 2128143 h 2531760"/>
              <a:gd name="connsiteX33" fmla="*/ 843172 w 2405272"/>
              <a:gd name="connsiteY33" fmla="*/ 2166243 h 2531760"/>
              <a:gd name="connsiteX34" fmla="*/ 957472 w 2405272"/>
              <a:gd name="connsiteY34" fmla="*/ 2204343 h 2531760"/>
              <a:gd name="connsiteX35" fmla="*/ 995572 w 2405272"/>
              <a:gd name="connsiteY35" fmla="*/ 2229743 h 2531760"/>
              <a:gd name="connsiteX36" fmla="*/ 1097172 w 2405272"/>
              <a:gd name="connsiteY36" fmla="*/ 2242443 h 2531760"/>
              <a:gd name="connsiteX37" fmla="*/ 1579772 w 2405272"/>
              <a:gd name="connsiteY37" fmla="*/ 2255143 h 2531760"/>
              <a:gd name="connsiteX38" fmla="*/ 1998872 w 2405272"/>
              <a:gd name="connsiteY38" fmla="*/ 2242443 h 2531760"/>
              <a:gd name="connsiteX39" fmla="*/ 2163972 w 2405272"/>
              <a:gd name="connsiteY39" fmla="*/ 2229743 h 2531760"/>
              <a:gd name="connsiteX40" fmla="*/ 2240172 w 2405272"/>
              <a:gd name="connsiteY40" fmla="*/ 2255143 h 2531760"/>
              <a:gd name="connsiteX41" fmla="*/ 2316372 w 2405272"/>
              <a:gd name="connsiteY41" fmla="*/ 2293243 h 2531760"/>
              <a:gd name="connsiteX42" fmla="*/ 2354472 w 2405272"/>
              <a:gd name="connsiteY42" fmla="*/ 2331343 h 2531760"/>
              <a:gd name="connsiteX43" fmla="*/ 2405272 w 2405272"/>
              <a:gd name="connsiteY43" fmla="*/ 2407543 h 2531760"/>
              <a:gd name="connsiteX44" fmla="*/ 2341772 w 2405272"/>
              <a:gd name="connsiteY44" fmla="*/ 2496443 h 2531760"/>
              <a:gd name="connsiteX45" fmla="*/ 2252872 w 2405272"/>
              <a:gd name="connsiteY45" fmla="*/ 2509143 h 2531760"/>
              <a:gd name="connsiteX46" fmla="*/ 2138572 w 2405272"/>
              <a:gd name="connsiteY46" fmla="*/ 2496443 h 2531760"/>
              <a:gd name="connsiteX47" fmla="*/ 2087772 w 2405272"/>
              <a:gd name="connsiteY47" fmla="*/ 2458343 h 2531760"/>
              <a:gd name="connsiteX48" fmla="*/ 2049672 w 2405272"/>
              <a:gd name="connsiteY48" fmla="*/ 2432943 h 2531760"/>
              <a:gd name="connsiteX49" fmla="*/ 2024272 w 2405272"/>
              <a:gd name="connsiteY49" fmla="*/ 2394843 h 2531760"/>
              <a:gd name="connsiteX50" fmla="*/ 1948072 w 2405272"/>
              <a:gd name="connsiteY50" fmla="*/ 2369443 h 2531760"/>
              <a:gd name="connsiteX51" fmla="*/ 1833772 w 2405272"/>
              <a:gd name="connsiteY51" fmla="*/ 2382143 h 2531760"/>
              <a:gd name="connsiteX52" fmla="*/ 1732172 w 2405272"/>
              <a:gd name="connsiteY52" fmla="*/ 2420243 h 2531760"/>
              <a:gd name="connsiteX53" fmla="*/ 1567072 w 2405272"/>
              <a:gd name="connsiteY53" fmla="*/ 2445643 h 2531760"/>
              <a:gd name="connsiteX54" fmla="*/ 1351172 w 2405272"/>
              <a:gd name="connsiteY54" fmla="*/ 2483743 h 2531760"/>
              <a:gd name="connsiteX55" fmla="*/ 1147972 w 2405272"/>
              <a:gd name="connsiteY55" fmla="*/ 2509143 h 2531760"/>
              <a:gd name="connsiteX56" fmla="*/ 932072 w 2405272"/>
              <a:gd name="connsiteY56" fmla="*/ 2483743 h 2531760"/>
              <a:gd name="connsiteX57" fmla="*/ 779672 w 2405272"/>
              <a:gd name="connsiteY57" fmla="*/ 2407543 h 2531760"/>
              <a:gd name="connsiteX58" fmla="*/ 690772 w 2405272"/>
              <a:gd name="connsiteY58" fmla="*/ 2382143 h 2531760"/>
              <a:gd name="connsiteX59" fmla="*/ 665372 w 2405272"/>
              <a:gd name="connsiteY59" fmla="*/ 2344043 h 2531760"/>
              <a:gd name="connsiteX60" fmla="*/ 589172 w 2405272"/>
              <a:gd name="connsiteY60" fmla="*/ 2305943 h 2531760"/>
              <a:gd name="connsiteX61" fmla="*/ 551072 w 2405272"/>
              <a:gd name="connsiteY61" fmla="*/ 2267843 h 2531760"/>
              <a:gd name="connsiteX62" fmla="*/ 512972 w 2405272"/>
              <a:gd name="connsiteY62" fmla="*/ 2191643 h 2531760"/>
              <a:gd name="connsiteX63" fmla="*/ 474872 w 2405272"/>
              <a:gd name="connsiteY63" fmla="*/ 2166243 h 2531760"/>
              <a:gd name="connsiteX64" fmla="*/ 411372 w 2405272"/>
              <a:gd name="connsiteY64" fmla="*/ 2090043 h 2531760"/>
              <a:gd name="connsiteX65" fmla="*/ 335172 w 2405272"/>
              <a:gd name="connsiteY65" fmla="*/ 2013843 h 2531760"/>
              <a:gd name="connsiteX66" fmla="*/ 297072 w 2405272"/>
              <a:gd name="connsiteY66" fmla="*/ 1975743 h 2531760"/>
              <a:gd name="connsiteX67" fmla="*/ 258972 w 2405272"/>
              <a:gd name="connsiteY67" fmla="*/ 1886843 h 2531760"/>
              <a:gd name="connsiteX68" fmla="*/ 246272 w 2405272"/>
              <a:gd name="connsiteY68" fmla="*/ 1848743 h 2531760"/>
              <a:gd name="connsiteX69" fmla="*/ 220872 w 2405272"/>
              <a:gd name="connsiteY69" fmla="*/ 1810643 h 2531760"/>
              <a:gd name="connsiteX70" fmla="*/ 208172 w 2405272"/>
              <a:gd name="connsiteY70" fmla="*/ 1772543 h 2531760"/>
              <a:gd name="connsiteX71" fmla="*/ 182772 w 2405272"/>
              <a:gd name="connsiteY71" fmla="*/ 1721743 h 2531760"/>
              <a:gd name="connsiteX72" fmla="*/ 157372 w 2405272"/>
              <a:gd name="connsiteY72" fmla="*/ 1645543 h 2531760"/>
              <a:gd name="connsiteX73" fmla="*/ 119272 w 2405272"/>
              <a:gd name="connsiteY73" fmla="*/ 1594743 h 2531760"/>
              <a:gd name="connsiteX74" fmla="*/ 55772 w 2405272"/>
              <a:gd name="connsiteY74" fmla="*/ 1518543 h 2531760"/>
              <a:gd name="connsiteX75" fmla="*/ 43072 w 2405272"/>
              <a:gd name="connsiteY75" fmla="*/ 1480443 h 2531760"/>
              <a:gd name="connsiteX76" fmla="*/ 4972 w 2405272"/>
              <a:gd name="connsiteY76" fmla="*/ 1455043 h 2531760"/>
              <a:gd name="connsiteX77" fmla="*/ 17672 w 2405272"/>
              <a:gd name="connsiteY77" fmla="*/ 1416943 h 2531760"/>
              <a:gd name="connsiteX78" fmla="*/ 68472 w 2405272"/>
              <a:gd name="connsiteY78" fmla="*/ 1340743 h 2531760"/>
              <a:gd name="connsiteX79" fmla="*/ 81172 w 2405272"/>
              <a:gd name="connsiteY79" fmla="*/ 1302643 h 2531760"/>
              <a:gd name="connsiteX80" fmla="*/ 131972 w 2405272"/>
              <a:gd name="connsiteY80" fmla="*/ 1226443 h 2531760"/>
              <a:gd name="connsiteX81" fmla="*/ 157372 w 2405272"/>
              <a:gd name="connsiteY81" fmla="*/ 1150243 h 2531760"/>
              <a:gd name="connsiteX82" fmla="*/ 182772 w 2405272"/>
              <a:gd name="connsiteY82" fmla="*/ 1074043 h 2531760"/>
              <a:gd name="connsiteX83" fmla="*/ 220872 w 2405272"/>
              <a:gd name="connsiteY83" fmla="*/ 985143 h 2531760"/>
              <a:gd name="connsiteX84" fmla="*/ 233572 w 2405272"/>
              <a:gd name="connsiteY84" fmla="*/ 883543 h 2531760"/>
              <a:gd name="connsiteX85" fmla="*/ 258972 w 2405272"/>
              <a:gd name="connsiteY85" fmla="*/ 845443 h 2531760"/>
              <a:gd name="connsiteX86" fmla="*/ 297072 w 2405272"/>
              <a:gd name="connsiteY86" fmla="*/ 794643 h 2531760"/>
              <a:gd name="connsiteX87" fmla="*/ 360572 w 2405272"/>
              <a:gd name="connsiteY87" fmla="*/ 718443 h 2531760"/>
              <a:gd name="connsiteX88" fmla="*/ 398672 w 2405272"/>
              <a:gd name="connsiteY88" fmla="*/ 693043 h 2531760"/>
              <a:gd name="connsiteX89" fmla="*/ 411372 w 2405272"/>
              <a:gd name="connsiteY89" fmla="*/ 654943 h 2531760"/>
              <a:gd name="connsiteX90" fmla="*/ 512972 w 2405272"/>
              <a:gd name="connsiteY90" fmla="*/ 578743 h 2531760"/>
              <a:gd name="connsiteX91" fmla="*/ 551072 w 2405272"/>
              <a:gd name="connsiteY91" fmla="*/ 553343 h 2531760"/>
              <a:gd name="connsiteX92" fmla="*/ 589172 w 2405272"/>
              <a:gd name="connsiteY92" fmla="*/ 540643 h 2531760"/>
              <a:gd name="connsiteX93" fmla="*/ 652672 w 2405272"/>
              <a:gd name="connsiteY93" fmla="*/ 515243 h 2531760"/>
              <a:gd name="connsiteX94" fmla="*/ 792372 w 2405272"/>
              <a:gd name="connsiteY94" fmla="*/ 451743 h 2531760"/>
              <a:gd name="connsiteX95" fmla="*/ 855872 w 2405272"/>
              <a:gd name="connsiteY95" fmla="*/ 375543 h 2531760"/>
              <a:gd name="connsiteX96" fmla="*/ 881272 w 2405272"/>
              <a:gd name="connsiteY96" fmla="*/ 337443 h 2531760"/>
              <a:gd name="connsiteX97" fmla="*/ 919372 w 2405272"/>
              <a:gd name="connsiteY97" fmla="*/ 324743 h 2531760"/>
              <a:gd name="connsiteX98" fmla="*/ 1059072 w 2405272"/>
              <a:gd name="connsiteY98" fmla="*/ 248543 h 2531760"/>
              <a:gd name="connsiteX99" fmla="*/ 1147972 w 2405272"/>
              <a:gd name="connsiteY99" fmla="*/ 172343 h 2531760"/>
              <a:gd name="connsiteX100" fmla="*/ 1186072 w 2405272"/>
              <a:gd name="connsiteY100" fmla="*/ 159643 h 2531760"/>
              <a:gd name="connsiteX101" fmla="*/ 1224172 w 2405272"/>
              <a:gd name="connsiteY101" fmla="*/ 134243 h 2531760"/>
              <a:gd name="connsiteX102" fmla="*/ 1287672 w 2405272"/>
              <a:gd name="connsiteY102" fmla="*/ 121543 h 2531760"/>
              <a:gd name="connsiteX103" fmla="*/ 1363872 w 2405272"/>
              <a:gd name="connsiteY103" fmla="*/ 70743 h 2531760"/>
              <a:gd name="connsiteX104" fmla="*/ 1401972 w 2405272"/>
              <a:gd name="connsiteY104" fmla="*/ 32643 h 2531760"/>
              <a:gd name="connsiteX105" fmla="*/ 1440072 w 2405272"/>
              <a:gd name="connsiteY105" fmla="*/ 7243 h 2531760"/>
              <a:gd name="connsiteX106" fmla="*/ 1528972 w 2405272"/>
              <a:gd name="connsiteY106" fmla="*/ 19943 h 2531760"/>
              <a:gd name="connsiteX107" fmla="*/ 1541672 w 2405272"/>
              <a:gd name="connsiteY107" fmla="*/ 58043 h 2531760"/>
              <a:gd name="connsiteX108" fmla="*/ 1567072 w 2405272"/>
              <a:gd name="connsiteY108" fmla="*/ 108843 h 2531760"/>
              <a:gd name="connsiteX109" fmla="*/ 1579772 w 2405272"/>
              <a:gd name="connsiteY109" fmla="*/ 146943 h 2531760"/>
              <a:gd name="connsiteX110" fmla="*/ 1567072 w 2405272"/>
              <a:gd name="connsiteY110" fmla="*/ 197743 h 253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5272" h="2531760">
                <a:moveTo>
                  <a:pt x="1567072" y="197743"/>
                </a:moveTo>
                <a:cubicBezTo>
                  <a:pt x="1558605" y="214676"/>
                  <a:pt x="1534426" y="228091"/>
                  <a:pt x="1528972" y="248543"/>
                </a:cubicBezTo>
                <a:cubicBezTo>
                  <a:pt x="1516924" y="293723"/>
                  <a:pt x="1525442" y="342392"/>
                  <a:pt x="1516272" y="388243"/>
                </a:cubicBezTo>
                <a:cubicBezTo>
                  <a:pt x="1512559" y="406807"/>
                  <a:pt x="1498330" y="421642"/>
                  <a:pt x="1490872" y="439043"/>
                </a:cubicBezTo>
                <a:cubicBezTo>
                  <a:pt x="1475378" y="475195"/>
                  <a:pt x="1483280" y="484735"/>
                  <a:pt x="1452772" y="515243"/>
                </a:cubicBezTo>
                <a:cubicBezTo>
                  <a:pt x="1388997" y="579018"/>
                  <a:pt x="1380702" y="550939"/>
                  <a:pt x="1274972" y="566043"/>
                </a:cubicBezTo>
                <a:cubicBezTo>
                  <a:pt x="1228118" y="572736"/>
                  <a:pt x="1182023" y="584061"/>
                  <a:pt x="1135272" y="591443"/>
                </a:cubicBezTo>
                <a:cubicBezTo>
                  <a:pt x="1101559" y="596766"/>
                  <a:pt x="1067385" y="598820"/>
                  <a:pt x="1033672" y="604143"/>
                </a:cubicBezTo>
                <a:cubicBezTo>
                  <a:pt x="986921" y="611525"/>
                  <a:pt x="940491" y="620821"/>
                  <a:pt x="893972" y="629543"/>
                </a:cubicBezTo>
                <a:cubicBezTo>
                  <a:pt x="823913" y="642679"/>
                  <a:pt x="846877" y="636775"/>
                  <a:pt x="792372" y="654943"/>
                </a:cubicBezTo>
                <a:cubicBezTo>
                  <a:pt x="729309" y="749538"/>
                  <a:pt x="810360" y="633357"/>
                  <a:pt x="728872" y="731143"/>
                </a:cubicBezTo>
                <a:cubicBezTo>
                  <a:pt x="719101" y="742869"/>
                  <a:pt x="710298" y="755591"/>
                  <a:pt x="703472" y="769243"/>
                </a:cubicBezTo>
                <a:cubicBezTo>
                  <a:pt x="697485" y="781217"/>
                  <a:pt x="700238" y="797877"/>
                  <a:pt x="690772" y="807343"/>
                </a:cubicBezTo>
                <a:cubicBezTo>
                  <a:pt x="681306" y="816809"/>
                  <a:pt x="665372" y="815810"/>
                  <a:pt x="652672" y="820043"/>
                </a:cubicBezTo>
                <a:cubicBezTo>
                  <a:pt x="648439" y="832743"/>
                  <a:pt x="648335" y="847690"/>
                  <a:pt x="639972" y="858143"/>
                </a:cubicBezTo>
                <a:cubicBezTo>
                  <a:pt x="630437" y="870062"/>
                  <a:pt x="613598" y="873772"/>
                  <a:pt x="601872" y="883543"/>
                </a:cubicBezTo>
                <a:cubicBezTo>
                  <a:pt x="538451" y="936394"/>
                  <a:pt x="592629" y="912024"/>
                  <a:pt x="525672" y="934343"/>
                </a:cubicBezTo>
                <a:cubicBezTo>
                  <a:pt x="498429" y="1016072"/>
                  <a:pt x="534330" y="927302"/>
                  <a:pt x="474872" y="1010543"/>
                </a:cubicBezTo>
                <a:cubicBezTo>
                  <a:pt x="416279" y="1092573"/>
                  <a:pt x="486482" y="1036670"/>
                  <a:pt x="411372" y="1086743"/>
                </a:cubicBezTo>
                <a:cubicBezTo>
                  <a:pt x="407303" y="1103019"/>
                  <a:pt x="395082" y="1157423"/>
                  <a:pt x="385972" y="1175643"/>
                </a:cubicBezTo>
                <a:cubicBezTo>
                  <a:pt x="379146" y="1189295"/>
                  <a:pt x="369039" y="1201043"/>
                  <a:pt x="360572" y="1213743"/>
                </a:cubicBezTo>
                <a:cubicBezTo>
                  <a:pt x="356339" y="1230676"/>
                  <a:pt x="354001" y="1248200"/>
                  <a:pt x="347872" y="1264543"/>
                </a:cubicBezTo>
                <a:cubicBezTo>
                  <a:pt x="341225" y="1282270"/>
                  <a:pt x="329930" y="1297942"/>
                  <a:pt x="322472" y="1315343"/>
                </a:cubicBezTo>
                <a:cubicBezTo>
                  <a:pt x="317199" y="1327648"/>
                  <a:pt x="314005" y="1340743"/>
                  <a:pt x="309772" y="1353443"/>
                </a:cubicBezTo>
                <a:cubicBezTo>
                  <a:pt x="318239" y="1463510"/>
                  <a:pt x="324188" y="1573799"/>
                  <a:pt x="335172" y="1683643"/>
                </a:cubicBezTo>
                <a:cubicBezTo>
                  <a:pt x="336909" y="1701011"/>
                  <a:pt x="340996" y="1718400"/>
                  <a:pt x="347872" y="1734443"/>
                </a:cubicBezTo>
                <a:cubicBezTo>
                  <a:pt x="353885" y="1748472"/>
                  <a:pt x="367073" y="1758595"/>
                  <a:pt x="373272" y="1772543"/>
                </a:cubicBezTo>
                <a:cubicBezTo>
                  <a:pt x="439057" y="1920559"/>
                  <a:pt x="355972" y="1786423"/>
                  <a:pt x="436772" y="1899543"/>
                </a:cubicBezTo>
                <a:cubicBezTo>
                  <a:pt x="445644" y="1911963"/>
                  <a:pt x="451379" y="1926850"/>
                  <a:pt x="462172" y="1937643"/>
                </a:cubicBezTo>
                <a:cubicBezTo>
                  <a:pt x="472965" y="1948436"/>
                  <a:pt x="487852" y="1954171"/>
                  <a:pt x="500272" y="1963043"/>
                </a:cubicBezTo>
                <a:cubicBezTo>
                  <a:pt x="517496" y="1975346"/>
                  <a:pt x="535339" y="1986983"/>
                  <a:pt x="551072" y="2001143"/>
                </a:cubicBezTo>
                <a:cubicBezTo>
                  <a:pt x="596628" y="2042143"/>
                  <a:pt x="625412" y="2085352"/>
                  <a:pt x="678072" y="2115443"/>
                </a:cubicBezTo>
                <a:cubicBezTo>
                  <a:pt x="689695" y="2122085"/>
                  <a:pt x="703637" y="2123443"/>
                  <a:pt x="716172" y="2128143"/>
                </a:cubicBezTo>
                <a:cubicBezTo>
                  <a:pt x="811649" y="2163947"/>
                  <a:pt x="746017" y="2146812"/>
                  <a:pt x="843172" y="2166243"/>
                </a:cubicBezTo>
                <a:cubicBezTo>
                  <a:pt x="1014044" y="2251679"/>
                  <a:pt x="760517" y="2130485"/>
                  <a:pt x="957472" y="2204343"/>
                </a:cubicBezTo>
                <a:cubicBezTo>
                  <a:pt x="971764" y="2209702"/>
                  <a:pt x="980846" y="2225727"/>
                  <a:pt x="995572" y="2229743"/>
                </a:cubicBezTo>
                <a:cubicBezTo>
                  <a:pt x="1028500" y="2238723"/>
                  <a:pt x="1063074" y="2240960"/>
                  <a:pt x="1097172" y="2242443"/>
                </a:cubicBezTo>
                <a:cubicBezTo>
                  <a:pt x="1257942" y="2249433"/>
                  <a:pt x="1418905" y="2250910"/>
                  <a:pt x="1579772" y="2255143"/>
                </a:cubicBezTo>
                <a:cubicBezTo>
                  <a:pt x="1719472" y="2250910"/>
                  <a:pt x="1859520" y="2253162"/>
                  <a:pt x="1998872" y="2242443"/>
                </a:cubicBezTo>
                <a:cubicBezTo>
                  <a:pt x="2225501" y="2225010"/>
                  <a:pt x="1912132" y="2193766"/>
                  <a:pt x="2163972" y="2229743"/>
                </a:cubicBezTo>
                <a:cubicBezTo>
                  <a:pt x="2189372" y="2238210"/>
                  <a:pt x="2217895" y="2240291"/>
                  <a:pt x="2240172" y="2255143"/>
                </a:cubicBezTo>
                <a:cubicBezTo>
                  <a:pt x="2289411" y="2287969"/>
                  <a:pt x="2263792" y="2275716"/>
                  <a:pt x="2316372" y="2293243"/>
                </a:cubicBezTo>
                <a:cubicBezTo>
                  <a:pt x="2329072" y="2305943"/>
                  <a:pt x="2343445" y="2317166"/>
                  <a:pt x="2354472" y="2331343"/>
                </a:cubicBezTo>
                <a:cubicBezTo>
                  <a:pt x="2373214" y="2355440"/>
                  <a:pt x="2405272" y="2407543"/>
                  <a:pt x="2405272" y="2407543"/>
                </a:cubicBezTo>
                <a:cubicBezTo>
                  <a:pt x="2381686" y="2478300"/>
                  <a:pt x="2402248" y="2484348"/>
                  <a:pt x="2341772" y="2496443"/>
                </a:cubicBezTo>
                <a:cubicBezTo>
                  <a:pt x="2312419" y="2502314"/>
                  <a:pt x="2282505" y="2504910"/>
                  <a:pt x="2252872" y="2509143"/>
                </a:cubicBezTo>
                <a:cubicBezTo>
                  <a:pt x="2214772" y="2504910"/>
                  <a:pt x="2175211" y="2507717"/>
                  <a:pt x="2138572" y="2496443"/>
                </a:cubicBezTo>
                <a:cubicBezTo>
                  <a:pt x="2118341" y="2490218"/>
                  <a:pt x="2104996" y="2470646"/>
                  <a:pt x="2087772" y="2458343"/>
                </a:cubicBezTo>
                <a:cubicBezTo>
                  <a:pt x="2075352" y="2449471"/>
                  <a:pt x="2062372" y="2441410"/>
                  <a:pt x="2049672" y="2432943"/>
                </a:cubicBezTo>
                <a:cubicBezTo>
                  <a:pt x="2041205" y="2420243"/>
                  <a:pt x="2037215" y="2402933"/>
                  <a:pt x="2024272" y="2394843"/>
                </a:cubicBezTo>
                <a:cubicBezTo>
                  <a:pt x="2001568" y="2380653"/>
                  <a:pt x="1948072" y="2369443"/>
                  <a:pt x="1948072" y="2369443"/>
                </a:cubicBezTo>
                <a:cubicBezTo>
                  <a:pt x="1909972" y="2373676"/>
                  <a:pt x="1871256" y="2374111"/>
                  <a:pt x="1833772" y="2382143"/>
                </a:cubicBezTo>
                <a:cubicBezTo>
                  <a:pt x="1785163" y="2392559"/>
                  <a:pt x="1775856" y="2412052"/>
                  <a:pt x="1732172" y="2420243"/>
                </a:cubicBezTo>
                <a:cubicBezTo>
                  <a:pt x="1677445" y="2430504"/>
                  <a:pt x="1622105" y="2437176"/>
                  <a:pt x="1567072" y="2445643"/>
                </a:cubicBezTo>
                <a:cubicBezTo>
                  <a:pt x="1474791" y="2476403"/>
                  <a:pt x="1530527" y="2460349"/>
                  <a:pt x="1351172" y="2483743"/>
                </a:cubicBezTo>
                <a:cubicBezTo>
                  <a:pt x="983041" y="2531760"/>
                  <a:pt x="1449798" y="2466025"/>
                  <a:pt x="1147972" y="2509143"/>
                </a:cubicBezTo>
                <a:cubicBezTo>
                  <a:pt x="1076005" y="2500676"/>
                  <a:pt x="1001926" y="2503013"/>
                  <a:pt x="932072" y="2483743"/>
                </a:cubicBezTo>
                <a:cubicBezTo>
                  <a:pt x="877321" y="2468639"/>
                  <a:pt x="834772" y="2421318"/>
                  <a:pt x="779672" y="2407543"/>
                </a:cubicBezTo>
                <a:cubicBezTo>
                  <a:pt x="715885" y="2391596"/>
                  <a:pt x="745431" y="2400363"/>
                  <a:pt x="690772" y="2382143"/>
                </a:cubicBezTo>
                <a:cubicBezTo>
                  <a:pt x="682305" y="2369443"/>
                  <a:pt x="676165" y="2354836"/>
                  <a:pt x="665372" y="2344043"/>
                </a:cubicBezTo>
                <a:cubicBezTo>
                  <a:pt x="640753" y="2319424"/>
                  <a:pt x="620160" y="2316272"/>
                  <a:pt x="589172" y="2305943"/>
                </a:cubicBezTo>
                <a:cubicBezTo>
                  <a:pt x="576472" y="2293243"/>
                  <a:pt x="561035" y="2282787"/>
                  <a:pt x="551072" y="2267843"/>
                </a:cubicBezTo>
                <a:cubicBezTo>
                  <a:pt x="509755" y="2205868"/>
                  <a:pt x="572923" y="2251594"/>
                  <a:pt x="512972" y="2191643"/>
                </a:cubicBezTo>
                <a:cubicBezTo>
                  <a:pt x="502179" y="2180850"/>
                  <a:pt x="486598" y="2176014"/>
                  <a:pt x="474872" y="2166243"/>
                </a:cubicBezTo>
                <a:cubicBezTo>
                  <a:pt x="400418" y="2104198"/>
                  <a:pt x="468458" y="2154264"/>
                  <a:pt x="411372" y="2090043"/>
                </a:cubicBezTo>
                <a:cubicBezTo>
                  <a:pt x="387507" y="2063195"/>
                  <a:pt x="360572" y="2039243"/>
                  <a:pt x="335172" y="2013843"/>
                </a:cubicBezTo>
                <a:lnTo>
                  <a:pt x="297072" y="1975743"/>
                </a:lnTo>
                <a:cubicBezTo>
                  <a:pt x="270641" y="1870017"/>
                  <a:pt x="302825" y="1974548"/>
                  <a:pt x="258972" y="1886843"/>
                </a:cubicBezTo>
                <a:cubicBezTo>
                  <a:pt x="252985" y="1874869"/>
                  <a:pt x="252259" y="1860717"/>
                  <a:pt x="246272" y="1848743"/>
                </a:cubicBezTo>
                <a:cubicBezTo>
                  <a:pt x="239446" y="1835091"/>
                  <a:pt x="227698" y="1824295"/>
                  <a:pt x="220872" y="1810643"/>
                </a:cubicBezTo>
                <a:cubicBezTo>
                  <a:pt x="214885" y="1798669"/>
                  <a:pt x="213445" y="1784848"/>
                  <a:pt x="208172" y="1772543"/>
                </a:cubicBezTo>
                <a:cubicBezTo>
                  <a:pt x="200714" y="1755142"/>
                  <a:pt x="189803" y="1739321"/>
                  <a:pt x="182772" y="1721743"/>
                </a:cubicBezTo>
                <a:cubicBezTo>
                  <a:pt x="172828" y="1696884"/>
                  <a:pt x="173436" y="1666962"/>
                  <a:pt x="157372" y="1645543"/>
                </a:cubicBezTo>
                <a:cubicBezTo>
                  <a:pt x="144672" y="1628610"/>
                  <a:pt x="130490" y="1612692"/>
                  <a:pt x="119272" y="1594743"/>
                </a:cubicBezTo>
                <a:cubicBezTo>
                  <a:pt x="73235" y="1521083"/>
                  <a:pt x="120759" y="1561868"/>
                  <a:pt x="55772" y="1518543"/>
                </a:cubicBezTo>
                <a:cubicBezTo>
                  <a:pt x="51539" y="1505843"/>
                  <a:pt x="51435" y="1490896"/>
                  <a:pt x="43072" y="1480443"/>
                </a:cubicBezTo>
                <a:cubicBezTo>
                  <a:pt x="33537" y="1468524"/>
                  <a:pt x="10641" y="1469215"/>
                  <a:pt x="4972" y="1455043"/>
                </a:cubicBezTo>
                <a:cubicBezTo>
                  <a:pt x="0" y="1442614"/>
                  <a:pt x="11171" y="1428645"/>
                  <a:pt x="17672" y="1416943"/>
                </a:cubicBezTo>
                <a:cubicBezTo>
                  <a:pt x="32497" y="1390258"/>
                  <a:pt x="58819" y="1369703"/>
                  <a:pt x="68472" y="1340743"/>
                </a:cubicBezTo>
                <a:cubicBezTo>
                  <a:pt x="72705" y="1328043"/>
                  <a:pt x="74671" y="1314345"/>
                  <a:pt x="81172" y="1302643"/>
                </a:cubicBezTo>
                <a:cubicBezTo>
                  <a:pt x="95997" y="1275958"/>
                  <a:pt x="122319" y="1255403"/>
                  <a:pt x="131972" y="1226443"/>
                </a:cubicBezTo>
                <a:lnTo>
                  <a:pt x="157372" y="1150243"/>
                </a:lnTo>
                <a:cubicBezTo>
                  <a:pt x="165839" y="1124843"/>
                  <a:pt x="176278" y="1100018"/>
                  <a:pt x="182772" y="1074043"/>
                </a:cubicBezTo>
                <a:cubicBezTo>
                  <a:pt x="199174" y="1008435"/>
                  <a:pt x="185790" y="1037766"/>
                  <a:pt x="220872" y="985143"/>
                </a:cubicBezTo>
                <a:cubicBezTo>
                  <a:pt x="225105" y="951276"/>
                  <a:pt x="224592" y="916471"/>
                  <a:pt x="233572" y="883543"/>
                </a:cubicBezTo>
                <a:cubicBezTo>
                  <a:pt x="237588" y="868817"/>
                  <a:pt x="250100" y="857863"/>
                  <a:pt x="258972" y="845443"/>
                </a:cubicBezTo>
                <a:cubicBezTo>
                  <a:pt x="271275" y="828219"/>
                  <a:pt x="284769" y="811867"/>
                  <a:pt x="297072" y="794643"/>
                </a:cubicBezTo>
                <a:cubicBezTo>
                  <a:pt x="326454" y="753508"/>
                  <a:pt x="318716" y="753323"/>
                  <a:pt x="360572" y="718443"/>
                </a:cubicBezTo>
                <a:cubicBezTo>
                  <a:pt x="372298" y="708672"/>
                  <a:pt x="385972" y="701510"/>
                  <a:pt x="398672" y="693043"/>
                </a:cubicBezTo>
                <a:cubicBezTo>
                  <a:pt x="402905" y="680343"/>
                  <a:pt x="403946" y="666082"/>
                  <a:pt x="411372" y="654943"/>
                </a:cubicBezTo>
                <a:cubicBezTo>
                  <a:pt x="436821" y="616769"/>
                  <a:pt x="475447" y="602196"/>
                  <a:pt x="512972" y="578743"/>
                </a:cubicBezTo>
                <a:cubicBezTo>
                  <a:pt x="525915" y="570653"/>
                  <a:pt x="537420" y="560169"/>
                  <a:pt x="551072" y="553343"/>
                </a:cubicBezTo>
                <a:cubicBezTo>
                  <a:pt x="563046" y="547356"/>
                  <a:pt x="576637" y="545343"/>
                  <a:pt x="589172" y="540643"/>
                </a:cubicBezTo>
                <a:cubicBezTo>
                  <a:pt x="610518" y="532638"/>
                  <a:pt x="631973" y="524796"/>
                  <a:pt x="652672" y="515243"/>
                </a:cubicBezTo>
                <a:cubicBezTo>
                  <a:pt x="800318" y="447099"/>
                  <a:pt x="706305" y="480432"/>
                  <a:pt x="792372" y="451743"/>
                </a:cubicBezTo>
                <a:cubicBezTo>
                  <a:pt x="855435" y="357148"/>
                  <a:pt x="774384" y="473329"/>
                  <a:pt x="855872" y="375543"/>
                </a:cubicBezTo>
                <a:cubicBezTo>
                  <a:pt x="865643" y="363817"/>
                  <a:pt x="869353" y="346978"/>
                  <a:pt x="881272" y="337443"/>
                </a:cubicBezTo>
                <a:cubicBezTo>
                  <a:pt x="891725" y="329080"/>
                  <a:pt x="907620" y="331153"/>
                  <a:pt x="919372" y="324743"/>
                </a:cubicBezTo>
                <a:cubicBezTo>
                  <a:pt x="1074681" y="240029"/>
                  <a:pt x="968886" y="278605"/>
                  <a:pt x="1059072" y="248543"/>
                </a:cubicBezTo>
                <a:cubicBezTo>
                  <a:pt x="1089099" y="218516"/>
                  <a:pt x="1109957" y="194066"/>
                  <a:pt x="1147972" y="172343"/>
                </a:cubicBezTo>
                <a:cubicBezTo>
                  <a:pt x="1159595" y="165701"/>
                  <a:pt x="1174098" y="165630"/>
                  <a:pt x="1186072" y="159643"/>
                </a:cubicBezTo>
                <a:cubicBezTo>
                  <a:pt x="1199724" y="152817"/>
                  <a:pt x="1209880" y="139602"/>
                  <a:pt x="1224172" y="134243"/>
                </a:cubicBezTo>
                <a:cubicBezTo>
                  <a:pt x="1244383" y="126664"/>
                  <a:pt x="1266505" y="125776"/>
                  <a:pt x="1287672" y="121543"/>
                </a:cubicBezTo>
                <a:cubicBezTo>
                  <a:pt x="1409215" y="0"/>
                  <a:pt x="1253594" y="144261"/>
                  <a:pt x="1363872" y="70743"/>
                </a:cubicBezTo>
                <a:cubicBezTo>
                  <a:pt x="1378816" y="60780"/>
                  <a:pt x="1388174" y="44141"/>
                  <a:pt x="1401972" y="32643"/>
                </a:cubicBezTo>
                <a:cubicBezTo>
                  <a:pt x="1413698" y="22872"/>
                  <a:pt x="1427372" y="15710"/>
                  <a:pt x="1440072" y="7243"/>
                </a:cubicBezTo>
                <a:cubicBezTo>
                  <a:pt x="1469705" y="11476"/>
                  <a:pt x="1502198" y="6556"/>
                  <a:pt x="1528972" y="19943"/>
                </a:cubicBezTo>
                <a:cubicBezTo>
                  <a:pt x="1540946" y="25930"/>
                  <a:pt x="1536399" y="45738"/>
                  <a:pt x="1541672" y="58043"/>
                </a:cubicBezTo>
                <a:cubicBezTo>
                  <a:pt x="1549130" y="75444"/>
                  <a:pt x="1559614" y="91442"/>
                  <a:pt x="1567072" y="108843"/>
                </a:cubicBezTo>
                <a:cubicBezTo>
                  <a:pt x="1572345" y="121148"/>
                  <a:pt x="1574499" y="134638"/>
                  <a:pt x="1579772" y="146943"/>
                </a:cubicBezTo>
                <a:cubicBezTo>
                  <a:pt x="1587230" y="164344"/>
                  <a:pt x="1575539" y="180810"/>
                  <a:pt x="1567072" y="197743"/>
                </a:cubicBezTo>
                <a:close/>
              </a:path>
            </a:pathLst>
          </a:cu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80 - TextBox"/>
          <p:cNvSpPr txBox="1"/>
          <p:nvPr/>
        </p:nvSpPr>
        <p:spPr>
          <a:xfrm rot="515745">
            <a:off x="944685" y="3216614"/>
            <a:ext cx="20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Αέρας που περιέχει λίγο διοξείδιο του άνθρακα</a:t>
            </a:r>
            <a:endParaRPr lang="el-GR" sz="2000" dirty="0"/>
          </a:p>
        </p:txBody>
      </p:sp>
      <p:sp>
        <p:nvSpPr>
          <p:cNvPr id="82" name="81 - Δεξιό βέλος"/>
          <p:cNvSpPr/>
          <p:nvPr/>
        </p:nvSpPr>
        <p:spPr>
          <a:xfrm rot="21178795">
            <a:off x="489891" y="3758415"/>
            <a:ext cx="1952427" cy="1122799"/>
          </a:xfrm>
          <a:prstGeom prst="rightArrow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Ορθογώνιο"/>
          <p:cNvSpPr/>
          <p:nvPr/>
        </p:nvSpPr>
        <p:spPr>
          <a:xfrm>
            <a:off x="3571868" y="1071546"/>
            <a:ext cx="5357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συγκέντρωση (ποσότητα) του </a:t>
            </a:r>
            <a:r>
              <a:rPr lang="el-GR" b="1" dirty="0" smtClean="0"/>
              <a:t>διοξειδίου  του άνθρακα</a:t>
            </a:r>
            <a:r>
              <a:rPr lang="el-GR" dirty="0" smtClean="0"/>
              <a:t> στον αέρα που βρίσκεται  μέσα στη κυψελίδα είναι  μικρότερη από  το </a:t>
            </a:r>
            <a:r>
              <a:rPr lang="el-GR" b="1" dirty="0" smtClean="0"/>
              <a:t>διοξείδιο  του άνθρακα </a:t>
            </a:r>
            <a:r>
              <a:rPr lang="el-GR" dirty="0" smtClean="0"/>
              <a:t>του </a:t>
            </a:r>
            <a:r>
              <a:rPr lang="el-GR" dirty="0" smtClean="0"/>
              <a:t>αίματος που υπάρχει στο τριχοειδή αγγείο γύρω από την κυψελίδα.  </a:t>
            </a:r>
            <a:endParaRPr lang="el-GR" dirty="0"/>
          </a:p>
        </p:txBody>
      </p:sp>
      <p:sp>
        <p:nvSpPr>
          <p:cNvPr id="84" name="83 - Ορθογώνιο"/>
          <p:cNvSpPr/>
          <p:nvPr/>
        </p:nvSpPr>
        <p:spPr>
          <a:xfrm rot="21115246">
            <a:off x="680254" y="3968771"/>
            <a:ext cx="162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Διοξείδιο του άνθρακα</a:t>
            </a:r>
            <a:endParaRPr lang="el-GR" b="1" dirty="0"/>
          </a:p>
        </p:txBody>
      </p:sp>
      <p:sp>
        <p:nvSpPr>
          <p:cNvPr id="85" name="84 - Ορθογώνιο"/>
          <p:cNvSpPr/>
          <p:nvPr/>
        </p:nvSpPr>
        <p:spPr>
          <a:xfrm>
            <a:off x="4929190" y="3286124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</a:t>
            </a:r>
            <a:r>
              <a:rPr lang="el-GR" b="1" dirty="0" smtClean="0"/>
              <a:t>διοξείδιο  του άνθρακα </a:t>
            </a:r>
            <a:r>
              <a:rPr lang="el-GR" dirty="0" smtClean="0"/>
              <a:t>από το αίμα </a:t>
            </a:r>
            <a:r>
              <a:rPr lang="el-GR" dirty="0" smtClean="0"/>
              <a:t> (στο τριχοειδή αγγείο) </a:t>
            </a:r>
            <a:r>
              <a:rPr lang="el-GR" dirty="0" smtClean="0"/>
              <a:t>πηγαίνει στις κυψελίδες  με διάχυση 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142844" y="2000240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5400000">
            <a:off x="786580" y="5572140"/>
            <a:ext cx="927900" cy="722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4" grpId="0"/>
      <p:bldP spid="71" grpId="0"/>
      <p:bldP spid="72" grpId="0" animBg="1"/>
      <p:bldP spid="81" grpId="0"/>
      <p:bldP spid="82" grpId="0" animBg="1"/>
      <p:bldP spid="83" grpId="0"/>
      <p:bldP spid="84" grpId="0"/>
      <p:bldP spid="85" grpId="0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4485" cy="1785926"/>
          </a:xfrm>
          <a:prstGeom prst="rect">
            <a:avLst/>
          </a:prstGeom>
          <a:noFill/>
        </p:spPr>
      </p:pic>
      <p:cxnSp>
        <p:nvCxnSpPr>
          <p:cNvPr id="20" name="19 - Ευθύγραμμο βέλος σύνδεσης"/>
          <p:cNvCxnSpPr>
            <a:endCxn id="44" idx="0"/>
          </p:cNvCxnSpPr>
          <p:nvPr/>
        </p:nvCxnSpPr>
        <p:spPr>
          <a:xfrm rot="16200000" flipH="1">
            <a:off x="683017" y="1747407"/>
            <a:ext cx="499272" cy="63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Ελεύθερη σχεδίαση"/>
          <p:cNvSpPr/>
          <p:nvPr/>
        </p:nvSpPr>
        <p:spPr>
          <a:xfrm>
            <a:off x="928662" y="1500174"/>
            <a:ext cx="142876" cy="214315"/>
          </a:xfrm>
          <a:custGeom>
            <a:avLst/>
            <a:gdLst>
              <a:gd name="connsiteX0" fmla="*/ 68798 w 392422"/>
              <a:gd name="connsiteY0" fmla="*/ 0 h 413657"/>
              <a:gd name="connsiteX1" fmla="*/ 36141 w 392422"/>
              <a:gd name="connsiteY1" fmla="*/ 32657 h 413657"/>
              <a:gd name="connsiteX2" fmla="*/ 25255 w 392422"/>
              <a:gd name="connsiteY2" fmla="*/ 87086 h 413657"/>
              <a:gd name="connsiteX3" fmla="*/ 3484 w 392422"/>
              <a:gd name="connsiteY3" fmla="*/ 130629 h 413657"/>
              <a:gd name="connsiteX4" fmla="*/ 14370 w 392422"/>
              <a:gd name="connsiteY4" fmla="*/ 283029 h 413657"/>
              <a:gd name="connsiteX5" fmla="*/ 57912 w 392422"/>
              <a:gd name="connsiteY5" fmla="*/ 315686 h 413657"/>
              <a:gd name="connsiteX6" fmla="*/ 177655 w 392422"/>
              <a:gd name="connsiteY6" fmla="*/ 348343 h 413657"/>
              <a:gd name="connsiteX7" fmla="*/ 242970 w 392422"/>
              <a:gd name="connsiteY7" fmla="*/ 381000 h 413657"/>
              <a:gd name="connsiteX8" fmla="*/ 297398 w 392422"/>
              <a:gd name="connsiteY8" fmla="*/ 413657 h 413657"/>
              <a:gd name="connsiteX9" fmla="*/ 330055 w 392422"/>
              <a:gd name="connsiteY9" fmla="*/ 402772 h 413657"/>
              <a:gd name="connsiteX10" fmla="*/ 340941 w 392422"/>
              <a:gd name="connsiteY10" fmla="*/ 370114 h 413657"/>
              <a:gd name="connsiteX11" fmla="*/ 373598 w 392422"/>
              <a:gd name="connsiteY11" fmla="*/ 326572 h 413657"/>
              <a:gd name="connsiteX12" fmla="*/ 330055 w 392422"/>
              <a:gd name="connsiteY12" fmla="*/ 119743 h 413657"/>
              <a:gd name="connsiteX13" fmla="*/ 297398 w 392422"/>
              <a:gd name="connsiteY13" fmla="*/ 108857 h 413657"/>
              <a:gd name="connsiteX14" fmla="*/ 242970 w 392422"/>
              <a:gd name="connsiteY14" fmla="*/ 97972 h 413657"/>
              <a:gd name="connsiteX15" fmla="*/ 188541 w 392422"/>
              <a:gd name="connsiteY15" fmla="*/ 65314 h 413657"/>
              <a:gd name="connsiteX16" fmla="*/ 123227 w 392422"/>
              <a:gd name="connsiteY16" fmla="*/ 32657 h 413657"/>
              <a:gd name="connsiteX17" fmla="*/ 14370 w 392422"/>
              <a:gd name="connsiteY17" fmla="*/ 10886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22" h="413657">
                <a:moveTo>
                  <a:pt x="68798" y="0"/>
                </a:moveTo>
                <a:cubicBezTo>
                  <a:pt x="57912" y="10886"/>
                  <a:pt x="43026" y="18888"/>
                  <a:pt x="36141" y="32657"/>
                </a:cubicBezTo>
                <a:cubicBezTo>
                  <a:pt x="27867" y="49206"/>
                  <a:pt x="31106" y="69533"/>
                  <a:pt x="25255" y="87086"/>
                </a:cubicBezTo>
                <a:cubicBezTo>
                  <a:pt x="20123" y="102481"/>
                  <a:pt x="10741" y="116115"/>
                  <a:pt x="3484" y="130629"/>
                </a:cubicBezTo>
                <a:cubicBezTo>
                  <a:pt x="7113" y="181429"/>
                  <a:pt x="0" y="234169"/>
                  <a:pt x="14370" y="283029"/>
                </a:cubicBezTo>
                <a:cubicBezTo>
                  <a:pt x="19489" y="300434"/>
                  <a:pt x="41396" y="308179"/>
                  <a:pt x="57912" y="315686"/>
                </a:cubicBezTo>
                <a:cubicBezTo>
                  <a:pt x="73724" y="322873"/>
                  <a:pt x="150833" y="341637"/>
                  <a:pt x="177655" y="348343"/>
                </a:cubicBezTo>
                <a:cubicBezTo>
                  <a:pt x="271248" y="410737"/>
                  <a:pt x="152828" y="335929"/>
                  <a:pt x="242970" y="381000"/>
                </a:cubicBezTo>
                <a:cubicBezTo>
                  <a:pt x="261894" y="390462"/>
                  <a:pt x="279255" y="402771"/>
                  <a:pt x="297398" y="413657"/>
                </a:cubicBezTo>
                <a:cubicBezTo>
                  <a:pt x="308284" y="410029"/>
                  <a:pt x="321941" y="410886"/>
                  <a:pt x="330055" y="402772"/>
                </a:cubicBezTo>
                <a:cubicBezTo>
                  <a:pt x="338169" y="394658"/>
                  <a:pt x="335248" y="380077"/>
                  <a:pt x="340941" y="370114"/>
                </a:cubicBezTo>
                <a:cubicBezTo>
                  <a:pt x="349942" y="354362"/>
                  <a:pt x="362712" y="341086"/>
                  <a:pt x="373598" y="326572"/>
                </a:cubicBezTo>
                <a:cubicBezTo>
                  <a:pt x="370755" y="302407"/>
                  <a:pt x="392422" y="157163"/>
                  <a:pt x="330055" y="119743"/>
                </a:cubicBezTo>
                <a:cubicBezTo>
                  <a:pt x="320216" y="113839"/>
                  <a:pt x="308530" y="111640"/>
                  <a:pt x="297398" y="108857"/>
                </a:cubicBezTo>
                <a:cubicBezTo>
                  <a:pt x="279448" y="104370"/>
                  <a:pt x="261113" y="101600"/>
                  <a:pt x="242970" y="97972"/>
                </a:cubicBezTo>
                <a:cubicBezTo>
                  <a:pt x="200445" y="55447"/>
                  <a:pt x="245065" y="93576"/>
                  <a:pt x="188541" y="65314"/>
                </a:cubicBezTo>
                <a:cubicBezTo>
                  <a:pt x="139789" y="40938"/>
                  <a:pt x="174038" y="44383"/>
                  <a:pt x="123227" y="32657"/>
                </a:cubicBezTo>
                <a:cubicBezTo>
                  <a:pt x="87170" y="24336"/>
                  <a:pt x="14370" y="10886"/>
                  <a:pt x="14370" y="10886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Ελεύθερη σχεδίαση"/>
          <p:cNvSpPr/>
          <p:nvPr/>
        </p:nvSpPr>
        <p:spPr>
          <a:xfrm>
            <a:off x="-1214478" y="6723010"/>
            <a:ext cx="400094" cy="134990"/>
          </a:xfrm>
          <a:custGeom>
            <a:avLst/>
            <a:gdLst>
              <a:gd name="connsiteX0" fmla="*/ 378372 w 400094"/>
              <a:gd name="connsiteY0" fmla="*/ 100832 h 134990"/>
              <a:gd name="connsiteX1" fmla="*/ 349469 w 400094"/>
              <a:gd name="connsiteY1" fmla="*/ 98204 h 134990"/>
              <a:gd name="connsiteX2" fmla="*/ 341586 w 400094"/>
              <a:gd name="connsiteY2" fmla="*/ 92949 h 134990"/>
              <a:gd name="connsiteX3" fmla="*/ 333703 w 400094"/>
              <a:gd name="connsiteY3" fmla="*/ 90321 h 134990"/>
              <a:gd name="connsiteX4" fmla="*/ 323193 w 400094"/>
              <a:gd name="connsiteY4" fmla="*/ 82439 h 134990"/>
              <a:gd name="connsiteX5" fmla="*/ 283779 w 400094"/>
              <a:gd name="connsiteY5" fmla="*/ 74556 h 134990"/>
              <a:gd name="connsiteX6" fmla="*/ 270641 w 400094"/>
              <a:gd name="connsiteY6" fmla="*/ 64045 h 134990"/>
              <a:gd name="connsiteX7" fmla="*/ 262758 w 400094"/>
              <a:gd name="connsiteY7" fmla="*/ 56163 h 134990"/>
              <a:gd name="connsiteX8" fmla="*/ 244365 w 400094"/>
              <a:gd name="connsiteY8" fmla="*/ 48280 h 134990"/>
              <a:gd name="connsiteX9" fmla="*/ 236482 w 400094"/>
              <a:gd name="connsiteY9" fmla="*/ 43025 h 134990"/>
              <a:gd name="connsiteX10" fmla="*/ 210206 w 400094"/>
              <a:gd name="connsiteY10" fmla="*/ 37770 h 134990"/>
              <a:gd name="connsiteX11" fmla="*/ 157655 w 400094"/>
              <a:gd name="connsiteY11" fmla="*/ 29887 h 134990"/>
              <a:gd name="connsiteX12" fmla="*/ 107731 w 400094"/>
              <a:gd name="connsiteY12" fmla="*/ 22004 h 134990"/>
              <a:gd name="connsiteX13" fmla="*/ 84082 w 400094"/>
              <a:gd name="connsiteY13" fmla="*/ 16749 h 134990"/>
              <a:gd name="connsiteX14" fmla="*/ 55179 w 400094"/>
              <a:gd name="connsiteY14" fmla="*/ 11494 h 134990"/>
              <a:gd name="connsiteX15" fmla="*/ 44669 w 400094"/>
              <a:gd name="connsiteY15" fmla="*/ 8866 h 134990"/>
              <a:gd name="connsiteX16" fmla="*/ 18393 w 400094"/>
              <a:gd name="connsiteY16" fmla="*/ 6239 h 134990"/>
              <a:gd name="connsiteX17" fmla="*/ 10510 w 400094"/>
              <a:gd name="connsiteY17" fmla="*/ 983 h 134990"/>
              <a:gd name="connsiteX18" fmla="*/ 0 w 400094"/>
              <a:gd name="connsiteY18" fmla="*/ 3611 h 134990"/>
              <a:gd name="connsiteX19" fmla="*/ 10510 w 400094"/>
              <a:gd name="connsiteY19" fmla="*/ 6239 h 134990"/>
              <a:gd name="connsiteX20" fmla="*/ 18393 w 400094"/>
              <a:gd name="connsiteY20" fmla="*/ 24632 h 134990"/>
              <a:gd name="connsiteX21" fmla="*/ 23648 w 400094"/>
              <a:gd name="connsiteY21" fmla="*/ 32514 h 134990"/>
              <a:gd name="connsiteX22" fmla="*/ 34158 w 400094"/>
              <a:gd name="connsiteY22" fmla="*/ 43025 h 134990"/>
              <a:gd name="connsiteX23" fmla="*/ 57806 w 400094"/>
              <a:gd name="connsiteY23" fmla="*/ 64045 h 134990"/>
              <a:gd name="connsiteX24" fmla="*/ 78827 w 400094"/>
              <a:gd name="connsiteY24" fmla="*/ 69301 h 134990"/>
              <a:gd name="connsiteX25" fmla="*/ 86710 w 400094"/>
              <a:gd name="connsiteY25" fmla="*/ 74556 h 134990"/>
              <a:gd name="connsiteX26" fmla="*/ 94593 w 400094"/>
              <a:gd name="connsiteY26" fmla="*/ 82439 h 134990"/>
              <a:gd name="connsiteX27" fmla="*/ 102475 w 400094"/>
              <a:gd name="connsiteY27" fmla="*/ 85066 h 134990"/>
              <a:gd name="connsiteX28" fmla="*/ 120869 w 400094"/>
              <a:gd name="connsiteY28" fmla="*/ 92949 h 134990"/>
              <a:gd name="connsiteX29" fmla="*/ 152400 w 400094"/>
              <a:gd name="connsiteY29" fmla="*/ 100832 h 134990"/>
              <a:gd name="connsiteX30" fmla="*/ 176048 w 400094"/>
              <a:gd name="connsiteY30" fmla="*/ 108714 h 134990"/>
              <a:gd name="connsiteX31" fmla="*/ 183931 w 400094"/>
              <a:gd name="connsiteY31" fmla="*/ 111342 h 134990"/>
              <a:gd name="connsiteX32" fmla="*/ 225972 w 400094"/>
              <a:gd name="connsiteY32" fmla="*/ 119225 h 134990"/>
              <a:gd name="connsiteX33" fmla="*/ 233855 w 400094"/>
              <a:gd name="connsiteY33" fmla="*/ 124480 h 134990"/>
              <a:gd name="connsiteX34" fmla="*/ 241737 w 400094"/>
              <a:gd name="connsiteY34" fmla="*/ 127108 h 134990"/>
              <a:gd name="connsiteX35" fmla="*/ 286406 w 400094"/>
              <a:gd name="connsiteY35" fmla="*/ 134990 h 134990"/>
              <a:gd name="connsiteX36" fmla="*/ 365234 w 400094"/>
              <a:gd name="connsiteY36" fmla="*/ 129735 h 134990"/>
              <a:gd name="connsiteX37" fmla="*/ 388882 w 400094"/>
              <a:gd name="connsiteY37" fmla="*/ 121852 h 134990"/>
              <a:gd name="connsiteX38" fmla="*/ 378372 w 400094"/>
              <a:gd name="connsiteY38" fmla="*/ 100832 h 1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094" h="134990">
                <a:moveTo>
                  <a:pt x="378372" y="100832"/>
                </a:moveTo>
                <a:cubicBezTo>
                  <a:pt x="371803" y="96891"/>
                  <a:pt x="358928" y="100231"/>
                  <a:pt x="349469" y="98204"/>
                </a:cubicBezTo>
                <a:cubicBezTo>
                  <a:pt x="346381" y="97542"/>
                  <a:pt x="344411" y="94361"/>
                  <a:pt x="341586" y="92949"/>
                </a:cubicBezTo>
                <a:cubicBezTo>
                  <a:pt x="339109" y="91710"/>
                  <a:pt x="336331" y="91197"/>
                  <a:pt x="333703" y="90321"/>
                </a:cubicBezTo>
                <a:cubicBezTo>
                  <a:pt x="330200" y="87694"/>
                  <a:pt x="327280" y="84011"/>
                  <a:pt x="323193" y="82439"/>
                </a:cubicBezTo>
                <a:cubicBezTo>
                  <a:pt x="315832" y="79608"/>
                  <a:pt x="293333" y="76148"/>
                  <a:pt x="283779" y="74556"/>
                </a:cubicBezTo>
                <a:cubicBezTo>
                  <a:pt x="272028" y="56929"/>
                  <a:pt x="285870" y="74197"/>
                  <a:pt x="270641" y="64045"/>
                </a:cubicBezTo>
                <a:cubicBezTo>
                  <a:pt x="267549" y="61984"/>
                  <a:pt x="265613" y="58542"/>
                  <a:pt x="262758" y="56163"/>
                </a:cubicBezTo>
                <a:cubicBezTo>
                  <a:pt x="254981" y="49683"/>
                  <a:pt x="254382" y="50785"/>
                  <a:pt x="244365" y="48280"/>
                </a:cubicBezTo>
                <a:cubicBezTo>
                  <a:pt x="241737" y="46528"/>
                  <a:pt x="239307" y="44437"/>
                  <a:pt x="236482" y="43025"/>
                </a:cubicBezTo>
                <a:cubicBezTo>
                  <a:pt x="228924" y="39246"/>
                  <a:pt x="217477" y="38982"/>
                  <a:pt x="210206" y="37770"/>
                </a:cubicBezTo>
                <a:cubicBezTo>
                  <a:pt x="163475" y="29981"/>
                  <a:pt x="199155" y="34497"/>
                  <a:pt x="157655" y="29887"/>
                </a:cubicBezTo>
                <a:cubicBezTo>
                  <a:pt x="111325" y="18305"/>
                  <a:pt x="165155" y="30618"/>
                  <a:pt x="107731" y="22004"/>
                </a:cubicBezTo>
                <a:cubicBezTo>
                  <a:pt x="99745" y="20806"/>
                  <a:pt x="92000" y="18333"/>
                  <a:pt x="84082" y="16749"/>
                </a:cubicBezTo>
                <a:cubicBezTo>
                  <a:pt x="74480" y="14829"/>
                  <a:pt x="64781" y="13415"/>
                  <a:pt x="55179" y="11494"/>
                </a:cubicBezTo>
                <a:cubicBezTo>
                  <a:pt x="51638" y="10786"/>
                  <a:pt x="48244" y="9377"/>
                  <a:pt x="44669" y="8866"/>
                </a:cubicBezTo>
                <a:cubicBezTo>
                  <a:pt x="35955" y="7621"/>
                  <a:pt x="27152" y="7115"/>
                  <a:pt x="18393" y="6239"/>
                </a:cubicBezTo>
                <a:cubicBezTo>
                  <a:pt x="15765" y="4487"/>
                  <a:pt x="13636" y="1430"/>
                  <a:pt x="10510" y="983"/>
                </a:cubicBezTo>
                <a:cubicBezTo>
                  <a:pt x="6935" y="472"/>
                  <a:pt x="0" y="0"/>
                  <a:pt x="0" y="3611"/>
                </a:cubicBezTo>
                <a:cubicBezTo>
                  <a:pt x="0" y="7222"/>
                  <a:pt x="7007" y="5363"/>
                  <a:pt x="10510" y="6239"/>
                </a:cubicBezTo>
                <a:cubicBezTo>
                  <a:pt x="23702" y="26026"/>
                  <a:pt x="8213" y="878"/>
                  <a:pt x="18393" y="24632"/>
                </a:cubicBezTo>
                <a:cubicBezTo>
                  <a:pt x="19637" y="27534"/>
                  <a:pt x="21896" y="29887"/>
                  <a:pt x="23648" y="32514"/>
                </a:cubicBezTo>
                <a:cubicBezTo>
                  <a:pt x="29252" y="49329"/>
                  <a:pt x="21546" y="33216"/>
                  <a:pt x="34158" y="43025"/>
                </a:cubicBezTo>
                <a:cubicBezTo>
                  <a:pt x="37587" y="45692"/>
                  <a:pt x="49931" y="61181"/>
                  <a:pt x="57806" y="64045"/>
                </a:cubicBezTo>
                <a:cubicBezTo>
                  <a:pt x="64594" y="66513"/>
                  <a:pt x="78827" y="69301"/>
                  <a:pt x="78827" y="69301"/>
                </a:cubicBezTo>
                <a:cubicBezTo>
                  <a:pt x="81455" y="71053"/>
                  <a:pt x="84284" y="72534"/>
                  <a:pt x="86710" y="74556"/>
                </a:cubicBezTo>
                <a:cubicBezTo>
                  <a:pt x="89565" y="76935"/>
                  <a:pt x="91501" y="80378"/>
                  <a:pt x="94593" y="82439"/>
                </a:cubicBezTo>
                <a:cubicBezTo>
                  <a:pt x="96897" y="83975"/>
                  <a:pt x="99929" y="83975"/>
                  <a:pt x="102475" y="85066"/>
                </a:cubicBezTo>
                <a:cubicBezTo>
                  <a:pt x="114435" y="90191"/>
                  <a:pt x="109997" y="90050"/>
                  <a:pt x="120869" y="92949"/>
                </a:cubicBezTo>
                <a:cubicBezTo>
                  <a:pt x="131337" y="95741"/>
                  <a:pt x="142122" y="97406"/>
                  <a:pt x="152400" y="100832"/>
                </a:cubicBezTo>
                <a:lnTo>
                  <a:pt x="176048" y="108714"/>
                </a:lnTo>
                <a:cubicBezTo>
                  <a:pt x="178676" y="109590"/>
                  <a:pt x="181206" y="110847"/>
                  <a:pt x="183931" y="111342"/>
                </a:cubicBezTo>
                <a:cubicBezTo>
                  <a:pt x="217228" y="117396"/>
                  <a:pt x="203232" y="114676"/>
                  <a:pt x="225972" y="119225"/>
                </a:cubicBezTo>
                <a:cubicBezTo>
                  <a:pt x="228600" y="120977"/>
                  <a:pt x="231030" y="123068"/>
                  <a:pt x="233855" y="124480"/>
                </a:cubicBezTo>
                <a:cubicBezTo>
                  <a:pt x="236332" y="125719"/>
                  <a:pt x="239084" y="126312"/>
                  <a:pt x="241737" y="127108"/>
                </a:cubicBezTo>
                <a:cubicBezTo>
                  <a:pt x="266672" y="134589"/>
                  <a:pt x="256439" y="131994"/>
                  <a:pt x="286406" y="134990"/>
                </a:cubicBezTo>
                <a:cubicBezTo>
                  <a:pt x="288049" y="134899"/>
                  <a:pt x="355495" y="131590"/>
                  <a:pt x="365234" y="129735"/>
                </a:cubicBezTo>
                <a:cubicBezTo>
                  <a:pt x="373396" y="128180"/>
                  <a:pt x="388882" y="121852"/>
                  <a:pt x="388882" y="121852"/>
                </a:cubicBezTo>
                <a:cubicBezTo>
                  <a:pt x="400094" y="113445"/>
                  <a:pt x="384941" y="104773"/>
                  <a:pt x="378372" y="1008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TextBox"/>
          <p:cNvSpPr txBox="1"/>
          <p:nvPr/>
        </p:nvSpPr>
        <p:spPr>
          <a:xfrm>
            <a:off x="4286248" y="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διοξειδίου  του άνθρακα από το αίμα στην κυψελίδα</a:t>
            </a:r>
            <a:endParaRPr lang="el-GR" b="1" dirty="0"/>
          </a:p>
        </p:txBody>
      </p:sp>
      <p:grpSp>
        <p:nvGrpSpPr>
          <p:cNvPr id="3" name="64 - Ομάδα"/>
          <p:cNvGrpSpPr/>
          <p:nvPr/>
        </p:nvGrpSpPr>
        <p:grpSpPr>
          <a:xfrm>
            <a:off x="66878" y="2072887"/>
            <a:ext cx="4505122" cy="3570691"/>
            <a:chOff x="5669525" y="3071810"/>
            <a:chExt cx="3474475" cy="328569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9525" y="3071810"/>
              <a:ext cx="3474475" cy="313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2264" y="3714752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214818"/>
              <a:ext cx="77390" cy="7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6578" y="5929330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578645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47 - Ελεύθερη σχεδίαση"/>
            <p:cNvSpPr/>
            <p:nvPr/>
          </p:nvSpPr>
          <p:spPr>
            <a:xfrm>
              <a:off x="8265699" y="4320988"/>
              <a:ext cx="304560" cy="193392"/>
            </a:xfrm>
            <a:custGeom>
              <a:avLst/>
              <a:gdLst>
                <a:gd name="connsiteX0" fmla="*/ 75960 w 304560"/>
                <a:gd name="connsiteY0" fmla="*/ 0 h 193392"/>
                <a:gd name="connsiteX1" fmla="*/ 62513 w 304560"/>
                <a:gd name="connsiteY1" fmla="*/ 17930 h 193392"/>
                <a:gd name="connsiteX2" fmla="*/ 53548 w 304560"/>
                <a:gd name="connsiteY2" fmla="*/ 35859 h 193392"/>
                <a:gd name="connsiteX3" fmla="*/ 40101 w 304560"/>
                <a:gd name="connsiteY3" fmla="*/ 44824 h 193392"/>
                <a:gd name="connsiteX4" fmla="*/ 31136 w 304560"/>
                <a:gd name="connsiteY4" fmla="*/ 62753 h 193392"/>
                <a:gd name="connsiteX5" fmla="*/ 26654 w 304560"/>
                <a:gd name="connsiteY5" fmla="*/ 80683 h 193392"/>
                <a:gd name="connsiteX6" fmla="*/ 17689 w 304560"/>
                <a:gd name="connsiteY6" fmla="*/ 94130 h 193392"/>
                <a:gd name="connsiteX7" fmla="*/ 93889 w 304560"/>
                <a:gd name="connsiteY7" fmla="*/ 170330 h 193392"/>
                <a:gd name="connsiteX8" fmla="*/ 116301 w 304560"/>
                <a:gd name="connsiteY8" fmla="*/ 165847 h 193392"/>
                <a:gd name="connsiteX9" fmla="*/ 134230 w 304560"/>
                <a:gd name="connsiteY9" fmla="*/ 156883 h 193392"/>
                <a:gd name="connsiteX10" fmla="*/ 165607 w 304560"/>
                <a:gd name="connsiteY10" fmla="*/ 152400 h 193392"/>
                <a:gd name="connsiteX11" fmla="*/ 179054 w 304560"/>
                <a:gd name="connsiteY11" fmla="*/ 138953 h 193392"/>
                <a:gd name="connsiteX12" fmla="*/ 196983 w 304560"/>
                <a:gd name="connsiteY12" fmla="*/ 129988 h 193392"/>
                <a:gd name="connsiteX13" fmla="*/ 219395 w 304560"/>
                <a:gd name="connsiteY13" fmla="*/ 116541 h 193392"/>
                <a:gd name="connsiteX14" fmla="*/ 250772 w 304560"/>
                <a:gd name="connsiteY14" fmla="*/ 112059 h 193392"/>
                <a:gd name="connsiteX15" fmla="*/ 304560 w 304560"/>
                <a:gd name="connsiteY15" fmla="*/ 103094 h 193392"/>
                <a:gd name="connsiteX16" fmla="*/ 291113 w 304560"/>
                <a:gd name="connsiteY16" fmla="*/ 58271 h 193392"/>
                <a:gd name="connsiteX17" fmla="*/ 277666 w 304560"/>
                <a:gd name="connsiteY17" fmla="*/ 44824 h 193392"/>
                <a:gd name="connsiteX18" fmla="*/ 250772 w 304560"/>
                <a:gd name="connsiteY18" fmla="*/ 17930 h 193392"/>
                <a:gd name="connsiteX19" fmla="*/ 210430 w 304560"/>
                <a:gd name="connsiteY19" fmla="*/ 13447 h 193392"/>
                <a:gd name="connsiteX20" fmla="*/ 31136 w 304560"/>
                <a:gd name="connsiteY20" fmla="*/ 22412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560" h="193392">
                  <a:moveTo>
                    <a:pt x="75960" y="0"/>
                  </a:moveTo>
                  <a:cubicBezTo>
                    <a:pt x="71478" y="5977"/>
                    <a:pt x="66472" y="11595"/>
                    <a:pt x="62513" y="17930"/>
                  </a:cubicBezTo>
                  <a:cubicBezTo>
                    <a:pt x="58972" y="23596"/>
                    <a:pt x="57826" y="30726"/>
                    <a:pt x="53548" y="35859"/>
                  </a:cubicBezTo>
                  <a:cubicBezTo>
                    <a:pt x="50099" y="39998"/>
                    <a:pt x="44583" y="41836"/>
                    <a:pt x="40101" y="44824"/>
                  </a:cubicBezTo>
                  <a:cubicBezTo>
                    <a:pt x="37113" y="50800"/>
                    <a:pt x="33482" y="56497"/>
                    <a:pt x="31136" y="62753"/>
                  </a:cubicBezTo>
                  <a:cubicBezTo>
                    <a:pt x="28973" y="68521"/>
                    <a:pt x="29081" y="75021"/>
                    <a:pt x="26654" y="80683"/>
                  </a:cubicBezTo>
                  <a:cubicBezTo>
                    <a:pt x="24532" y="85635"/>
                    <a:pt x="20677" y="89648"/>
                    <a:pt x="17689" y="94130"/>
                  </a:cubicBezTo>
                  <a:cubicBezTo>
                    <a:pt x="28719" y="193392"/>
                    <a:pt x="0" y="179719"/>
                    <a:pt x="93889" y="170330"/>
                  </a:cubicBezTo>
                  <a:cubicBezTo>
                    <a:pt x="101470" y="169572"/>
                    <a:pt x="108830" y="167341"/>
                    <a:pt x="116301" y="165847"/>
                  </a:cubicBezTo>
                  <a:cubicBezTo>
                    <a:pt x="122277" y="162859"/>
                    <a:pt x="127784" y="158641"/>
                    <a:pt x="134230" y="156883"/>
                  </a:cubicBezTo>
                  <a:cubicBezTo>
                    <a:pt x="144423" y="154103"/>
                    <a:pt x="155797" y="156324"/>
                    <a:pt x="165607" y="152400"/>
                  </a:cubicBezTo>
                  <a:cubicBezTo>
                    <a:pt x="171493" y="150046"/>
                    <a:pt x="173896" y="142638"/>
                    <a:pt x="179054" y="138953"/>
                  </a:cubicBezTo>
                  <a:cubicBezTo>
                    <a:pt x="184491" y="135069"/>
                    <a:pt x="191142" y="133233"/>
                    <a:pt x="196983" y="129988"/>
                  </a:cubicBezTo>
                  <a:cubicBezTo>
                    <a:pt x="204599" y="125757"/>
                    <a:pt x="211130" y="119296"/>
                    <a:pt x="219395" y="116541"/>
                  </a:cubicBezTo>
                  <a:cubicBezTo>
                    <a:pt x="229418" y="113200"/>
                    <a:pt x="240336" y="113707"/>
                    <a:pt x="250772" y="112059"/>
                  </a:cubicBezTo>
                  <a:lnTo>
                    <a:pt x="304560" y="103094"/>
                  </a:lnTo>
                  <a:cubicBezTo>
                    <a:pt x="302529" y="94971"/>
                    <a:pt x="294748" y="61906"/>
                    <a:pt x="291113" y="58271"/>
                  </a:cubicBezTo>
                  <a:cubicBezTo>
                    <a:pt x="286631" y="53789"/>
                    <a:pt x="281724" y="49694"/>
                    <a:pt x="277666" y="44824"/>
                  </a:cubicBezTo>
                  <a:cubicBezTo>
                    <a:pt x="268100" y="33345"/>
                    <a:pt x="268098" y="23261"/>
                    <a:pt x="250772" y="17930"/>
                  </a:cubicBezTo>
                  <a:cubicBezTo>
                    <a:pt x="237840" y="13951"/>
                    <a:pt x="223877" y="14941"/>
                    <a:pt x="210430" y="13447"/>
                  </a:cubicBezTo>
                  <a:cubicBezTo>
                    <a:pt x="37117" y="22569"/>
                    <a:pt x="96956" y="22412"/>
                    <a:pt x="31136" y="22412"/>
                  </a:cubicBezTo>
                </a:path>
              </a:pathLst>
            </a:custGeom>
            <a:solidFill>
              <a:schemeClr val="bg1"/>
            </a:solid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Ελεύθερη σχεδίαση"/>
            <p:cNvSpPr/>
            <p:nvPr/>
          </p:nvSpPr>
          <p:spPr>
            <a:xfrm>
              <a:off x="6500826" y="3487271"/>
              <a:ext cx="234799" cy="152667"/>
            </a:xfrm>
            <a:custGeom>
              <a:avLst/>
              <a:gdLst>
                <a:gd name="connsiteX0" fmla="*/ 72276 w 205395"/>
                <a:gd name="connsiteY0" fmla="*/ 152400 h 152667"/>
                <a:gd name="connsiteX1" fmla="*/ 139511 w 205395"/>
                <a:gd name="connsiteY1" fmla="*/ 138953 h 152667"/>
                <a:gd name="connsiteX2" fmla="*/ 157441 w 205395"/>
                <a:gd name="connsiteY2" fmla="*/ 125505 h 152667"/>
                <a:gd name="connsiteX3" fmla="*/ 170888 w 205395"/>
                <a:gd name="connsiteY3" fmla="*/ 116541 h 152667"/>
                <a:gd name="connsiteX4" fmla="*/ 184335 w 205395"/>
                <a:gd name="connsiteY4" fmla="*/ 103094 h 152667"/>
                <a:gd name="connsiteX5" fmla="*/ 188817 w 205395"/>
                <a:gd name="connsiteY5" fmla="*/ 89647 h 152667"/>
                <a:gd name="connsiteX6" fmla="*/ 193299 w 205395"/>
                <a:gd name="connsiteY6" fmla="*/ 44823 h 152667"/>
                <a:gd name="connsiteX7" fmla="*/ 179852 w 205395"/>
                <a:gd name="connsiteY7" fmla="*/ 35858 h 152667"/>
                <a:gd name="connsiteX8" fmla="*/ 143994 w 205395"/>
                <a:gd name="connsiteY8" fmla="*/ 17929 h 152667"/>
                <a:gd name="connsiteX9" fmla="*/ 112617 w 205395"/>
                <a:gd name="connsiteY9" fmla="*/ 0 h 152667"/>
                <a:gd name="connsiteX10" fmla="*/ 45382 w 205395"/>
                <a:gd name="connsiteY10" fmla="*/ 8964 h 152667"/>
                <a:gd name="connsiteX11" fmla="*/ 36417 w 205395"/>
                <a:gd name="connsiteY11" fmla="*/ 22411 h 152667"/>
                <a:gd name="connsiteX12" fmla="*/ 22970 w 205395"/>
                <a:gd name="connsiteY12" fmla="*/ 35858 h 152667"/>
                <a:gd name="connsiteX13" fmla="*/ 9523 w 205395"/>
                <a:gd name="connsiteY13" fmla="*/ 62753 h 152667"/>
                <a:gd name="connsiteX14" fmla="*/ 558 w 205395"/>
                <a:gd name="connsiteY14" fmla="*/ 94129 h 152667"/>
                <a:gd name="connsiteX15" fmla="*/ 5041 w 205395"/>
                <a:gd name="connsiteY15" fmla="*/ 112058 h 152667"/>
                <a:gd name="connsiteX16" fmla="*/ 49864 w 205395"/>
                <a:gd name="connsiteY16" fmla="*/ 152400 h 152667"/>
                <a:gd name="connsiteX17" fmla="*/ 72276 w 205395"/>
                <a:gd name="connsiteY17" fmla="*/ 152400 h 15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95" h="152667">
                  <a:moveTo>
                    <a:pt x="72276" y="152400"/>
                  </a:moveTo>
                  <a:cubicBezTo>
                    <a:pt x="94688" y="147918"/>
                    <a:pt x="121227" y="152667"/>
                    <a:pt x="139511" y="138953"/>
                  </a:cubicBezTo>
                  <a:cubicBezTo>
                    <a:pt x="145488" y="134470"/>
                    <a:pt x="151362" y="129847"/>
                    <a:pt x="157441" y="125505"/>
                  </a:cubicBezTo>
                  <a:cubicBezTo>
                    <a:pt x="161825" y="122374"/>
                    <a:pt x="166750" y="119990"/>
                    <a:pt x="170888" y="116541"/>
                  </a:cubicBezTo>
                  <a:cubicBezTo>
                    <a:pt x="175758" y="112483"/>
                    <a:pt x="179853" y="107576"/>
                    <a:pt x="184335" y="103094"/>
                  </a:cubicBezTo>
                  <a:cubicBezTo>
                    <a:pt x="185829" y="98612"/>
                    <a:pt x="186956" y="93990"/>
                    <a:pt x="188817" y="89647"/>
                  </a:cubicBezTo>
                  <a:cubicBezTo>
                    <a:pt x="197057" y="70421"/>
                    <a:pt x="205395" y="69015"/>
                    <a:pt x="193299" y="44823"/>
                  </a:cubicBezTo>
                  <a:cubicBezTo>
                    <a:pt x="190890" y="40005"/>
                    <a:pt x="184581" y="38438"/>
                    <a:pt x="179852" y="35858"/>
                  </a:cubicBezTo>
                  <a:cubicBezTo>
                    <a:pt x="168120" y="29459"/>
                    <a:pt x="154685" y="25947"/>
                    <a:pt x="143994" y="17929"/>
                  </a:cubicBezTo>
                  <a:cubicBezTo>
                    <a:pt x="122284" y="1647"/>
                    <a:pt x="133151" y="6844"/>
                    <a:pt x="112617" y="0"/>
                  </a:cubicBezTo>
                  <a:cubicBezTo>
                    <a:pt x="90205" y="2988"/>
                    <a:pt x="67073" y="2584"/>
                    <a:pt x="45382" y="8964"/>
                  </a:cubicBezTo>
                  <a:cubicBezTo>
                    <a:pt x="40214" y="10484"/>
                    <a:pt x="39866" y="18272"/>
                    <a:pt x="36417" y="22411"/>
                  </a:cubicBezTo>
                  <a:cubicBezTo>
                    <a:pt x="32359" y="27281"/>
                    <a:pt x="27452" y="31376"/>
                    <a:pt x="22970" y="35858"/>
                  </a:cubicBezTo>
                  <a:cubicBezTo>
                    <a:pt x="18488" y="44823"/>
                    <a:pt x="13121" y="53398"/>
                    <a:pt x="9523" y="62753"/>
                  </a:cubicBezTo>
                  <a:cubicBezTo>
                    <a:pt x="5618" y="72905"/>
                    <a:pt x="1543" y="83296"/>
                    <a:pt x="558" y="94129"/>
                  </a:cubicBezTo>
                  <a:cubicBezTo>
                    <a:pt x="0" y="100264"/>
                    <a:pt x="1508" y="107011"/>
                    <a:pt x="5041" y="112058"/>
                  </a:cubicBezTo>
                  <a:cubicBezTo>
                    <a:pt x="16897" y="128995"/>
                    <a:pt x="33766" y="140326"/>
                    <a:pt x="49864" y="152400"/>
                  </a:cubicBezTo>
                  <a:lnTo>
                    <a:pt x="72276" y="152400"/>
                  </a:lnTo>
                  <a:close/>
                </a:path>
              </a:pathLst>
            </a:cu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49 - Ελεύθερη σχεδίαση"/>
            <p:cNvSpPr/>
            <p:nvPr/>
          </p:nvSpPr>
          <p:spPr>
            <a:xfrm>
              <a:off x="6530788" y="3464716"/>
              <a:ext cx="156883" cy="161508"/>
            </a:xfrm>
            <a:custGeom>
              <a:avLst/>
              <a:gdLst>
                <a:gd name="connsiteX0" fmla="*/ 4483 w 156883"/>
                <a:gd name="connsiteY0" fmla="*/ 36002 h 161508"/>
                <a:gd name="connsiteX1" fmla="*/ 8965 w 156883"/>
                <a:gd name="connsiteY1" fmla="*/ 121166 h 161508"/>
                <a:gd name="connsiteX2" fmla="*/ 13447 w 156883"/>
                <a:gd name="connsiteY2" fmla="*/ 134613 h 161508"/>
                <a:gd name="connsiteX3" fmla="*/ 40341 w 156883"/>
                <a:gd name="connsiteY3" fmla="*/ 161508 h 161508"/>
                <a:gd name="connsiteX4" fmla="*/ 94130 w 156883"/>
                <a:gd name="connsiteY4" fmla="*/ 157025 h 161508"/>
                <a:gd name="connsiteX5" fmla="*/ 112059 w 156883"/>
                <a:gd name="connsiteY5" fmla="*/ 152543 h 161508"/>
                <a:gd name="connsiteX6" fmla="*/ 116541 w 156883"/>
                <a:gd name="connsiteY6" fmla="*/ 139096 h 161508"/>
                <a:gd name="connsiteX7" fmla="*/ 129988 w 156883"/>
                <a:gd name="connsiteY7" fmla="*/ 125649 h 161508"/>
                <a:gd name="connsiteX8" fmla="*/ 138953 w 156883"/>
                <a:gd name="connsiteY8" fmla="*/ 112202 h 161508"/>
                <a:gd name="connsiteX9" fmla="*/ 143436 w 156883"/>
                <a:gd name="connsiteY9" fmla="*/ 98755 h 161508"/>
                <a:gd name="connsiteX10" fmla="*/ 156883 w 156883"/>
                <a:gd name="connsiteY10" fmla="*/ 89790 h 161508"/>
                <a:gd name="connsiteX11" fmla="*/ 152400 w 156883"/>
                <a:gd name="connsiteY11" fmla="*/ 44966 h 161508"/>
                <a:gd name="connsiteX12" fmla="*/ 147918 w 156883"/>
                <a:gd name="connsiteY12" fmla="*/ 31519 h 161508"/>
                <a:gd name="connsiteX13" fmla="*/ 121024 w 156883"/>
                <a:gd name="connsiteY13" fmla="*/ 18072 h 161508"/>
                <a:gd name="connsiteX14" fmla="*/ 107577 w 156883"/>
                <a:gd name="connsiteY14" fmla="*/ 9108 h 161508"/>
                <a:gd name="connsiteX15" fmla="*/ 80683 w 156883"/>
                <a:gd name="connsiteY15" fmla="*/ 143 h 161508"/>
                <a:gd name="connsiteX16" fmla="*/ 35859 w 156883"/>
                <a:gd name="connsiteY16" fmla="*/ 13590 h 161508"/>
                <a:gd name="connsiteX17" fmla="*/ 26894 w 156883"/>
                <a:gd name="connsiteY17" fmla="*/ 27037 h 161508"/>
                <a:gd name="connsiteX18" fmla="*/ 0 w 156883"/>
                <a:gd name="connsiteY18" fmla="*/ 36002 h 161508"/>
                <a:gd name="connsiteX19" fmla="*/ 4483 w 156883"/>
                <a:gd name="connsiteY19" fmla="*/ 36002 h 16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883" h="161508">
                  <a:moveTo>
                    <a:pt x="4483" y="36002"/>
                  </a:moveTo>
                  <a:cubicBezTo>
                    <a:pt x="5977" y="64390"/>
                    <a:pt x="6391" y="92855"/>
                    <a:pt x="8965" y="121166"/>
                  </a:cubicBezTo>
                  <a:cubicBezTo>
                    <a:pt x="9393" y="125871"/>
                    <a:pt x="10546" y="130883"/>
                    <a:pt x="13447" y="134613"/>
                  </a:cubicBezTo>
                  <a:cubicBezTo>
                    <a:pt x="21230" y="144621"/>
                    <a:pt x="40341" y="161508"/>
                    <a:pt x="40341" y="161508"/>
                  </a:cubicBezTo>
                  <a:cubicBezTo>
                    <a:pt x="58271" y="160014"/>
                    <a:pt x="76277" y="159257"/>
                    <a:pt x="94130" y="157025"/>
                  </a:cubicBezTo>
                  <a:cubicBezTo>
                    <a:pt x="100243" y="156261"/>
                    <a:pt x="107249" y="156391"/>
                    <a:pt x="112059" y="152543"/>
                  </a:cubicBezTo>
                  <a:cubicBezTo>
                    <a:pt x="115748" y="149591"/>
                    <a:pt x="113920" y="143027"/>
                    <a:pt x="116541" y="139096"/>
                  </a:cubicBezTo>
                  <a:cubicBezTo>
                    <a:pt x="120057" y="133822"/>
                    <a:pt x="125930" y="130519"/>
                    <a:pt x="129988" y="125649"/>
                  </a:cubicBezTo>
                  <a:cubicBezTo>
                    <a:pt x="133437" y="121510"/>
                    <a:pt x="136544" y="117020"/>
                    <a:pt x="138953" y="112202"/>
                  </a:cubicBezTo>
                  <a:cubicBezTo>
                    <a:pt x="141066" y="107976"/>
                    <a:pt x="140484" y="102444"/>
                    <a:pt x="143436" y="98755"/>
                  </a:cubicBezTo>
                  <a:cubicBezTo>
                    <a:pt x="146801" y="94548"/>
                    <a:pt x="152401" y="92778"/>
                    <a:pt x="156883" y="89790"/>
                  </a:cubicBezTo>
                  <a:cubicBezTo>
                    <a:pt x="155389" y="74849"/>
                    <a:pt x="154683" y="59807"/>
                    <a:pt x="152400" y="44966"/>
                  </a:cubicBezTo>
                  <a:cubicBezTo>
                    <a:pt x="151682" y="40296"/>
                    <a:pt x="150870" y="35208"/>
                    <a:pt x="147918" y="31519"/>
                  </a:cubicBezTo>
                  <a:cubicBezTo>
                    <a:pt x="139357" y="20818"/>
                    <a:pt x="131848" y="23484"/>
                    <a:pt x="121024" y="18072"/>
                  </a:cubicBezTo>
                  <a:cubicBezTo>
                    <a:pt x="116206" y="15663"/>
                    <a:pt x="112500" y="11296"/>
                    <a:pt x="107577" y="9108"/>
                  </a:cubicBezTo>
                  <a:cubicBezTo>
                    <a:pt x="98942" y="5270"/>
                    <a:pt x="80683" y="143"/>
                    <a:pt x="80683" y="143"/>
                  </a:cubicBezTo>
                  <a:cubicBezTo>
                    <a:pt x="60932" y="2964"/>
                    <a:pt x="49449" y="0"/>
                    <a:pt x="35859" y="13590"/>
                  </a:cubicBezTo>
                  <a:cubicBezTo>
                    <a:pt x="32050" y="17399"/>
                    <a:pt x="31462" y="24182"/>
                    <a:pt x="26894" y="27037"/>
                  </a:cubicBezTo>
                  <a:cubicBezTo>
                    <a:pt x="18881" y="32045"/>
                    <a:pt x="7863" y="30761"/>
                    <a:pt x="0" y="36002"/>
                  </a:cubicBezTo>
                  <a:lnTo>
                    <a:pt x="4483" y="3600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50 - Ελεύθερη σχεδίαση"/>
            <p:cNvSpPr/>
            <p:nvPr/>
          </p:nvSpPr>
          <p:spPr>
            <a:xfrm>
              <a:off x="5791200" y="4157382"/>
              <a:ext cx="194629" cy="172571"/>
            </a:xfrm>
            <a:custGeom>
              <a:avLst/>
              <a:gdLst>
                <a:gd name="connsiteX0" fmla="*/ 165847 w 194629"/>
                <a:gd name="connsiteY0" fmla="*/ 11206 h 172571"/>
                <a:gd name="connsiteX1" fmla="*/ 174812 w 194629"/>
                <a:gd name="connsiteY1" fmla="*/ 78442 h 172571"/>
                <a:gd name="connsiteX2" fmla="*/ 147918 w 194629"/>
                <a:gd name="connsiteY2" fmla="*/ 96371 h 172571"/>
                <a:gd name="connsiteX3" fmla="*/ 134471 w 194629"/>
                <a:gd name="connsiteY3" fmla="*/ 109818 h 172571"/>
                <a:gd name="connsiteX4" fmla="*/ 125506 w 194629"/>
                <a:gd name="connsiteY4" fmla="*/ 123265 h 172571"/>
                <a:gd name="connsiteX5" fmla="*/ 112059 w 194629"/>
                <a:gd name="connsiteY5" fmla="*/ 132230 h 172571"/>
                <a:gd name="connsiteX6" fmla="*/ 85165 w 194629"/>
                <a:gd name="connsiteY6" fmla="*/ 159124 h 172571"/>
                <a:gd name="connsiteX7" fmla="*/ 71718 w 194629"/>
                <a:gd name="connsiteY7" fmla="*/ 172571 h 172571"/>
                <a:gd name="connsiteX8" fmla="*/ 40341 w 194629"/>
                <a:gd name="connsiteY8" fmla="*/ 163606 h 172571"/>
                <a:gd name="connsiteX9" fmla="*/ 22412 w 194629"/>
                <a:gd name="connsiteY9" fmla="*/ 136712 h 172571"/>
                <a:gd name="connsiteX10" fmla="*/ 8965 w 194629"/>
                <a:gd name="connsiteY10" fmla="*/ 118783 h 172571"/>
                <a:gd name="connsiteX11" fmla="*/ 0 w 194629"/>
                <a:gd name="connsiteY11" fmla="*/ 100853 h 172571"/>
                <a:gd name="connsiteX12" fmla="*/ 8965 w 194629"/>
                <a:gd name="connsiteY12" fmla="*/ 51547 h 172571"/>
                <a:gd name="connsiteX13" fmla="*/ 35859 w 194629"/>
                <a:gd name="connsiteY13" fmla="*/ 33618 h 172571"/>
                <a:gd name="connsiteX14" fmla="*/ 53788 w 194629"/>
                <a:gd name="connsiteY14" fmla="*/ 24653 h 172571"/>
                <a:gd name="connsiteX15" fmla="*/ 85165 w 194629"/>
                <a:gd name="connsiteY15" fmla="*/ 11206 h 172571"/>
                <a:gd name="connsiteX16" fmla="*/ 165847 w 194629"/>
                <a:gd name="connsiteY16" fmla="*/ 11206 h 1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29" h="172571">
                  <a:moveTo>
                    <a:pt x="165847" y="11206"/>
                  </a:moveTo>
                  <a:cubicBezTo>
                    <a:pt x="180788" y="22412"/>
                    <a:pt x="194629" y="33145"/>
                    <a:pt x="174812" y="78442"/>
                  </a:cubicBezTo>
                  <a:cubicBezTo>
                    <a:pt x="170494" y="88313"/>
                    <a:pt x="155536" y="88753"/>
                    <a:pt x="147918" y="96371"/>
                  </a:cubicBezTo>
                  <a:cubicBezTo>
                    <a:pt x="143436" y="100853"/>
                    <a:pt x="138529" y="104948"/>
                    <a:pt x="134471" y="109818"/>
                  </a:cubicBezTo>
                  <a:cubicBezTo>
                    <a:pt x="131022" y="113957"/>
                    <a:pt x="129315" y="119456"/>
                    <a:pt x="125506" y="123265"/>
                  </a:cubicBezTo>
                  <a:cubicBezTo>
                    <a:pt x="121697" y="127074"/>
                    <a:pt x="116085" y="128651"/>
                    <a:pt x="112059" y="132230"/>
                  </a:cubicBezTo>
                  <a:cubicBezTo>
                    <a:pt x="102583" y="140653"/>
                    <a:pt x="94130" y="150159"/>
                    <a:pt x="85165" y="159124"/>
                  </a:cubicBezTo>
                  <a:lnTo>
                    <a:pt x="71718" y="172571"/>
                  </a:lnTo>
                  <a:cubicBezTo>
                    <a:pt x="61259" y="169583"/>
                    <a:pt x="50070" y="168471"/>
                    <a:pt x="40341" y="163606"/>
                  </a:cubicBezTo>
                  <a:cubicBezTo>
                    <a:pt x="21564" y="154218"/>
                    <a:pt x="30381" y="150657"/>
                    <a:pt x="22412" y="136712"/>
                  </a:cubicBezTo>
                  <a:cubicBezTo>
                    <a:pt x="18706" y="130226"/>
                    <a:pt x="12924" y="125118"/>
                    <a:pt x="8965" y="118783"/>
                  </a:cubicBezTo>
                  <a:cubicBezTo>
                    <a:pt x="5423" y="113117"/>
                    <a:pt x="2988" y="106830"/>
                    <a:pt x="0" y="100853"/>
                  </a:cubicBezTo>
                  <a:cubicBezTo>
                    <a:pt x="2988" y="84418"/>
                    <a:pt x="3347" y="67279"/>
                    <a:pt x="8965" y="51547"/>
                  </a:cubicBezTo>
                  <a:cubicBezTo>
                    <a:pt x="14059" y="37283"/>
                    <a:pt x="25114" y="38223"/>
                    <a:pt x="35859" y="33618"/>
                  </a:cubicBezTo>
                  <a:cubicBezTo>
                    <a:pt x="42001" y="30986"/>
                    <a:pt x="47646" y="27285"/>
                    <a:pt x="53788" y="24653"/>
                  </a:cubicBezTo>
                  <a:cubicBezTo>
                    <a:pt x="99966" y="4862"/>
                    <a:pt x="25684" y="40946"/>
                    <a:pt x="85165" y="11206"/>
                  </a:cubicBezTo>
                  <a:cubicBezTo>
                    <a:pt x="156872" y="15987"/>
                    <a:pt x="150906" y="0"/>
                    <a:pt x="165847" y="11206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51 - Ελεύθερη σχεδίαση"/>
            <p:cNvSpPr/>
            <p:nvPr/>
          </p:nvSpPr>
          <p:spPr>
            <a:xfrm>
              <a:off x="6229350" y="4149725"/>
              <a:ext cx="76200" cy="85725"/>
            </a:xfrm>
            <a:custGeom>
              <a:avLst/>
              <a:gdLst>
                <a:gd name="connsiteX0" fmla="*/ 0 w 76200"/>
                <a:gd name="connsiteY0" fmla="*/ 85725 h 85725"/>
                <a:gd name="connsiteX1" fmla="*/ 6350 w 76200"/>
                <a:gd name="connsiteY1" fmla="*/ 66675 h 85725"/>
                <a:gd name="connsiteX2" fmla="*/ 19050 w 76200"/>
                <a:gd name="connsiteY2" fmla="*/ 38100 h 85725"/>
                <a:gd name="connsiteX3" fmla="*/ 28575 w 76200"/>
                <a:gd name="connsiteY3" fmla="*/ 31750 h 85725"/>
                <a:gd name="connsiteX4" fmla="*/ 38100 w 76200"/>
                <a:gd name="connsiteY4" fmla="*/ 22225 h 85725"/>
                <a:gd name="connsiteX5" fmla="*/ 41275 w 76200"/>
                <a:gd name="connsiteY5" fmla="*/ 12700 h 85725"/>
                <a:gd name="connsiteX6" fmla="*/ 57150 w 76200"/>
                <a:gd name="connsiteY6" fmla="*/ 9525 h 85725"/>
                <a:gd name="connsiteX7" fmla="*/ 69850 w 76200"/>
                <a:gd name="connsiteY7" fmla="*/ 3175 h 85725"/>
                <a:gd name="connsiteX8" fmla="*/ 76200 w 7620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0" y="85725"/>
                  </a:moveTo>
                  <a:lnTo>
                    <a:pt x="6350" y="66675"/>
                  </a:lnTo>
                  <a:cubicBezTo>
                    <a:pt x="9494" y="57244"/>
                    <a:pt x="11503" y="45647"/>
                    <a:pt x="19050" y="38100"/>
                  </a:cubicBezTo>
                  <a:cubicBezTo>
                    <a:pt x="21748" y="35402"/>
                    <a:pt x="25644" y="34193"/>
                    <a:pt x="28575" y="31750"/>
                  </a:cubicBezTo>
                  <a:cubicBezTo>
                    <a:pt x="32024" y="28875"/>
                    <a:pt x="34925" y="25400"/>
                    <a:pt x="38100" y="22225"/>
                  </a:cubicBezTo>
                  <a:cubicBezTo>
                    <a:pt x="39158" y="19050"/>
                    <a:pt x="38490" y="14556"/>
                    <a:pt x="41275" y="12700"/>
                  </a:cubicBezTo>
                  <a:cubicBezTo>
                    <a:pt x="45765" y="9707"/>
                    <a:pt x="52030" y="11232"/>
                    <a:pt x="57150" y="9525"/>
                  </a:cubicBezTo>
                  <a:cubicBezTo>
                    <a:pt x="61640" y="8028"/>
                    <a:pt x="65617" y="5292"/>
                    <a:pt x="69850" y="3175"/>
                  </a:cubicBezTo>
                  <a:lnTo>
                    <a:pt x="76200" y="0"/>
                  </a:ln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52 - Ελεύθερη σχεδίαση"/>
            <p:cNvSpPr/>
            <p:nvPr/>
          </p:nvSpPr>
          <p:spPr>
            <a:xfrm>
              <a:off x="6248400" y="4146550"/>
              <a:ext cx="95250" cy="127000"/>
            </a:xfrm>
            <a:custGeom>
              <a:avLst/>
              <a:gdLst>
                <a:gd name="connsiteX0" fmla="*/ 95250 w 95250"/>
                <a:gd name="connsiteY0" fmla="*/ 0 h 127000"/>
                <a:gd name="connsiteX1" fmla="*/ 88900 w 95250"/>
                <a:gd name="connsiteY1" fmla="*/ 31750 h 127000"/>
                <a:gd name="connsiteX2" fmla="*/ 79375 w 95250"/>
                <a:gd name="connsiteY2" fmla="*/ 41275 h 127000"/>
                <a:gd name="connsiteX3" fmla="*/ 66675 w 95250"/>
                <a:gd name="connsiteY3" fmla="*/ 60325 h 127000"/>
                <a:gd name="connsiteX4" fmla="*/ 63500 w 95250"/>
                <a:gd name="connsiteY4" fmla="*/ 69850 h 127000"/>
                <a:gd name="connsiteX5" fmla="*/ 53975 w 95250"/>
                <a:gd name="connsiteY5" fmla="*/ 79375 h 127000"/>
                <a:gd name="connsiteX6" fmla="*/ 25400 w 95250"/>
                <a:gd name="connsiteY6" fmla="*/ 95250 h 127000"/>
                <a:gd name="connsiteX7" fmla="*/ 9525 w 95250"/>
                <a:gd name="connsiteY7" fmla="*/ 117475 h 127000"/>
                <a:gd name="connsiteX8" fmla="*/ 0 w 95250"/>
                <a:gd name="connsiteY8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27000">
                  <a:moveTo>
                    <a:pt x="95250" y="0"/>
                  </a:moveTo>
                  <a:cubicBezTo>
                    <a:pt x="93133" y="10583"/>
                    <a:pt x="92774" y="21676"/>
                    <a:pt x="88900" y="31750"/>
                  </a:cubicBezTo>
                  <a:cubicBezTo>
                    <a:pt x="87288" y="35941"/>
                    <a:pt x="82132" y="37731"/>
                    <a:pt x="79375" y="41275"/>
                  </a:cubicBezTo>
                  <a:cubicBezTo>
                    <a:pt x="74690" y="47299"/>
                    <a:pt x="69088" y="53085"/>
                    <a:pt x="66675" y="60325"/>
                  </a:cubicBezTo>
                  <a:cubicBezTo>
                    <a:pt x="65617" y="63500"/>
                    <a:pt x="65356" y="67065"/>
                    <a:pt x="63500" y="69850"/>
                  </a:cubicBezTo>
                  <a:cubicBezTo>
                    <a:pt x="61009" y="73586"/>
                    <a:pt x="57384" y="76453"/>
                    <a:pt x="53975" y="79375"/>
                  </a:cubicBezTo>
                  <a:cubicBezTo>
                    <a:pt x="40761" y="90702"/>
                    <a:pt x="41831" y="88677"/>
                    <a:pt x="25400" y="95250"/>
                  </a:cubicBezTo>
                  <a:cubicBezTo>
                    <a:pt x="20374" y="102788"/>
                    <a:pt x="15432" y="110583"/>
                    <a:pt x="9525" y="117475"/>
                  </a:cubicBezTo>
                  <a:cubicBezTo>
                    <a:pt x="6603" y="120884"/>
                    <a:pt x="0" y="127000"/>
                    <a:pt x="0" y="127000"/>
                  </a:cubicBezTo>
                </a:path>
              </a:pathLst>
            </a:cu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Ελεύθερη σχεδίαση"/>
            <p:cNvSpPr/>
            <p:nvPr/>
          </p:nvSpPr>
          <p:spPr>
            <a:xfrm>
              <a:off x="6038088" y="4419092"/>
              <a:ext cx="89963" cy="283972"/>
            </a:xfrm>
            <a:custGeom>
              <a:avLst/>
              <a:gdLst>
                <a:gd name="connsiteX0" fmla="*/ 88392 w 89963"/>
                <a:gd name="connsiteY0" fmla="*/ 3556 h 283972"/>
                <a:gd name="connsiteX1" fmla="*/ 79248 w 89963"/>
                <a:gd name="connsiteY1" fmla="*/ 30988 h 283972"/>
                <a:gd name="connsiteX2" fmla="*/ 67056 w 89963"/>
                <a:gd name="connsiteY2" fmla="*/ 55372 h 283972"/>
                <a:gd name="connsiteX3" fmla="*/ 57912 w 89963"/>
                <a:gd name="connsiteY3" fmla="*/ 61468 h 283972"/>
                <a:gd name="connsiteX4" fmla="*/ 39624 w 89963"/>
                <a:gd name="connsiteY4" fmla="*/ 85852 h 283972"/>
                <a:gd name="connsiteX5" fmla="*/ 36576 w 89963"/>
                <a:gd name="connsiteY5" fmla="*/ 94996 h 283972"/>
                <a:gd name="connsiteX6" fmla="*/ 30480 w 89963"/>
                <a:gd name="connsiteY6" fmla="*/ 110236 h 283972"/>
                <a:gd name="connsiteX7" fmla="*/ 27432 w 89963"/>
                <a:gd name="connsiteY7" fmla="*/ 119380 h 283972"/>
                <a:gd name="connsiteX8" fmla="*/ 21336 w 89963"/>
                <a:gd name="connsiteY8" fmla="*/ 128524 h 283972"/>
                <a:gd name="connsiteX9" fmla="*/ 18288 w 89963"/>
                <a:gd name="connsiteY9" fmla="*/ 140716 h 283972"/>
                <a:gd name="connsiteX10" fmla="*/ 15240 w 89963"/>
                <a:gd name="connsiteY10" fmla="*/ 155956 h 283972"/>
                <a:gd name="connsiteX11" fmla="*/ 9144 w 89963"/>
                <a:gd name="connsiteY11" fmla="*/ 165100 h 283972"/>
                <a:gd name="connsiteX12" fmla="*/ 6096 w 89963"/>
                <a:gd name="connsiteY12" fmla="*/ 177292 h 283972"/>
                <a:gd name="connsiteX13" fmla="*/ 0 w 89963"/>
                <a:gd name="connsiteY13" fmla="*/ 186436 h 283972"/>
                <a:gd name="connsiteX14" fmla="*/ 12192 w 89963"/>
                <a:gd name="connsiteY14" fmla="*/ 207772 h 283972"/>
                <a:gd name="connsiteX15" fmla="*/ 9144 w 89963"/>
                <a:gd name="connsiteY15" fmla="*/ 274828 h 283972"/>
                <a:gd name="connsiteX16" fmla="*/ 12192 w 89963"/>
                <a:gd name="connsiteY16" fmla="*/ 283972 h 283972"/>
                <a:gd name="connsiteX17" fmla="*/ 18288 w 89963"/>
                <a:gd name="connsiteY17" fmla="*/ 274828 h 283972"/>
                <a:gd name="connsiteX18" fmla="*/ 24384 w 89963"/>
                <a:gd name="connsiteY18" fmla="*/ 259588 h 283972"/>
                <a:gd name="connsiteX19" fmla="*/ 33528 w 89963"/>
                <a:gd name="connsiteY19" fmla="*/ 198628 h 283972"/>
                <a:gd name="connsiteX20" fmla="*/ 42672 w 89963"/>
                <a:gd name="connsiteY20" fmla="*/ 168148 h 283972"/>
                <a:gd name="connsiteX21" fmla="*/ 48768 w 89963"/>
                <a:gd name="connsiteY21" fmla="*/ 143764 h 283972"/>
                <a:gd name="connsiteX22" fmla="*/ 57912 w 89963"/>
                <a:gd name="connsiteY22" fmla="*/ 125476 h 283972"/>
                <a:gd name="connsiteX23" fmla="*/ 64008 w 89963"/>
                <a:gd name="connsiteY23" fmla="*/ 101092 h 283972"/>
                <a:gd name="connsiteX24" fmla="*/ 67056 w 89963"/>
                <a:gd name="connsiteY24" fmla="*/ 91948 h 283972"/>
                <a:gd name="connsiteX25" fmla="*/ 73152 w 89963"/>
                <a:gd name="connsiteY25" fmla="*/ 82804 h 283972"/>
                <a:gd name="connsiteX26" fmla="*/ 76200 w 89963"/>
                <a:gd name="connsiteY26" fmla="*/ 70612 h 283972"/>
                <a:gd name="connsiteX27" fmla="*/ 82296 w 89963"/>
                <a:gd name="connsiteY27" fmla="*/ 61468 h 283972"/>
                <a:gd name="connsiteX28" fmla="*/ 85344 w 89963"/>
                <a:gd name="connsiteY28" fmla="*/ 52324 h 283972"/>
                <a:gd name="connsiteX29" fmla="*/ 88392 w 89963"/>
                <a:gd name="connsiteY29" fmla="*/ 3556 h 2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963" h="283972">
                  <a:moveTo>
                    <a:pt x="88392" y="3556"/>
                  </a:moveTo>
                  <a:cubicBezTo>
                    <a:pt x="87376" y="0"/>
                    <a:pt x="89963" y="9559"/>
                    <a:pt x="79248" y="30988"/>
                  </a:cubicBezTo>
                  <a:cubicBezTo>
                    <a:pt x="71934" y="45616"/>
                    <a:pt x="82264" y="37629"/>
                    <a:pt x="67056" y="55372"/>
                  </a:cubicBezTo>
                  <a:cubicBezTo>
                    <a:pt x="64672" y="58153"/>
                    <a:pt x="60960" y="59436"/>
                    <a:pt x="57912" y="61468"/>
                  </a:cubicBezTo>
                  <a:cubicBezTo>
                    <a:pt x="43752" y="96868"/>
                    <a:pt x="61929" y="59087"/>
                    <a:pt x="39624" y="85852"/>
                  </a:cubicBezTo>
                  <a:cubicBezTo>
                    <a:pt x="37567" y="88320"/>
                    <a:pt x="37704" y="91988"/>
                    <a:pt x="36576" y="94996"/>
                  </a:cubicBezTo>
                  <a:cubicBezTo>
                    <a:pt x="34655" y="100119"/>
                    <a:pt x="32401" y="105113"/>
                    <a:pt x="30480" y="110236"/>
                  </a:cubicBezTo>
                  <a:cubicBezTo>
                    <a:pt x="29352" y="113244"/>
                    <a:pt x="28869" y="116506"/>
                    <a:pt x="27432" y="119380"/>
                  </a:cubicBezTo>
                  <a:cubicBezTo>
                    <a:pt x="25794" y="122657"/>
                    <a:pt x="23368" y="125476"/>
                    <a:pt x="21336" y="128524"/>
                  </a:cubicBezTo>
                  <a:cubicBezTo>
                    <a:pt x="20320" y="132588"/>
                    <a:pt x="19197" y="136627"/>
                    <a:pt x="18288" y="140716"/>
                  </a:cubicBezTo>
                  <a:cubicBezTo>
                    <a:pt x="17164" y="145773"/>
                    <a:pt x="17059" y="151105"/>
                    <a:pt x="15240" y="155956"/>
                  </a:cubicBezTo>
                  <a:cubicBezTo>
                    <a:pt x="13954" y="159386"/>
                    <a:pt x="11176" y="162052"/>
                    <a:pt x="9144" y="165100"/>
                  </a:cubicBezTo>
                  <a:cubicBezTo>
                    <a:pt x="8128" y="169164"/>
                    <a:pt x="7746" y="173442"/>
                    <a:pt x="6096" y="177292"/>
                  </a:cubicBezTo>
                  <a:cubicBezTo>
                    <a:pt x="4653" y="180659"/>
                    <a:pt x="0" y="182773"/>
                    <a:pt x="0" y="186436"/>
                  </a:cubicBezTo>
                  <a:cubicBezTo>
                    <a:pt x="0" y="190303"/>
                    <a:pt x="9811" y="204201"/>
                    <a:pt x="12192" y="207772"/>
                  </a:cubicBezTo>
                  <a:cubicBezTo>
                    <a:pt x="11176" y="230124"/>
                    <a:pt x="9144" y="252453"/>
                    <a:pt x="9144" y="274828"/>
                  </a:cubicBezTo>
                  <a:cubicBezTo>
                    <a:pt x="9144" y="278041"/>
                    <a:pt x="8979" y="283972"/>
                    <a:pt x="12192" y="283972"/>
                  </a:cubicBezTo>
                  <a:cubicBezTo>
                    <a:pt x="15855" y="283972"/>
                    <a:pt x="16650" y="278105"/>
                    <a:pt x="18288" y="274828"/>
                  </a:cubicBezTo>
                  <a:cubicBezTo>
                    <a:pt x="20735" y="269934"/>
                    <a:pt x="22352" y="264668"/>
                    <a:pt x="24384" y="259588"/>
                  </a:cubicBezTo>
                  <a:cubicBezTo>
                    <a:pt x="29952" y="215048"/>
                    <a:pt x="24597" y="255192"/>
                    <a:pt x="33528" y="198628"/>
                  </a:cubicBezTo>
                  <a:cubicBezTo>
                    <a:pt x="37586" y="172928"/>
                    <a:pt x="32340" y="183646"/>
                    <a:pt x="42672" y="168148"/>
                  </a:cubicBezTo>
                  <a:cubicBezTo>
                    <a:pt x="44704" y="160020"/>
                    <a:pt x="44121" y="150735"/>
                    <a:pt x="48768" y="143764"/>
                  </a:cubicBezTo>
                  <a:cubicBezTo>
                    <a:pt x="55170" y="134160"/>
                    <a:pt x="55000" y="136154"/>
                    <a:pt x="57912" y="125476"/>
                  </a:cubicBezTo>
                  <a:cubicBezTo>
                    <a:pt x="60116" y="117393"/>
                    <a:pt x="61804" y="109175"/>
                    <a:pt x="64008" y="101092"/>
                  </a:cubicBezTo>
                  <a:cubicBezTo>
                    <a:pt x="64853" y="97992"/>
                    <a:pt x="65619" y="94822"/>
                    <a:pt x="67056" y="91948"/>
                  </a:cubicBezTo>
                  <a:cubicBezTo>
                    <a:pt x="68694" y="88671"/>
                    <a:pt x="71120" y="85852"/>
                    <a:pt x="73152" y="82804"/>
                  </a:cubicBezTo>
                  <a:cubicBezTo>
                    <a:pt x="74168" y="78740"/>
                    <a:pt x="74550" y="74462"/>
                    <a:pt x="76200" y="70612"/>
                  </a:cubicBezTo>
                  <a:cubicBezTo>
                    <a:pt x="77643" y="67245"/>
                    <a:pt x="80658" y="64745"/>
                    <a:pt x="82296" y="61468"/>
                  </a:cubicBezTo>
                  <a:cubicBezTo>
                    <a:pt x="83733" y="58594"/>
                    <a:pt x="84328" y="55372"/>
                    <a:pt x="85344" y="52324"/>
                  </a:cubicBezTo>
                  <a:cubicBezTo>
                    <a:pt x="88484" y="17784"/>
                    <a:pt x="89408" y="7112"/>
                    <a:pt x="88392" y="355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4000504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7728" y="4361879"/>
              <a:ext cx="144470" cy="1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56 - Ελεύθερη σχεδίαση"/>
            <p:cNvSpPr/>
            <p:nvPr/>
          </p:nvSpPr>
          <p:spPr>
            <a:xfrm>
              <a:off x="6141720" y="4285488"/>
              <a:ext cx="57912" cy="121920"/>
            </a:xfrm>
            <a:custGeom>
              <a:avLst/>
              <a:gdLst>
                <a:gd name="connsiteX0" fmla="*/ 57912 w 57912"/>
                <a:gd name="connsiteY0" fmla="*/ 0 h 121920"/>
                <a:gd name="connsiteX1" fmla="*/ 51816 w 57912"/>
                <a:gd name="connsiteY1" fmla="*/ 15240 h 121920"/>
                <a:gd name="connsiteX2" fmla="*/ 48768 w 57912"/>
                <a:gd name="connsiteY2" fmla="*/ 24384 h 121920"/>
                <a:gd name="connsiteX3" fmla="*/ 36576 w 57912"/>
                <a:gd name="connsiteY3" fmla="*/ 30480 h 121920"/>
                <a:gd name="connsiteX4" fmla="*/ 21336 w 57912"/>
                <a:gd name="connsiteY4" fmla="*/ 88392 h 121920"/>
                <a:gd name="connsiteX5" fmla="*/ 12192 w 57912"/>
                <a:gd name="connsiteY5" fmla="*/ 97536 h 121920"/>
                <a:gd name="connsiteX6" fmla="*/ 9144 w 57912"/>
                <a:gd name="connsiteY6" fmla="*/ 106680 h 121920"/>
                <a:gd name="connsiteX7" fmla="*/ 6096 w 57912"/>
                <a:gd name="connsiteY7" fmla="*/ 118872 h 121920"/>
                <a:gd name="connsiteX8" fmla="*/ 0 w 57912"/>
                <a:gd name="connsiteY8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" h="121920">
                  <a:moveTo>
                    <a:pt x="57912" y="0"/>
                  </a:moveTo>
                  <a:cubicBezTo>
                    <a:pt x="55880" y="5080"/>
                    <a:pt x="53737" y="10117"/>
                    <a:pt x="51816" y="15240"/>
                  </a:cubicBezTo>
                  <a:cubicBezTo>
                    <a:pt x="50688" y="18248"/>
                    <a:pt x="51040" y="22112"/>
                    <a:pt x="48768" y="24384"/>
                  </a:cubicBezTo>
                  <a:cubicBezTo>
                    <a:pt x="45555" y="27597"/>
                    <a:pt x="40640" y="28448"/>
                    <a:pt x="36576" y="30480"/>
                  </a:cubicBezTo>
                  <a:cubicBezTo>
                    <a:pt x="33979" y="43467"/>
                    <a:pt x="32208" y="73171"/>
                    <a:pt x="21336" y="88392"/>
                  </a:cubicBezTo>
                  <a:cubicBezTo>
                    <a:pt x="18831" y="91900"/>
                    <a:pt x="15240" y="94488"/>
                    <a:pt x="12192" y="97536"/>
                  </a:cubicBezTo>
                  <a:cubicBezTo>
                    <a:pt x="11176" y="100584"/>
                    <a:pt x="10027" y="103591"/>
                    <a:pt x="9144" y="106680"/>
                  </a:cubicBezTo>
                  <a:cubicBezTo>
                    <a:pt x="7993" y="110708"/>
                    <a:pt x="8251" y="115280"/>
                    <a:pt x="6096" y="118872"/>
                  </a:cubicBezTo>
                  <a:cubicBezTo>
                    <a:pt x="4927" y="120820"/>
                    <a:pt x="2032" y="120904"/>
                    <a:pt x="0" y="121920"/>
                  </a:cubicBezTo>
                </a:path>
              </a:pathLst>
            </a:cu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57 - Ελεύθερη σχεδίαση"/>
            <p:cNvSpPr/>
            <p:nvPr/>
          </p:nvSpPr>
          <p:spPr>
            <a:xfrm>
              <a:off x="6160094" y="4127246"/>
              <a:ext cx="194611" cy="215696"/>
            </a:xfrm>
            <a:custGeom>
              <a:avLst/>
              <a:gdLst>
                <a:gd name="connsiteX0" fmla="*/ 173650 w 194611"/>
                <a:gd name="connsiteY0" fmla="*/ 14986 h 215696"/>
                <a:gd name="connsiteX1" fmla="*/ 134026 w 194611"/>
                <a:gd name="connsiteY1" fmla="*/ 27178 h 215696"/>
                <a:gd name="connsiteX2" fmla="*/ 124882 w 194611"/>
                <a:gd name="connsiteY2" fmla="*/ 33274 h 215696"/>
                <a:gd name="connsiteX3" fmla="*/ 103546 w 194611"/>
                <a:gd name="connsiteY3" fmla="*/ 51562 h 215696"/>
                <a:gd name="connsiteX4" fmla="*/ 94402 w 194611"/>
                <a:gd name="connsiteY4" fmla="*/ 54610 h 215696"/>
                <a:gd name="connsiteX5" fmla="*/ 82210 w 194611"/>
                <a:gd name="connsiteY5" fmla="*/ 66802 h 215696"/>
                <a:gd name="connsiteX6" fmla="*/ 79162 w 194611"/>
                <a:gd name="connsiteY6" fmla="*/ 75946 h 215696"/>
                <a:gd name="connsiteX7" fmla="*/ 60874 w 194611"/>
                <a:gd name="connsiteY7" fmla="*/ 97282 h 215696"/>
                <a:gd name="connsiteX8" fmla="*/ 48682 w 194611"/>
                <a:gd name="connsiteY8" fmla="*/ 115570 h 215696"/>
                <a:gd name="connsiteX9" fmla="*/ 42586 w 194611"/>
                <a:gd name="connsiteY9" fmla="*/ 124714 h 215696"/>
                <a:gd name="connsiteX10" fmla="*/ 39538 w 194611"/>
                <a:gd name="connsiteY10" fmla="*/ 139954 h 215696"/>
                <a:gd name="connsiteX11" fmla="*/ 30394 w 194611"/>
                <a:gd name="connsiteY11" fmla="*/ 146050 h 215696"/>
                <a:gd name="connsiteX12" fmla="*/ 15154 w 194611"/>
                <a:gd name="connsiteY12" fmla="*/ 164338 h 215696"/>
                <a:gd name="connsiteX13" fmla="*/ 12106 w 194611"/>
                <a:gd name="connsiteY13" fmla="*/ 173482 h 215696"/>
                <a:gd name="connsiteX14" fmla="*/ 6010 w 194611"/>
                <a:gd name="connsiteY14" fmla="*/ 200914 h 215696"/>
                <a:gd name="connsiteX15" fmla="*/ 2962 w 194611"/>
                <a:gd name="connsiteY15" fmla="*/ 213106 h 215696"/>
                <a:gd name="connsiteX16" fmla="*/ 9058 w 194611"/>
                <a:gd name="connsiteY16" fmla="*/ 203962 h 215696"/>
                <a:gd name="connsiteX17" fmla="*/ 39538 w 194611"/>
                <a:gd name="connsiteY17" fmla="*/ 176530 h 215696"/>
                <a:gd name="connsiteX18" fmla="*/ 51730 w 194611"/>
                <a:gd name="connsiteY18" fmla="*/ 173482 h 215696"/>
                <a:gd name="connsiteX19" fmla="*/ 97450 w 194611"/>
                <a:gd name="connsiteY19" fmla="*/ 127762 h 215696"/>
                <a:gd name="connsiteX20" fmla="*/ 118786 w 194611"/>
                <a:gd name="connsiteY20" fmla="*/ 106426 h 215696"/>
                <a:gd name="connsiteX21" fmla="*/ 127930 w 194611"/>
                <a:gd name="connsiteY21" fmla="*/ 97282 h 215696"/>
                <a:gd name="connsiteX22" fmla="*/ 140122 w 194611"/>
                <a:gd name="connsiteY22" fmla="*/ 85090 h 215696"/>
                <a:gd name="connsiteX23" fmla="*/ 143170 w 194611"/>
                <a:gd name="connsiteY23" fmla="*/ 75946 h 215696"/>
                <a:gd name="connsiteX24" fmla="*/ 170602 w 194611"/>
                <a:gd name="connsiteY24" fmla="*/ 51562 h 215696"/>
                <a:gd name="connsiteX25" fmla="*/ 179746 w 194611"/>
                <a:gd name="connsiteY25" fmla="*/ 33274 h 215696"/>
                <a:gd name="connsiteX26" fmla="*/ 182794 w 194611"/>
                <a:gd name="connsiteY26" fmla="*/ 24130 h 215696"/>
                <a:gd name="connsiteX27" fmla="*/ 191938 w 194611"/>
                <a:gd name="connsiteY27" fmla="*/ 5842 h 215696"/>
                <a:gd name="connsiteX28" fmla="*/ 164506 w 194611"/>
                <a:gd name="connsiteY28" fmla="*/ 8890 h 215696"/>
                <a:gd name="connsiteX29" fmla="*/ 173650 w 194611"/>
                <a:gd name="connsiteY29" fmla="*/ 14986 h 2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4611" h="215696">
                  <a:moveTo>
                    <a:pt x="173650" y="14986"/>
                  </a:moveTo>
                  <a:cubicBezTo>
                    <a:pt x="168570" y="18034"/>
                    <a:pt x="150389" y="17828"/>
                    <a:pt x="134026" y="27178"/>
                  </a:cubicBezTo>
                  <a:cubicBezTo>
                    <a:pt x="130845" y="28995"/>
                    <a:pt x="127696" y="30929"/>
                    <a:pt x="124882" y="33274"/>
                  </a:cubicBezTo>
                  <a:cubicBezTo>
                    <a:pt x="113090" y="43101"/>
                    <a:pt x="118074" y="43260"/>
                    <a:pt x="103546" y="51562"/>
                  </a:cubicBezTo>
                  <a:cubicBezTo>
                    <a:pt x="100756" y="53156"/>
                    <a:pt x="97450" y="53594"/>
                    <a:pt x="94402" y="54610"/>
                  </a:cubicBezTo>
                  <a:cubicBezTo>
                    <a:pt x="86274" y="78994"/>
                    <a:pt x="98466" y="50546"/>
                    <a:pt x="82210" y="66802"/>
                  </a:cubicBezTo>
                  <a:cubicBezTo>
                    <a:pt x="79938" y="69074"/>
                    <a:pt x="80599" y="73072"/>
                    <a:pt x="79162" y="75946"/>
                  </a:cubicBezTo>
                  <a:cubicBezTo>
                    <a:pt x="70890" y="92489"/>
                    <a:pt x="73242" y="89036"/>
                    <a:pt x="60874" y="97282"/>
                  </a:cubicBezTo>
                  <a:lnTo>
                    <a:pt x="48682" y="115570"/>
                  </a:lnTo>
                  <a:lnTo>
                    <a:pt x="42586" y="124714"/>
                  </a:lnTo>
                  <a:cubicBezTo>
                    <a:pt x="41570" y="129794"/>
                    <a:pt x="42108" y="135456"/>
                    <a:pt x="39538" y="139954"/>
                  </a:cubicBezTo>
                  <a:cubicBezTo>
                    <a:pt x="37721" y="143135"/>
                    <a:pt x="33208" y="143705"/>
                    <a:pt x="30394" y="146050"/>
                  </a:cubicBezTo>
                  <a:cubicBezTo>
                    <a:pt x="24616" y="150865"/>
                    <a:pt x="18579" y="157488"/>
                    <a:pt x="15154" y="164338"/>
                  </a:cubicBezTo>
                  <a:cubicBezTo>
                    <a:pt x="13717" y="167212"/>
                    <a:pt x="12885" y="170365"/>
                    <a:pt x="12106" y="173482"/>
                  </a:cubicBezTo>
                  <a:cubicBezTo>
                    <a:pt x="9834" y="182569"/>
                    <a:pt x="8116" y="191787"/>
                    <a:pt x="6010" y="200914"/>
                  </a:cubicBezTo>
                  <a:cubicBezTo>
                    <a:pt x="5068" y="204996"/>
                    <a:pt x="0" y="210144"/>
                    <a:pt x="2962" y="213106"/>
                  </a:cubicBezTo>
                  <a:cubicBezTo>
                    <a:pt x="5552" y="215696"/>
                    <a:pt x="6624" y="206700"/>
                    <a:pt x="9058" y="203962"/>
                  </a:cubicBezTo>
                  <a:cubicBezTo>
                    <a:pt x="13604" y="198848"/>
                    <a:pt x="30663" y="180967"/>
                    <a:pt x="39538" y="176530"/>
                  </a:cubicBezTo>
                  <a:cubicBezTo>
                    <a:pt x="43285" y="174657"/>
                    <a:pt x="47666" y="174498"/>
                    <a:pt x="51730" y="173482"/>
                  </a:cubicBezTo>
                  <a:lnTo>
                    <a:pt x="97450" y="127762"/>
                  </a:lnTo>
                  <a:lnTo>
                    <a:pt x="118786" y="106426"/>
                  </a:lnTo>
                  <a:lnTo>
                    <a:pt x="127930" y="97282"/>
                  </a:lnTo>
                  <a:cubicBezTo>
                    <a:pt x="136058" y="72898"/>
                    <a:pt x="123866" y="101346"/>
                    <a:pt x="140122" y="85090"/>
                  </a:cubicBezTo>
                  <a:cubicBezTo>
                    <a:pt x="142394" y="82818"/>
                    <a:pt x="141197" y="78482"/>
                    <a:pt x="143170" y="75946"/>
                  </a:cubicBezTo>
                  <a:cubicBezTo>
                    <a:pt x="154412" y="61492"/>
                    <a:pt x="158379" y="59710"/>
                    <a:pt x="170602" y="51562"/>
                  </a:cubicBezTo>
                  <a:cubicBezTo>
                    <a:pt x="178263" y="28578"/>
                    <a:pt x="167929" y="56909"/>
                    <a:pt x="179746" y="33274"/>
                  </a:cubicBezTo>
                  <a:cubicBezTo>
                    <a:pt x="181183" y="30400"/>
                    <a:pt x="181357" y="27004"/>
                    <a:pt x="182794" y="24130"/>
                  </a:cubicBezTo>
                  <a:cubicBezTo>
                    <a:pt x="194611" y="495"/>
                    <a:pt x="184277" y="28826"/>
                    <a:pt x="191938" y="5842"/>
                  </a:cubicBezTo>
                  <a:cubicBezTo>
                    <a:pt x="179365" y="1651"/>
                    <a:pt x="180508" y="0"/>
                    <a:pt x="164506" y="8890"/>
                  </a:cubicBezTo>
                  <a:cubicBezTo>
                    <a:pt x="146754" y="18752"/>
                    <a:pt x="178730" y="11938"/>
                    <a:pt x="173650" y="149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58 - Ελεύθερη σχεδίαση"/>
            <p:cNvSpPr/>
            <p:nvPr/>
          </p:nvSpPr>
          <p:spPr>
            <a:xfrm>
              <a:off x="6586054" y="5903569"/>
              <a:ext cx="77867" cy="69656"/>
            </a:xfrm>
            <a:custGeom>
              <a:avLst/>
              <a:gdLst>
                <a:gd name="connsiteX0" fmla="*/ 43346 w 77867"/>
                <a:gd name="connsiteY0" fmla="*/ 68934 h 69656"/>
                <a:gd name="connsiteX1" fmla="*/ 61739 w 77867"/>
                <a:gd name="connsiteY1" fmla="*/ 63679 h 69656"/>
                <a:gd name="connsiteX2" fmla="*/ 72249 w 77867"/>
                <a:gd name="connsiteY2" fmla="*/ 47914 h 69656"/>
                <a:gd name="connsiteX3" fmla="*/ 59112 w 77867"/>
                <a:gd name="connsiteY3" fmla="*/ 21638 h 69656"/>
                <a:gd name="connsiteX4" fmla="*/ 51229 w 77867"/>
                <a:gd name="connsiteY4" fmla="*/ 3245 h 69656"/>
                <a:gd name="connsiteX5" fmla="*/ 40718 w 77867"/>
                <a:gd name="connsiteY5" fmla="*/ 617 h 69656"/>
                <a:gd name="connsiteX6" fmla="*/ 3932 w 77867"/>
                <a:gd name="connsiteY6" fmla="*/ 5872 h 69656"/>
                <a:gd name="connsiteX7" fmla="*/ 6560 w 77867"/>
                <a:gd name="connsiteY7" fmla="*/ 19010 h 69656"/>
                <a:gd name="connsiteX8" fmla="*/ 11815 w 77867"/>
                <a:gd name="connsiteY8" fmla="*/ 34776 h 69656"/>
                <a:gd name="connsiteX9" fmla="*/ 14443 w 77867"/>
                <a:gd name="connsiteY9" fmla="*/ 53169 h 69656"/>
                <a:gd name="connsiteX10" fmla="*/ 30208 w 77867"/>
                <a:gd name="connsiteY10" fmla="*/ 63679 h 69656"/>
                <a:gd name="connsiteX11" fmla="*/ 43346 w 77867"/>
                <a:gd name="connsiteY11" fmla="*/ 68934 h 6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67" h="69656">
                  <a:moveTo>
                    <a:pt x="43346" y="68934"/>
                  </a:moveTo>
                  <a:cubicBezTo>
                    <a:pt x="48601" y="68934"/>
                    <a:pt x="60481" y="64937"/>
                    <a:pt x="61739" y="63679"/>
                  </a:cubicBezTo>
                  <a:cubicBezTo>
                    <a:pt x="66205" y="59213"/>
                    <a:pt x="72249" y="47914"/>
                    <a:pt x="72249" y="47914"/>
                  </a:cubicBezTo>
                  <a:cubicBezTo>
                    <a:pt x="66970" y="5673"/>
                    <a:pt x="77140" y="39666"/>
                    <a:pt x="59112" y="21638"/>
                  </a:cubicBezTo>
                  <a:cubicBezTo>
                    <a:pt x="41000" y="3526"/>
                    <a:pt x="77867" y="25443"/>
                    <a:pt x="51229" y="3245"/>
                  </a:cubicBezTo>
                  <a:cubicBezTo>
                    <a:pt x="48455" y="933"/>
                    <a:pt x="44222" y="1493"/>
                    <a:pt x="40718" y="617"/>
                  </a:cubicBezTo>
                  <a:cubicBezTo>
                    <a:pt x="28456" y="2369"/>
                    <a:pt x="14838" y="0"/>
                    <a:pt x="3932" y="5872"/>
                  </a:cubicBezTo>
                  <a:cubicBezTo>
                    <a:pt x="0" y="7989"/>
                    <a:pt x="5385" y="14701"/>
                    <a:pt x="6560" y="19010"/>
                  </a:cubicBezTo>
                  <a:cubicBezTo>
                    <a:pt x="8018" y="24354"/>
                    <a:pt x="10063" y="29521"/>
                    <a:pt x="11815" y="34776"/>
                  </a:cubicBezTo>
                  <a:cubicBezTo>
                    <a:pt x="12691" y="40907"/>
                    <a:pt x="12143" y="47419"/>
                    <a:pt x="14443" y="53169"/>
                  </a:cubicBezTo>
                  <a:cubicBezTo>
                    <a:pt x="17343" y="60419"/>
                    <a:pt x="23973" y="61809"/>
                    <a:pt x="30208" y="63679"/>
                  </a:cubicBezTo>
                  <a:cubicBezTo>
                    <a:pt x="50133" y="69656"/>
                    <a:pt x="38091" y="68934"/>
                    <a:pt x="43346" y="68934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59 - Ελεύθερη σχεδίαση"/>
            <p:cNvSpPr/>
            <p:nvPr/>
          </p:nvSpPr>
          <p:spPr>
            <a:xfrm>
              <a:off x="6357261" y="5657193"/>
              <a:ext cx="109817" cy="76200"/>
            </a:xfrm>
            <a:custGeom>
              <a:avLst/>
              <a:gdLst>
                <a:gd name="connsiteX0" fmla="*/ 103973 w 109817"/>
                <a:gd name="connsiteY0" fmla="*/ 73573 h 76200"/>
                <a:gd name="connsiteX1" fmla="*/ 109229 w 109817"/>
                <a:gd name="connsiteY1" fmla="*/ 65690 h 76200"/>
                <a:gd name="connsiteX2" fmla="*/ 106601 w 109817"/>
                <a:gd name="connsiteY2" fmla="*/ 49924 h 76200"/>
                <a:gd name="connsiteX3" fmla="*/ 103973 w 109817"/>
                <a:gd name="connsiteY3" fmla="*/ 31531 h 76200"/>
                <a:gd name="connsiteX4" fmla="*/ 85580 w 109817"/>
                <a:gd name="connsiteY4" fmla="*/ 23648 h 76200"/>
                <a:gd name="connsiteX5" fmla="*/ 75070 w 109817"/>
                <a:gd name="connsiteY5" fmla="*/ 15766 h 76200"/>
                <a:gd name="connsiteX6" fmla="*/ 72442 w 109817"/>
                <a:gd name="connsiteY6" fmla="*/ 7883 h 76200"/>
                <a:gd name="connsiteX7" fmla="*/ 64560 w 109817"/>
                <a:gd name="connsiteY7" fmla="*/ 5255 h 76200"/>
                <a:gd name="connsiteX8" fmla="*/ 56677 w 109817"/>
                <a:gd name="connsiteY8" fmla="*/ 0 h 76200"/>
                <a:gd name="connsiteX9" fmla="*/ 46167 w 109817"/>
                <a:gd name="connsiteY9" fmla="*/ 2628 h 76200"/>
                <a:gd name="connsiteX10" fmla="*/ 27773 w 109817"/>
                <a:gd name="connsiteY10" fmla="*/ 5255 h 76200"/>
                <a:gd name="connsiteX11" fmla="*/ 12008 w 109817"/>
                <a:gd name="connsiteY11" fmla="*/ 10510 h 76200"/>
                <a:gd name="connsiteX12" fmla="*/ 9380 w 109817"/>
                <a:gd name="connsiteY12" fmla="*/ 36786 h 76200"/>
                <a:gd name="connsiteX13" fmla="*/ 25146 w 109817"/>
                <a:gd name="connsiteY13" fmla="*/ 42041 h 76200"/>
                <a:gd name="connsiteX14" fmla="*/ 38284 w 109817"/>
                <a:gd name="connsiteY14" fmla="*/ 55179 h 76200"/>
                <a:gd name="connsiteX15" fmla="*/ 46167 w 109817"/>
                <a:gd name="connsiteY15" fmla="*/ 57807 h 76200"/>
                <a:gd name="connsiteX16" fmla="*/ 61932 w 109817"/>
                <a:gd name="connsiteY16" fmla="*/ 68317 h 76200"/>
                <a:gd name="connsiteX17" fmla="*/ 69815 w 109817"/>
                <a:gd name="connsiteY17" fmla="*/ 73573 h 76200"/>
                <a:gd name="connsiteX18" fmla="*/ 80325 w 109817"/>
                <a:gd name="connsiteY18" fmla="*/ 76200 h 76200"/>
                <a:gd name="connsiteX19" fmla="*/ 103973 w 109817"/>
                <a:gd name="connsiteY19" fmla="*/ 7357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17" h="76200">
                  <a:moveTo>
                    <a:pt x="103973" y="73573"/>
                  </a:moveTo>
                  <a:cubicBezTo>
                    <a:pt x="105725" y="70945"/>
                    <a:pt x="108880" y="68829"/>
                    <a:pt x="109229" y="65690"/>
                  </a:cubicBezTo>
                  <a:cubicBezTo>
                    <a:pt x="109817" y="60395"/>
                    <a:pt x="107411" y="55190"/>
                    <a:pt x="106601" y="49924"/>
                  </a:cubicBezTo>
                  <a:cubicBezTo>
                    <a:pt x="105659" y="43803"/>
                    <a:pt x="106981" y="36945"/>
                    <a:pt x="103973" y="31531"/>
                  </a:cubicBezTo>
                  <a:cubicBezTo>
                    <a:pt x="102497" y="28875"/>
                    <a:pt x="89038" y="24801"/>
                    <a:pt x="85580" y="23648"/>
                  </a:cubicBezTo>
                  <a:cubicBezTo>
                    <a:pt x="82077" y="21021"/>
                    <a:pt x="77873" y="19130"/>
                    <a:pt x="75070" y="15766"/>
                  </a:cubicBezTo>
                  <a:cubicBezTo>
                    <a:pt x="73297" y="13638"/>
                    <a:pt x="74400" y="9842"/>
                    <a:pt x="72442" y="7883"/>
                  </a:cubicBezTo>
                  <a:cubicBezTo>
                    <a:pt x="70484" y="5925"/>
                    <a:pt x="67037" y="6494"/>
                    <a:pt x="64560" y="5255"/>
                  </a:cubicBezTo>
                  <a:cubicBezTo>
                    <a:pt x="61735" y="3843"/>
                    <a:pt x="59305" y="1752"/>
                    <a:pt x="56677" y="0"/>
                  </a:cubicBezTo>
                  <a:cubicBezTo>
                    <a:pt x="53174" y="876"/>
                    <a:pt x="49720" y="1982"/>
                    <a:pt x="46167" y="2628"/>
                  </a:cubicBezTo>
                  <a:cubicBezTo>
                    <a:pt x="40073" y="3736"/>
                    <a:pt x="33808" y="3862"/>
                    <a:pt x="27773" y="5255"/>
                  </a:cubicBezTo>
                  <a:cubicBezTo>
                    <a:pt x="22376" y="6500"/>
                    <a:pt x="17263" y="8758"/>
                    <a:pt x="12008" y="10510"/>
                  </a:cubicBezTo>
                  <a:cubicBezTo>
                    <a:pt x="6533" y="18722"/>
                    <a:pt x="0" y="24727"/>
                    <a:pt x="9380" y="36786"/>
                  </a:cubicBezTo>
                  <a:cubicBezTo>
                    <a:pt x="12781" y="41159"/>
                    <a:pt x="25146" y="42041"/>
                    <a:pt x="25146" y="42041"/>
                  </a:cubicBezTo>
                  <a:cubicBezTo>
                    <a:pt x="30401" y="49925"/>
                    <a:pt x="29525" y="50799"/>
                    <a:pt x="38284" y="55179"/>
                  </a:cubicBezTo>
                  <a:cubicBezTo>
                    <a:pt x="40761" y="56418"/>
                    <a:pt x="43746" y="56462"/>
                    <a:pt x="46167" y="57807"/>
                  </a:cubicBezTo>
                  <a:cubicBezTo>
                    <a:pt x="51688" y="60874"/>
                    <a:pt x="56677" y="64814"/>
                    <a:pt x="61932" y="68317"/>
                  </a:cubicBezTo>
                  <a:cubicBezTo>
                    <a:pt x="64560" y="70069"/>
                    <a:pt x="66751" y="72807"/>
                    <a:pt x="69815" y="73573"/>
                  </a:cubicBezTo>
                  <a:lnTo>
                    <a:pt x="80325" y="76200"/>
                  </a:lnTo>
                  <a:lnTo>
                    <a:pt x="103973" y="735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61 - Ελεύθερη σχεδίαση"/>
            <p:cNvSpPr/>
            <p:nvPr/>
          </p:nvSpPr>
          <p:spPr>
            <a:xfrm>
              <a:off x="7814441" y="5419189"/>
              <a:ext cx="115965" cy="159177"/>
            </a:xfrm>
            <a:custGeom>
              <a:avLst/>
              <a:gdLst>
                <a:gd name="connsiteX0" fmla="*/ 91966 w 115965"/>
                <a:gd name="connsiteY0" fmla="*/ 17287 h 159177"/>
                <a:gd name="connsiteX1" fmla="*/ 84083 w 115965"/>
                <a:gd name="connsiteY1" fmla="*/ 33052 h 159177"/>
                <a:gd name="connsiteX2" fmla="*/ 76200 w 115965"/>
                <a:gd name="connsiteY2" fmla="*/ 46190 h 159177"/>
                <a:gd name="connsiteX3" fmla="*/ 55180 w 115965"/>
                <a:gd name="connsiteY3" fmla="*/ 77721 h 159177"/>
                <a:gd name="connsiteX4" fmla="*/ 47297 w 115965"/>
                <a:gd name="connsiteY4" fmla="*/ 85604 h 159177"/>
                <a:gd name="connsiteX5" fmla="*/ 44669 w 115965"/>
                <a:gd name="connsiteY5" fmla="*/ 93487 h 159177"/>
                <a:gd name="connsiteX6" fmla="*/ 36787 w 115965"/>
                <a:gd name="connsiteY6" fmla="*/ 96114 h 159177"/>
                <a:gd name="connsiteX7" fmla="*/ 31531 w 115965"/>
                <a:gd name="connsiteY7" fmla="*/ 101370 h 159177"/>
                <a:gd name="connsiteX8" fmla="*/ 23649 w 115965"/>
                <a:gd name="connsiteY8" fmla="*/ 106625 h 159177"/>
                <a:gd name="connsiteX9" fmla="*/ 5256 w 115965"/>
                <a:gd name="connsiteY9" fmla="*/ 130273 h 159177"/>
                <a:gd name="connsiteX10" fmla="*/ 0 w 115965"/>
                <a:gd name="connsiteY10" fmla="*/ 148666 h 159177"/>
                <a:gd name="connsiteX11" fmla="*/ 2628 w 115965"/>
                <a:gd name="connsiteY11" fmla="*/ 159177 h 159177"/>
                <a:gd name="connsiteX12" fmla="*/ 15766 w 115965"/>
                <a:gd name="connsiteY12" fmla="*/ 153921 h 159177"/>
                <a:gd name="connsiteX13" fmla="*/ 34159 w 115965"/>
                <a:gd name="connsiteY13" fmla="*/ 135528 h 159177"/>
                <a:gd name="connsiteX14" fmla="*/ 44669 w 115965"/>
                <a:gd name="connsiteY14" fmla="*/ 127645 h 159177"/>
                <a:gd name="connsiteX15" fmla="*/ 68318 w 115965"/>
                <a:gd name="connsiteY15" fmla="*/ 109252 h 159177"/>
                <a:gd name="connsiteX16" fmla="*/ 76200 w 115965"/>
                <a:gd name="connsiteY16" fmla="*/ 101370 h 159177"/>
                <a:gd name="connsiteX17" fmla="*/ 78828 w 115965"/>
                <a:gd name="connsiteY17" fmla="*/ 93487 h 159177"/>
                <a:gd name="connsiteX18" fmla="*/ 84083 w 115965"/>
                <a:gd name="connsiteY18" fmla="*/ 85604 h 159177"/>
                <a:gd name="connsiteX19" fmla="*/ 94593 w 115965"/>
                <a:gd name="connsiteY19" fmla="*/ 64583 h 159177"/>
                <a:gd name="connsiteX20" fmla="*/ 97221 w 115965"/>
                <a:gd name="connsiteY20" fmla="*/ 56701 h 159177"/>
                <a:gd name="connsiteX21" fmla="*/ 102476 w 115965"/>
                <a:gd name="connsiteY21" fmla="*/ 38308 h 159177"/>
                <a:gd name="connsiteX22" fmla="*/ 110359 w 115965"/>
                <a:gd name="connsiteY22" fmla="*/ 27797 h 159177"/>
                <a:gd name="connsiteX23" fmla="*/ 107731 w 115965"/>
                <a:gd name="connsiteY23" fmla="*/ 1521 h 159177"/>
                <a:gd name="connsiteX24" fmla="*/ 91966 w 115965"/>
                <a:gd name="connsiteY24" fmla="*/ 17287 h 15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965" h="159177">
                  <a:moveTo>
                    <a:pt x="91966" y="17287"/>
                  </a:moveTo>
                  <a:cubicBezTo>
                    <a:pt x="88025" y="22542"/>
                    <a:pt x="94273" y="12670"/>
                    <a:pt x="84083" y="33052"/>
                  </a:cubicBezTo>
                  <a:cubicBezTo>
                    <a:pt x="77261" y="46696"/>
                    <a:pt x="86466" y="35926"/>
                    <a:pt x="76200" y="46190"/>
                  </a:cubicBezTo>
                  <a:cubicBezTo>
                    <a:pt x="68595" y="69006"/>
                    <a:pt x="74862" y="58039"/>
                    <a:pt x="55180" y="77721"/>
                  </a:cubicBezTo>
                  <a:lnTo>
                    <a:pt x="47297" y="85604"/>
                  </a:lnTo>
                  <a:cubicBezTo>
                    <a:pt x="46421" y="88232"/>
                    <a:pt x="46628" y="91528"/>
                    <a:pt x="44669" y="93487"/>
                  </a:cubicBezTo>
                  <a:cubicBezTo>
                    <a:pt x="42711" y="95445"/>
                    <a:pt x="39162" y="94689"/>
                    <a:pt x="36787" y="96114"/>
                  </a:cubicBezTo>
                  <a:cubicBezTo>
                    <a:pt x="34662" y="97389"/>
                    <a:pt x="33466" y="99822"/>
                    <a:pt x="31531" y="101370"/>
                  </a:cubicBezTo>
                  <a:cubicBezTo>
                    <a:pt x="29065" y="103343"/>
                    <a:pt x="26276" y="104873"/>
                    <a:pt x="23649" y="106625"/>
                  </a:cubicBezTo>
                  <a:cubicBezTo>
                    <a:pt x="11077" y="125482"/>
                    <a:pt x="17604" y="117924"/>
                    <a:pt x="5256" y="130273"/>
                  </a:cubicBezTo>
                  <a:cubicBezTo>
                    <a:pt x="4017" y="133990"/>
                    <a:pt x="0" y="145367"/>
                    <a:pt x="0" y="148666"/>
                  </a:cubicBezTo>
                  <a:cubicBezTo>
                    <a:pt x="0" y="152278"/>
                    <a:pt x="1752" y="155673"/>
                    <a:pt x="2628" y="159177"/>
                  </a:cubicBezTo>
                  <a:cubicBezTo>
                    <a:pt x="7007" y="157425"/>
                    <a:pt x="11993" y="156751"/>
                    <a:pt x="15766" y="153921"/>
                  </a:cubicBezTo>
                  <a:cubicBezTo>
                    <a:pt x="22702" y="148719"/>
                    <a:pt x="27223" y="140731"/>
                    <a:pt x="34159" y="135528"/>
                  </a:cubicBezTo>
                  <a:cubicBezTo>
                    <a:pt x="37662" y="132900"/>
                    <a:pt x="41414" y="130575"/>
                    <a:pt x="44669" y="127645"/>
                  </a:cubicBezTo>
                  <a:cubicBezTo>
                    <a:pt x="65520" y="108879"/>
                    <a:pt x="52219" y="114619"/>
                    <a:pt x="68318" y="109252"/>
                  </a:cubicBezTo>
                  <a:cubicBezTo>
                    <a:pt x="70945" y="106625"/>
                    <a:pt x="74139" y="104462"/>
                    <a:pt x="76200" y="101370"/>
                  </a:cubicBezTo>
                  <a:cubicBezTo>
                    <a:pt x="77736" y="99065"/>
                    <a:pt x="77589" y="95964"/>
                    <a:pt x="78828" y="93487"/>
                  </a:cubicBezTo>
                  <a:cubicBezTo>
                    <a:pt x="80240" y="90662"/>
                    <a:pt x="82331" y="88232"/>
                    <a:pt x="84083" y="85604"/>
                  </a:cubicBezTo>
                  <a:cubicBezTo>
                    <a:pt x="89335" y="59346"/>
                    <a:pt x="81976" y="83508"/>
                    <a:pt x="94593" y="64583"/>
                  </a:cubicBezTo>
                  <a:cubicBezTo>
                    <a:pt x="96129" y="62279"/>
                    <a:pt x="96425" y="59354"/>
                    <a:pt x="97221" y="56701"/>
                  </a:cubicBezTo>
                  <a:cubicBezTo>
                    <a:pt x="99053" y="50594"/>
                    <a:pt x="99837" y="44113"/>
                    <a:pt x="102476" y="38308"/>
                  </a:cubicBezTo>
                  <a:cubicBezTo>
                    <a:pt x="104288" y="34321"/>
                    <a:pt x="107731" y="31301"/>
                    <a:pt x="110359" y="27797"/>
                  </a:cubicBezTo>
                  <a:cubicBezTo>
                    <a:pt x="114041" y="16753"/>
                    <a:pt x="115965" y="15929"/>
                    <a:pt x="107731" y="1521"/>
                  </a:cubicBezTo>
                  <a:cubicBezTo>
                    <a:pt x="106862" y="0"/>
                    <a:pt x="95907" y="12032"/>
                    <a:pt x="91966" y="17287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62 - Ελεύθερη σχεδίαση"/>
            <p:cNvSpPr/>
            <p:nvPr/>
          </p:nvSpPr>
          <p:spPr>
            <a:xfrm rot="19315249">
              <a:off x="6564601" y="6250266"/>
              <a:ext cx="382763" cy="107243"/>
            </a:xfrm>
            <a:custGeom>
              <a:avLst/>
              <a:gdLst>
                <a:gd name="connsiteX0" fmla="*/ 8914 w 382763"/>
                <a:gd name="connsiteY0" fmla="*/ 11197 h 107243"/>
                <a:gd name="connsiteX1" fmla="*/ 43073 w 382763"/>
                <a:gd name="connsiteY1" fmla="*/ 21707 h 107243"/>
                <a:gd name="connsiteX2" fmla="*/ 58838 w 382763"/>
                <a:gd name="connsiteY2" fmla="*/ 34845 h 107243"/>
                <a:gd name="connsiteX3" fmla="*/ 95624 w 382763"/>
                <a:gd name="connsiteY3" fmla="*/ 40100 h 107243"/>
                <a:gd name="connsiteX4" fmla="*/ 129783 w 382763"/>
                <a:gd name="connsiteY4" fmla="*/ 47983 h 107243"/>
                <a:gd name="connsiteX5" fmla="*/ 184962 w 382763"/>
                <a:gd name="connsiteY5" fmla="*/ 55866 h 107243"/>
                <a:gd name="connsiteX6" fmla="*/ 205983 w 382763"/>
                <a:gd name="connsiteY6" fmla="*/ 61121 h 107243"/>
                <a:gd name="connsiteX7" fmla="*/ 213866 w 382763"/>
                <a:gd name="connsiteY7" fmla="*/ 63749 h 107243"/>
                <a:gd name="connsiteX8" fmla="*/ 227004 w 382763"/>
                <a:gd name="connsiteY8" fmla="*/ 71631 h 107243"/>
                <a:gd name="connsiteX9" fmla="*/ 234886 w 382763"/>
                <a:gd name="connsiteY9" fmla="*/ 76887 h 107243"/>
                <a:gd name="connsiteX10" fmla="*/ 242769 w 382763"/>
                <a:gd name="connsiteY10" fmla="*/ 79514 h 107243"/>
                <a:gd name="connsiteX11" fmla="*/ 261162 w 382763"/>
                <a:gd name="connsiteY11" fmla="*/ 87397 h 107243"/>
                <a:gd name="connsiteX12" fmla="*/ 311086 w 382763"/>
                <a:gd name="connsiteY12" fmla="*/ 95280 h 107243"/>
                <a:gd name="connsiteX13" fmla="*/ 324224 w 382763"/>
                <a:gd name="connsiteY13" fmla="*/ 100535 h 107243"/>
                <a:gd name="connsiteX14" fmla="*/ 355755 w 382763"/>
                <a:gd name="connsiteY14" fmla="*/ 105790 h 107243"/>
                <a:gd name="connsiteX15" fmla="*/ 379404 w 382763"/>
                <a:gd name="connsiteY15" fmla="*/ 103162 h 107243"/>
                <a:gd name="connsiteX16" fmla="*/ 368893 w 382763"/>
                <a:gd name="connsiteY16" fmla="*/ 97907 h 107243"/>
                <a:gd name="connsiteX17" fmla="*/ 350500 w 382763"/>
                <a:gd name="connsiteY17" fmla="*/ 87397 h 107243"/>
                <a:gd name="connsiteX18" fmla="*/ 342617 w 382763"/>
                <a:gd name="connsiteY18" fmla="*/ 82142 h 107243"/>
                <a:gd name="connsiteX19" fmla="*/ 332107 w 382763"/>
                <a:gd name="connsiteY19" fmla="*/ 79514 h 107243"/>
                <a:gd name="connsiteX20" fmla="*/ 316342 w 382763"/>
                <a:gd name="connsiteY20" fmla="*/ 69004 h 107243"/>
                <a:gd name="connsiteX21" fmla="*/ 303204 w 382763"/>
                <a:gd name="connsiteY21" fmla="*/ 55866 h 107243"/>
                <a:gd name="connsiteX22" fmla="*/ 295321 w 382763"/>
                <a:gd name="connsiteY22" fmla="*/ 47983 h 107243"/>
                <a:gd name="connsiteX23" fmla="*/ 276928 w 382763"/>
                <a:gd name="connsiteY23" fmla="*/ 42728 h 107243"/>
                <a:gd name="connsiteX24" fmla="*/ 255907 w 382763"/>
                <a:gd name="connsiteY24" fmla="*/ 34845 h 107243"/>
                <a:gd name="connsiteX25" fmla="*/ 221748 w 382763"/>
                <a:gd name="connsiteY25" fmla="*/ 26962 h 107243"/>
                <a:gd name="connsiteX26" fmla="*/ 182335 w 382763"/>
                <a:gd name="connsiteY26" fmla="*/ 19080 h 107243"/>
                <a:gd name="connsiteX27" fmla="*/ 142921 w 382763"/>
                <a:gd name="connsiteY27" fmla="*/ 8569 h 107243"/>
                <a:gd name="connsiteX28" fmla="*/ 98252 w 382763"/>
                <a:gd name="connsiteY28" fmla="*/ 11197 h 107243"/>
                <a:gd name="connsiteX29" fmla="*/ 8914 w 382763"/>
                <a:gd name="connsiteY29" fmla="*/ 5942 h 107243"/>
                <a:gd name="connsiteX30" fmla="*/ 8914 w 382763"/>
                <a:gd name="connsiteY30" fmla="*/ 11197 h 1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2763" h="107243">
                  <a:moveTo>
                    <a:pt x="8914" y="11197"/>
                  </a:moveTo>
                  <a:cubicBezTo>
                    <a:pt x="14607" y="13825"/>
                    <a:pt x="33064" y="14558"/>
                    <a:pt x="43073" y="21707"/>
                  </a:cubicBezTo>
                  <a:cubicBezTo>
                    <a:pt x="47595" y="24937"/>
                    <a:pt x="52616" y="33381"/>
                    <a:pt x="58838" y="34845"/>
                  </a:cubicBezTo>
                  <a:cubicBezTo>
                    <a:pt x="70895" y="37682"/>
                    <a:pt x="95624" y="40100"/>
                    <a:pt x="95624" y="40100"/>
                  </a:cubicBezTo>
                  <a:cubicBezTo>
                    <a:pt x="111401" y="50619"/>
                    <a:pt x="98775" y="43982"/>
                    <a:pt x="129783" y="47983"/>
                  </a:cubicBezTo>
                  <a:cubicBezTo>
                    <a:pt x="148210" y="50361"/>
                    <a:pt x="166937" y="51360"/>
                    <a:pt x="184962" y="55866"/>
                  </a:cubicBezTo>
                  <a:cubicBezTo>
                    <a:pt x="191969" y="57618"/>
                    <a:pt x="199015" y="59221"/>
                    <a:pt x="205983" y="61121"/>
                  </a:cubicBezTo>
                  <a:cubicBezTo>
                    <a:pt x="208655" y="61850"/>
                    <a:pt x="211389" y="62510"/>
                    <a:pt x="213866" y="63749"/>
                  </a:cubicBezTo>
                  <a:cubicBezTo>
                    <a:pt x="218434" y="66033"/>
                    <a:pt x="222673" y="68924"/>
                    <a:pt x="227004" y="71631"/>
                  </a:cubicBezTo>
                  <a:cubicBezTo>
                    <a:pt x="229682" y="73305"/>
                    <a:pt x="232062" y="75475"/>
                    <a:pt x="234886" y="76887"/>
                  </a:cubicBezTo>
                  <a:cubicBezTo>
                    <a:pt x="237363" y="78126"/>
                    <a:pt x="240141" y="78638"/>
                    <a:pt x="242769" y="79514"/>
                  </a:cubicBezTo>
                  <a:cubicBezTo>
                    <a:pt x="254341" y="87228"/>
                    <a:pt x="246806" y="83482"/>
                    <a:pt x="261162" y="87397"/>
                  </a:cubicBezTo>
                  <a:cubicBezTo>
                    <a:pt x="291650" y="95712"/>
                    <a:pt x="269969" y="91853"/>
                    <a:pt x="311086" y="95280"/>
                  </a:cubicBezTo>
                  <a:cubicBezTo>
                    <a:pt x="315465" y="97032"/>
                    <a:pt x="319749" y="99044"/>
                    <a:pt x="324224" y="100535"/>
                  </a:cubicBezTo>
                  <a:cubicBezTo>
                    <a:pt x="334636" y="104005"/>
                    <a:pt x="344739" y="104413"/>
                    <a:pt x="355755" y="105790"/>
                  </a:cubicBezTo>
                  <a:cubicBezTo>
                    <a:pt x="363638" y="104914"/>
                    <a:pt x="372603" y="107243"/>
                    <a:pt x="379404" y="103162"/>
                  </a:cubicBezTo>
                  <a:cubicBezTo>
                    <a:pt x="382763" y="101147"/>
                    <a:pt x="372215" y="99983"/>
                    <a:pt x="368893" y="97907"/>
                  </a:cubicBezTo>
                  <a:cubicBezTo>
                    <a:pt x="350713" y="86544"/>
                    <a:pt x="365988" y="92558"/>
                    <a:pt x="350500" y="87397"/>
                  </a:cubicBezTo>
                  <a:cubicBezTo>
                    <a:pt x="347872" y="85645"/>
                    <a:pt x="345520" y="83386"/>
                    <a:pt x="342617" y="82142"/>
                  </a:cubicBezTo>
                  <a:cubicBezTo>
                    <a:pt x="339298" y="80719"/>
                    <a:pt x="335242" y="81306"/>
                    <a:pt x="332107" y="79514"/>
                  </a:cubicBezTo>
                  <a:cubicBezTo>
                    <a:pt x="304559" y="63771"/>
                    <a:pt x="340945" y="77204"/>
                    <a:pt x="316342" y="69004"/>
                  </a:cubicBezTo>
                  <a:cubicBezTo>
                    <a:pt x="306706" y="54551"/>
                    <a:pt x="316342" y="66815"/>
                    <a:pt x="303204" y="55866"/>
                  </a:cubicBezTo>
                  <a:cubicBezTo>
                    <a:pt x="300349" y="53487"/>
                    <a:pt x="298413" y="50044"/>
                    <a:pt x="295321" y="47983"/>
                  </a:cubicBezTo>
                  <a:cubicBezTo>
                    <a:pt x="293062" y="46477"/>
                    <a:pt x="278325" y="43077"/>
                    <a:pt x="276928" y="42728"/>
                  </a:cubicBezTo>
                  <a:cubicBezTo>
                    <a:pt x="260737" y="31935"/>
                    <a:pt x="278636" y="42422"/>
                    <a:pt x="255907" y="34845"/>
                  </a:cubicBezTo>
                  <a:cubicBezTo>
                    <a:pt x="225101" y="24576"/>
                    <a:pt x="276024" y="32993"/>
                    <a:pt x="221748" y="26962"/>
                  </a:cubicBezTo>
                  <a:cubicBezTo>
                    <a:pt x="191668" y="16935"/>
                    <a:pt x="221211" y="25559"/>
                    <a:pt x="182335" y="19080"/>
                  </a:cubicBezTo>
                  <a:cubicBezTo>
                    <a:pt x="162969" y="15852"/>
                    <a:pt x="159700" y="14162"/>
                    <a:pt x="142921" y="8569"/>
                  </a:cubicBezTo>
                  <a:cubicBezTo>
                    <a:pt x="128031" y="9445"/>
                    <a:pt x="113167" y="11197"/>
                    <a:pt x="98252" y="11197"/>
                  </a:cubicBezTo>
                  <a:cubicBezTo>
                    <a:pt x="36267" y="11197"/>
                    <a:pt x="45214" y="11991"/>
                    <a:pt x="8914" y="5942"/>
                  </a:cubicBezTo>
                  <a:cubicBezTo>
                    <a:pt x="0" y="0"/>
                    <a:pt x="3221" y="8569"/>
                    <a:pt x="8914" y="11197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158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2" name="81 - Δεξιό βέλος"/>
          <p:cNvSpPr/>
          <p:nvPr/>
        </p:nvSpPr>
        <p:spPr>
          <a:xfrm rot="21178795">
            <a:off x="347015" y="3401225"/>
            <a:ext cx="1952427" cy="1122799"/>
          </a:xfrm>
          <a:prstGeom prst="rightArrow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Ορθογώνιο"/>
          <p:cNvSpPr/>
          <p:nvPr/>
        </p:nvSpPr>
        <p:spPr>
          <a:xfrm rot="21115246">
            <a:off x="500152" y="3656664"/>
            <a:ext cx="162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Διοξείδιο του άνθρακα</a:t>
            </a:r>
            <a:endParaRPr lang="el-GR" b="1" dirty="0"/>
          </a:p>
        </p:txBody>
      </p:sp>
      <p:sp>
        <p:nvSpPr>
          <p:cNvPr id="85" name="84 - Ορθογώνιο"/>
          <p:cNvSpPr/>
          <p:nvPr/>
        </p:nvSpPr>
        <p:spPr>
          <a:xfrm>
            <a:off x="4572000" y="192880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</a:t>
            </a:r>
            <a:r>
              <a:rPr lang="el-GR" b="1" dirty="0" smtClean="0"/>
              <a:t>διοξείδιο  του άνθρακα </a:t>
            </a:r>
            <a:r>
              <a:rPr lang="el-GR" dirty="0" smtClean="0"/>
              <a:t>από  τις κυψελίδες   , με τη διαδικασία της </a:t>
            </a:r>
            <a:r>
              <a:rPr lang="el-GR" b="1" dirty="0" smtClean="0"/>
              <a:t>εκπνοής</a:t>
            </a:r>
            <a:r>
              <a:rPr lang="el-GR" dirty="0" smtClean="0"/>
              <a:t> βγαίνει έξω από τον οργανισμό.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142844" y="2000240"/>
            <a:ext cx="158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Μια κυψελίδα</a:t>
            </a:r>
            <a:endParaRPr lang="el-GR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786058"/>
            <a:ext cx="1273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14353">
            <a:off x="1358264" y="863547"/>
            <a:ext cx="3737857" cy="44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6200000" flipH="1">
            <a:off x="4643438" y="4214818"/>
            <a:ext cx="1214446" cy="12144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10800000">
            <a:off x="928662" y="2714620"/>
            <a:ext cx="857256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2678893" y="4536289"/>
            <a:ext cx="1285884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429256" y="55007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cxnSp>
        <p:nvCxnSpPr>
          <p:cNvPr id="12" name="11 - Ευθύγραμμο βέλος σύνδεσης"/>
          <p:cNvCxnSpPr>
            <a:endCxn id="14" idx="2"/>
          </p:cNvCxnSpPr>
          <p:nvPr/>
        </p:nvCxnSpPr>
        <p:spPr>
          <a:xfrm rot="16200000" flipV="1">
            <a:off x="3037779" y="1823339"/>
            <a:ext cx="1925439" cy="5715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2214546" y="50004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σωληνάκια είναι αιμοφόρα  τριχοειδή αγγεία</a:t>
            </a:r>
            <a:endParaRPr lang="el-GR" dirty="0"/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4318000" y="3874037"/>
            <a:ext cx="774700" cy="742010"/>
          </a:xfrm>
          <a:custGeom>
            <a:avLst/>
            <a:gdLst>
              <a:gd name="connsiteX0" fmla="*/ 622300 w 774700"/>
              <a:gd name="connsiteY0" fmla="*/ 596363 h 742010"/>
              <a:gd name="connsiteX1" fmla="*/ 660400 w 774700"/>
              <a:gd name="connsiteY1" fmla="*/ 558263 h 742010"/>
              <a:gd name="connsiteX2" fmla="*/ 698500 w 774700"/>
              <a:gd name="connsiteY2" fmla="*/ 494763 h 742010"/>
              <a:gd name="connsiteX3" fmla="*/ 723900 w 774700"/>
              <a:gd name="connsiteY3" fmla="*/ 456663 h 742010"/>
              <a:gd name="connsiteX4" fmla="*/ 774700 w 774700"/>
              <a:gd name="connsiteY4" fmla="*/ 316963 h 742010"/>
              <a:gd name="connsiteX5" fmla="*/ 762000 w 774700"/>
              <a:gd name="connsiteY5" fmla="*/ 202663 h 742010"/>
              <a:gd name="connsiteX6" fmla="*/ 749300 w 774700"/>
              <a:gd name="connsiteY6" fmla="*/ 151863 h 742010"/>
              <a:gd name="connsiteX7" fmla="*/ 711200 w 774700"/>
              <a:gd name="connsiteY7" fmla="*/ 126463 h 742010"/>
              <a:gd name="connsiteX8" fmla="*/ 635000 w 774700"/>
              <a:gd name="connsiteY8" fmla="*/ 75663 h 742010"/>
              <a:gd name="connsiteX9" fmla="*/ 546100 w 774700"/>
              <a:gd name="connsiteY9" fmla="*/ 24863 h 742010"/>
              <a:gd name="connsiteX10" fmla="*/ 228600 w 774700"/>
              <a:gd name="connsiteY10" fmla="*/ 50263 h 742010"/>
              <a:gd name="connsiteX11" fmla="*/ 139700 w 774700"/>
              <a:gd name="connsiteY11" fmla="*/ 126463 h 742010"/>
              <a:gd name="connsiteX12" fmla="*/ 114300 w 774700"/>
              <a:gd name="connsiteY12" fmla="*/ 177263 h 742010"/>
              <a:gd name="connsiteX13" fmla="*/ 76200 w 774700"/>
              <a:gd name="connsiteY13" fmla="*/ 189963 h 742010"/>
              <a:gd name="connsiteX14" fmla="*/ 50800 w 774700"/>
              <a:gd name="connsiteY14" fmla="*/ 228063 h 742010"/>
              <a:gd name="connsiteX15" fmla="*/ 25400 w 774700"/>
              <a:gd name="connsiteY15" fmla="*/ 304263 h 742010"/>
              <a:gd name="connsiteX16" fmla="*/ 0 w 774700"/>
              <a:gd name="connsiteY16" fmla="*/ 367763 h 742010"/>
              <a:gd name="connsiteX17" fmla="*/ 12700 w 774700"/>
              <a:gd name="connsiteY17" fmla="*/ 596363 h 742010"/>
              <a:gd name="connsiteX18" fmla="*/ 38100 w 774700"/>
              <a:gd name="connsiteY18" fmla="*/ 647163 h 742010"/>
              <a:gd name="connsiteX19" fmla="*/ 101600 w 774700"/>
              <a:gd name="connsiteY19" fmla="*/ 685263 h 742010"/>
              <a:gd name="connsiteX20" fmla="*/ 190500 w 774700"/>
              <a:gd name="connsiteY20" fmla="*/ 736063 h 742010"/>
              <a:gd name="connsiteX21" fmla="*/ 546100 w 774700"/>
              <a:gd name="connsiteY21" fmla="*/ 710663 h 742010"/>
              <a:gd name="connsiteX22" fmla="*/ 584200 w 774700"/>
              <a:gd name="connsiteY22" fmla="*/ 697963 h 742010"/>
              <a:gd name="connsiteX23" fmla="*/ 622300 w 774700"/>
              <a:gd name="connsiteY23" fmla="*/ 672563 h 742010"/>
              <a:gd name="connsiteX24" fmla="*/ 698500 w 774700"/>
              <a:gd name="connsiteY24" fmla="*/ 532863 h 742010"/>
              <a:gd name="connsiteX25" fmla="*/ 698500 w 774700"/>
              <a:gd name="connsiteY25" fmla="*/ 507463 h 7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4700" h="742010">
                <a:moveTo>
                  <a:pt x="622300" y="596363"/>
                </a:moveTo>
                <a:cubicBezTo>
                  <a:pt x="635000" y="583663"/>
                  <a:pt x="649624" y="572631"/>
                  <a:pt x="660400" y="558263"/>
                </a:cubicBezTo>
                <a:cubicBezTo>
                  <a:pt x="675211" y="538516"/>
                  <a:pt x="685417" y="515695"/>
                  <a:pt x="698500" y="494763"/>
                </a:cubicBezTo>
                <a:cubicBezTo>
                  <a:pt x="706590" y="481820"/>
                  <a:pt x="715433" y="469363"/>
                  <a:pt x="723900" y="456663"/>
                </a:cubicBezTo>
                <a:cubicBezTo>
                  <a:pt x="753002" y="340255"/>
                  <a:pt x="729936" y="384109"/>
                  <a:pt x="774700" y="316963"/>
                </a:cubicBezTo>
                <a:cubicBezTo>
                  <a:pt x="770467" y="278863"/>
                  <a:pt x="767829" y="240552"/>
                  <a:pt x="762000" y="202663"/>
                </a:cubicBezTo>
                <a:cubicBezTo>
                  <a:pt x="759346" y="185411"/>
                  <a:pt x="758982" y="166386"/>
                  <a:pt x="749300" y="151863"/>
                </a:cubicBezTo>
                <a:cubicBezTo>
                  <a:pt x="740833" y="139163"/>
                  <a:pt x="723900" y="134930"/>
                  <a:pt x="711200" y="126463"/>
                </a:cubicBezTo>
                <a:cubicBezTo>
                  <a:pt x="685971" y="50777"/>
                  <a:pt x="720822" y="118574"/>
                  <a:pt x="635000" y="75663"/>
                </a:cubicBezTo>
                <a:cubicBezTo>
                  <a:pt x="483673" y="0"/>
                  <a:pt x="712366" y="66430"/>
                  <a:pt x="546100" y="24863"/>
                </a:cubicBezTo>
                <a:cubicBezTo>
                  <a:pt x="440267" y="33330"/>
                  <a:pt x="333704" y="35248"/>
                  <a:pt x="228600" y="50263"/>
                </a:cubicBezTo>
                <a:cubicBezTo>
                  <a:pt x="207098" y="53335"/>
                  <a:pt x="143990" y="120743"/>
                  <a:pt x="139700" y="126463"/>
                </a:cubicBezTo>
                <a:cubicBezTo>
                  <a:pt x="128341" y="141609"/>
                  <a:pt x="127687" y="163876"/>
                  <a:pt x="114300" y="177263"/>
                </a:cubicBezTo>
                <a:cubicBezTo>
                  <a:pt x="104834" y="186729"/>
                  <a:pt x="88900" y="185730"/>
                  <a:pt x="76200" y="189963"/>
                </a:cubicBezTo>
                <a:cubicBezTo>
                  <a:pt x="67733" y="202663"/>
                  <a:pt x="56999" y="214115"/>
                  <a:pt x="50800" y="228063"/>
                </a:cubicBezTo>
                <a:cubicBezTo>
                  <a:pt x="39926" y="252529"/>
                  <a:pt x="35344" y="279404"/>
                  <a:pt x="25400" y="304263"/>
                </a:cubicBezTo>
                <a:lnTo>
                  <a:pt x="0" y="367763"/>
                </a:lnTo>
                <a:cubicBezTo>
                  <a:pt x="4233" y="443963"/>
                  <a:pt x="2388" y="520745"/>
                  <a:pt x="12700" y="596363"/>
                </a:cubicBezTo>
                <a:cubicBezTo>
                  <a:pt x="15258" y="615121"/>
                  <a:pt x="24713" y="633776"/>
                  <a:pt x="38100" y="647163"/>
                </a:cubicBezTo>
                <a:cubicBezTo>
                  <a:pt x="55554" y="664617"/>
                  <a:pt x="81853" y="670452"/>
                  <a:pt x="101600" y="685263"/>
                </a:cubicBezTo>
                <a:cubicBezTo>
                  <a:pt x="177263" y="742010"/>
                  <a:pt x="97765" y="712879"/>
                  <a:pt x="190500" y="736063"/>
                </a:cubicBezTo>
                <a:cubicBezTo>
                  <a:pt x="309033" y="727596"/>
                  <a:pt x="427817" y="722110"/>
                  <a:pt x="546100" y="710663"/>
                </a:cubicBezTo>
                <a:cubicBezTo>
                  <a:pt x="559425" y="709374"/>
                  <a:pt x="572226" y="703950"/>
                  <a:pt x="584200" y="697963"/>
                </a:cubicBezTo>
                <a:cubicBezTo>
                  <a:pt x="597852" y="691137"/>
                  <a:pt x="609600" y="681030"/>
                  <a:pt x="622300" y="672563"/>
                </a:cubicBezTo>
                <a:cubicBezTo>
                  <a:pt x="661149" y="614290"/>
                  <a:pt x="680131" y="597154"/>
                  <a:pt x="698500" y="532863"/>
                </a:cubicBezTo>
                <a:cubicBezTo>
                  <a:pt x="700826" y="524722"/>
                  <a:pt x="698500" y="515930"/>
                  <a:pt x="698500" y="507463"/>
                </a:cubicBezTo>
              </a:path>
            </a:pathLst>
          </a:cu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1534989" y="2578100"/>
            <a:ext cx="662111" cy="674880"/>
          </a:xfrm>
          <a:custGeom>
            <a:avLst/>
            <a:gdLst>
              <a:gd name="connsiteX0" fmla="*/ 179511 w 662111"/>
              <a:gd name="connsiteY0" fmla="*/ 215900 h 674880"/>
              <a:gd name="connsiteX1" fmla="*/ 103311 w 662111"/>
              <a:gd name="connsiteY1" fmla="*/ 228600 h 674880"/>
              <a:gd name="connsiteX2" fmla="*/ 52511 w 662111"/>
              <a:gd name="connsiteY2" fmla="*/ 304800 h 674880"/>
              <a:gd name="connsiteX3" fmla="*/ 27111 w 662111"/>
              <a:gd name="connsiteY3" fmla="*/ 342900 h 674880"/>
              <a:gd name="connsiteX4" fmla="*/ 1711 w 662111"/>
              <a:gd name="connsiteY4" fmla="*/ 419100 h 674880"/>
              <a:gd name="connsiteX5" fmla="*/ 14411 w 662111"/>
              <a:gd name="connsiteY5" fmla="*/ 596900 h 674880"/>
              <a:gd name="connsiteX6" fmla="*/ 52511 w 662111"/>
              <a:gd name="connsiteY6" fmla="*/ 622300 h 674880"/>
              <a:gd name="connsiteX7" fmla="*/ 128711 w 662111"/>
              <a:gd name="connsiteY7" fmla="*/ 660400 h 674880"/>
              <a:gd name="connsiteX8" fmla="*/ 344611 w 662111"/>
              <a:gd name="connsiteY8" fmla="*/ 647700 h 674880"/>
              <a:gd name="connsiteX9" fmla="*/ 420811 w 662111"/>
              <a:gd name="connsiteY9" fmla="*/ 609600 h 674880"/>
              <a:gd name="connsiteX10" fmla="*/ 471611 w 662111"/>
              <a:gd name="connsiteY10" fmla="*/ 571500 h 674880"/>
              <a:gd name="connsiteX11" fmla="*/ 497011 w 662111"/>
              <a:gd name="connsiteY11" fmla="*/ 533400 h 674880"/>
              <a:gd name="connsiteX12" fmla="*/ 535111 w 662111"/>
              <a:gd name="connsiteY12" fmla="*/ 508000 h 674880"/>
              <a:gd name="connsiteX13" fmla="*/ 585911 w 662111"/>
              <a:gd name="connsiteY13" fmla="*/ 469900 h 674880"/>
              <a:gd name="connsiteX14" fmla="*/ 611311 w 662111"/>
              <a:gd name="connsiteY14" fmla="*/ 406400 h 674880"/>
              <a:gd name="connsiteX15" fmla="*/ 636711 w 662111"/>
              <a:gd name="connsiteY15" fmla="*/ 368300 h 674880"/>
              <a:gd name="connsiteX16" fmla="*/ 662111 w 662111"/>
              <a:gd name="connsiteY16" fmla="*/ 266700 h 674880"/>
              <a:gd name="connsiteX17" fmla="*/ 585911 w 662111"/>
              <a:gd name="connsiteY17" fmla="*/ 25400 h 674880"/>
              <a:gd name="connsiteX18" fmla="*/ 509711 w 662111"/>
              <a:gd name="connsiteY18" fmla="*/ 0 h 674880"/>
              <a:gd name="connsiteX19" fmla="*/ 344611 w 662111"/>
              <a:gd name="connsiteY19" fmla="*/ 12700 h 674880"/>
              <a:gd name="connsiteX20" fmla="*/ 306511 w 662111"/>
              <a:gd name="connsiteY20" fmla="*/ 38100 h 674880"/>
              <a:gd name="connsiteX21" fmla="*/ 230311 w 662111"/>
              <a:gd name="connsiteY21" fmla="*/ 114300 h 674880"/>
              <a:gd name="connsiteX22" fmla="*/ 192211 w 662111"/>
              <a:gd name="connsiteY22" fmla="*/ 152400 h 674880"/>
              <a:gd name="connsiteX23" fmla="*/ 154111 w 662111"/>
              <a:gd name="connsiteY23" fmla="*/ 165100 h 674880"/>
              <a:gd name="connsiteX24" fmla="*/ 116011 w 662111"/>
              <a:gd name="connsiteY24" fmla="*/ 203200 h 674880"/>
              <a:gd name="connsiteX25" fmla="*/ 77911 w 662111"/>
              <a:gd name="connsiteY25" fmla="*/ 241300 h 6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2111" h="674880">
                <a:moveTo>
                  <a:pt x="179511" y="215900"/>
                </a:moveTo>
                <a:cubicBezTo>
                  <a:pt x="154111" y="220133"/>
                  <a:pt x="126842" y="218142"/>
                  <a:pt x="103311" y="228600"/>
                </a:cubicBezTo>
                <a:cubicBezTo>
                  <a:pt x="56881" y="249236"/>
                  <a:pt x="70044" y="269734"/>
                  <a:pt x="52511" y="304800"/>
                </a:cubicBezTo>
                <a:cubicBezTo>
                  <a:pt x="45685" y="318452"/>
                  <a:pt x="33310" y="328952"/>
                  <a:pt x="27111" y="342900"/>
                </a:cubicBezTo>
                <a:cubicBezTo>
                  <a:pt x="16237" y="367366"/>
                  <a:pt x="1711" y="419100"/>
                  <a:pt x="1711" y="419100"/>
                </a:cubicBezTo>
                <a:cubicBezTo>
                  <a:pt x="5944" y="478367"/>
                  <a:pt x="0" y="539256"/>
                  <a:pt x="14411" y="596900"/>
                </a:cubicBezTo>
                <a:cubicBezTo>
                  <a:pt x="18113" y="611708"/>
                  <a:pt x="38859" y="615474"/>
                  <a:pt x="52511" y="622300"/>
                </a:cubicBezTo>
                <a:cubicBezTo>
                  <a:pt x="157671" y="674880"/>
                  <a:pt x="19522" y="587607"/>
                  <a:pt x="128711" y="660400"/>
                </a:cubicBezTo>
                <a:cubicBezTo>
                  <a:pt x="200678" y="656167"/>
                  <a:pt x="272878" y="654873"/>
                  <a:pt x="344611" y="647700"/>
                </a:cubicBezTo>
                <a:cubicBezTo>
                  <a:pt x="373871" y="644774"/>
                  <a:pt x="398161" y="625778"/>
                  <a:pt x="420811" y="609600"/>
                </a:cubicBezTo>
                <a:cubicBezTo>
                  <a:pt x="438035" y="597297"/>
                  <a:pt x="456644" y="586467"/>
                  <a:pt x="471611" y="571500"/>
                </a:cubicBezTo>
                <a:cubicBezTo>
                  <a:pt x="482404" y="560707"/>
                  <a:pt x="486218" y="544193"/>
                  <a:pt x="497011" y="533400"/>
                </a:cubicBezTo>
                <a:cubicBezTo>
                  <a:pt x="507804" y="522607"/>
                  <a:pt x="522691" y="516872"/>
                  <a:pt x="535111" y="508000"/>
                </a:cubicBezTo>
                <a:cubicBezTo>
                  <a:pt x="552335" y="495697"/>
                  <a:pt x="568978" y="482600"/>
                  <a:pt x="585911" y="469900"/>
                </a:cubicBezTo>
                <a:cubicBezTo>
                  <a:pt x="594378" y="448733"/>
                  <a:pt x="601116" y="426790"/>
                  <a:pt x="611311" y="406400"/>
                </a:cubicBezTo>
                <a:cubicBezTo>
                  <a:pt x="618137" y="392748"/>
                  <a:pt x="631495" y="382645"/>
                  <a:pt x="636711" y="368300"/>
                </a:cubicBezTo>
                <a:cubicBezTo>
                  <a:pt x="648641" y="335493"/>
                  <a:pt x="653644" y="300567"/>
                  <a:pt x="662111" y="266700"/>
                </a:cubicBezTo>
                <a:cubicBezTo>
                  <a:pt x="660257" y="254651"/>
                  <a:pt x="652143" y="47477"/>
                  <a:pt x="585911" y="25400"/>
                </a:cubicBezTo>
                <a:lnTo>
                  <a:pt x="509711" y="0"/>
                </a:lnTo>
                <a:cubicBezTo>
                  <a:pt x="454678" y="4233"/>
                  <a:pt x="398862" y="2528"/>
                  <a:pt x="344611" y="12700"/>
                </a:cubicBezTo>
                <a:cubicBezTo>
                  <a:pt x="329609" y="15513"/>
                  <a:pt x="317919" y="27959"/>
                  <a:pt x="306511" y="38100"/>
                </a:cubicBezTo>
                <a:cubicBezTo>
                  <a:pt x="279663" y="61965"/>
                  <a:pt x="255711" y="88900"/>
                  <a:pt x="230311" y="114300"/>
                </a:cubicBezTo>
                <a:cubicBezTo>
                  <a:pt x="217611" y="127000"/>
                  <a:pt x="209250" y="146720"/>
                  <a:pt x="192211" y="152400"/>
                </a:cubicBezTo>
                <a:lnTo>
                  <a:pt x="154111" y="165100"/>
                </a:lnTo>
                <a:cubicBezTo>
                  <a:pt x="141411" y="177800"/>
                  <a:pt x="125974" y="188256"/>
                  <a:pt x="116011" y="203200"/>
                </a:cubicBezTo>
                <a:cubicBezTo>
                  <a:pt x="85256" y="249332"/>
                  <a:pt x="126423" y="241300"/>
                  <a:pt x="77911" y="241300"/>
                </a:cubicBezTo>
              </a:path>
            </a:pathLst>
          </a:custGeom>
          <a:ln w="349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357158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3575879" y="3981063"/>
            <a:ext cx="530814" cy="578237"/>
          </a:xfrm>
          <a:custGeom>
            <a:avLst/>
            <a:gdLst>
              <a:gd name="connsiteX0" fmla="*/ 56321 w 530814"/>
              <a:gd name="connsiteY0" fmla="*/ 146437 h 578237"/>
              <a:gd name="connsiteX1" fmla="*/ 18221 w 530814"/>
              <a:gd name="connsiteY1" fmla="*/ 222637 h 578237"/>
              <a:gd name="connsiteX2" fmla="*/ 18221 w 530814"/>
              <a:gd name="connsiteY2" fmla="*/ 438537 h 578237"/>
              <a:gd name="connsiteX3" fmla="*/ 43621 w 530814"/>
              <a:gd name="connsiteY3" fmla="*/ 489337 h 578237"/>
              <a:gd name="connsiteX4" fmla="*/ 56321 w 530814"/>
              <a:gd name="connsiteY4" fmla="*/ 527437 h 578237"/>
              <a:gd name="connsiteX5" fmla="*/ 132521 w 530814"/>
              <a:gd name="connsiteY5" fmla="*/ 578237 h 578237"/>
              <a:gd name="connsiteX6" fmla="*/ 297621 w 530814"/>
              <a:gd name="connsiteY6" fmla="*/ 565537 h 578237"/>
              <a:gd name="connsiteX7" fmla="*/ 361121 w 530814"/>
              <a:gd name="connsiteY7" fmla="*/ 502037 h 578237"/>
              <a:gd name="connsiteX8" fmla="*/ 399221 w 530814"/>
              <a:gd name="connsiteY8" fmla="*/ 489337 h 578237"/>
              <a:gd name="connsiteX9" fmla="*/ 462721 w 530814"/>
              <a:gd name="connsiteY9" fmla="*/ 413137 h 578237"/>
              <a:gd name="connsiteX10" fmla="*/ 475421 w 530814"/>
              <a:gd name="connsiteY10" fmla="*/ 362337 h 578237"/>
              <a:gd name="connsiteX11" fmla="*/ 488121 w 530814"/>
              <a:gd name="connsiteY11" fmla="*/ 248037 h 578237"/>
              <a:gd name="connsiteX12" fmla="*/ 500821 w 530814"/>
              <a:gd name="connsiteY12" fmla="*/ 95637 h 578237"/>
              <a:gd name="connsiteX13" fmla="*/ 475421 w 530814"/>
              <a:gd name="connsiteY13" fmla="*/ 57537 h 578237"/>
              <a:gd name="connsiteX14" fmla="*/ 437321 w 530814"/>
              <a:gd name="connsiteY14" fmla="*/ 44837 h 578237"/>
              <a:gd name="connsiteX15" fmla="*/ 399221 w 530814"/>
              <a:gd name="connsiteY15" fmla="*/ 6737 h 578237"/>
              <a:gd name="connsiteX16" fmla="*/ 246821 w 530814"/>
              <a:gd name="connsiteY16" fmla="*/ 19437 h 578237"/>
              <a:gd name="connsiteX17" fmla="*/ 157921 w 530814"/>
              <a:gd name="connsiteY17" fmla="*/ 70237 h 578237"/>
              <a:gd name="connsiteX18" fmla="*/ 119821 w 530814"/>
              <a:gd name="connsiteY18" fmla="*/ 82937 h 578237"/>
              <a:gd name="connsiteX19" fmla="*/ 30921 w 530814"/>
              <a:gd name="connsiteY19" fmla="*/ 159137 h 578237"/>
              <a:gd name="connsiteX20" fmla="*/ 56321 w 530814"/>
              <a:gd name="connsiteY20" fmla="*/ 146437 h 5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814" h="578237">
                <a:moveTo>
                  <a:pt x="56321" y="146437"/>
                </a:moveTo>
                <a:cubicBezTo>
                  <a:pt x="54204" y="157020"/>
                  <a:pt x="25109" y="195087"/>
                  <a:pt x="18221" y="222637"/>
                </a:cubicBezTo>
                <a:cubicBezTo>
                  <a:pt x="1838" y="288169"/>
                  <a:pt x="0" y="371726"/>
                  <a:pt x="18221" y="438537"/>
                </a:cubicBezTo>
                <a:cubicBezTo>
                  <a:pt x="23202" y="456802"/>
                  <a:pt x="36163" y="471936"/>
                  <a:pt x="43621" y="489337"/>
                </a:cubicBezTo>
                <a:cubicBezTo>
                  <a:pt x="48894" y="501642"/>
                  <a:pt x="48895" y="516298"/>
                  <a:pt x="56321" y="527437"/>
                </a:cubicBezTo>
                <a:cubicBezTo>
                  <a:pt x="83502" y="568208"/>
                  <a:pt x="92577" y="564922"/>
                  <a:pt x="132521" y="578237"/>
                </a:cubicBezTo>
                <a:cubicBezTo>
                  <a:pt x="187554" y="574004"/>
                  <a:pt x="243370" y="575709"/>
                  <a:pt x="297621" y="565537"/>
                </a:cubicBezTo>
                <a:cubicBezTo>
                  <a:pt x="347384" y="556206"/>
                  <a:pt x="328291" y="528301"/>
                  <a:pt x="361121" y="502037"/>
                </a:cubicBezTo>
                <a:cubicBezTo>
                  <a:pt x="371574" y="493674"/>
                  <a:pt x="386521" y="493570"/>
                  <a:pt x="399221" y="489337"/>
                </a:cubicBezTo>
                <a:cubicBezTo>
                  <a:pt x="422107" y="466451"/>
                  <a:pt x="449460" y="444079"/>
                  <a:pt x="462721" y="413137"/>
                </a:cubicBezTo>
                <a:cubicBezTo>
                  <a:pt x="469597" y="397094"/>
                  <a:pt x="471188" y="379270"/>
                  <a:pt x="475421" y="362337"/>
                </a:cubicBezTo>
                <a:cubicBezTo>
                  <a:pt x="479654" y="324237"/>
                  <a:pt x="481819" y="285850"/>
                  <a:pt x="488121" y="248037"/>
                </a:cubicBezTo>
                <a:cubicBezTo>
                  <a:pt x="501992" y="164812"/>
                  <a:pt x="530814" y="155622"/>
                  <a:pt x="500821" y="95637"/>
                </a:cubicBezTo>
                <a:cubicBezTo>
                  <a:pt x="493995" y="81985"/>
                  <a:pt x="487340" y="67072"/>
                  <a:pt x="475421" y="57537"/>
                </a:cubicBezTo>
                <a:cubicBezTo>
                  <a:pt x="464968" y="49174"/>
                  <a:pt x="450021" y="49070"/>
                  <a:pt x="437321" y="44837"/>
                </a:cubicBezTo>
                <a:cubicBezTo>
                  <a:pt x="424621" y="32137"/>
                  <a:pt x="417024" y="9111"/>
                  <a:pt x="399221" y="6737"/>
                </a:cubicBezTo>
                <a:cubicBezTo>
                  <a:pt x="348692" y="0"/>
                  <a:pt x="296924" y="10043"/>
                  <a:pt x="246821" y="19437"/>
                </a:cubicBezTo>
                <a:cubicBezTo>
                  <a:pt x="211197" y="26117"/>
                  <a:pt x="188532" y="54932"/>
                  <a:pt x="157921" y="70237"/>
                </a:cubicBezTo>
                <a:cubicBezTo>
                  <a:pt x="145947" y="76224"/>
                  <a:pt x="132521" y="78704"/>
                  <a:pt x="119821" y="82937"/>
                </a:cubicBezTo>
                <a:cubicBezTo>
                  <a:pt x="90390" y="105010"/>
                  <a:pt x="53664" y="128813"/>
                  <a:pt x="30921" y="159137"/>
                </a:cubicBezTo>
                <a:cubicBezTo>
                  <a:pt x="28381" y="162524"/>
                  <a:pt x="58438" y="135854"/>
                  <a:pt x="56321" y="146437"/>
                </a:cubicBezTo>
                <a:close/>
              </a:path>
            </a:pathLst>
          </a:cu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2428860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6200000" flipV="1">
            <a:off x="1643042" y="1928802"/>
            <a:ext cx="2286016" cy="5715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7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14353">
            <a:off x="429570" y="863547"/>
            <a:ext cx="3737857" cy="44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>
            <a:off x="-32" y="2714620"/>
            <a:ext cx="857256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1750199" y="4536289"/>
            <a:ext cx="1285884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2107391" y="1821644"/>
            <a:ext cx="1428763" cy="10715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071538" y="128586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αιμοφόρα τριχοειδή αγγεία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606295" y="2578100"/>
            <a:ext cx="662111" cy="674880"/>
          </a:xfrm>
          <a:custGeom>
            <a:avLst/>
            <a:gdLst>
              <a:gd name="connsiteX0" fmla="*/ 179511 w 662111"/>
              <a:gd name="connsiteY0" fmla="*/ 215900 h 674880"/>
              <a:gd name="connsiteX1" fmla="*/ 103311 w 662111"/>
              <a:gd name="connsiteY1" fmla="*/ 228600 h 674880"/>
              <a:gd name="connsiteX2" fmla="*/ 52511 w 662111"/>
              <a:gd name="connsiteY2" fmla="*/ 304800 h 674880"/>
              <a:gd name="connsiteX3" fmla="*/ 27111 w 662111"/>
              <a:gd name="connsiteY3" fmla="*/ 342900 h 674880"/>
              <a:gd name="connsiteX4" fmla="*/ 1711 w 662111"/>
              <a:gd name="connsiteY4" fmla="*/ 419100 h 674880"/>
              <a:gd name="connsiteX5" fmla="*/ 14411 w 662111"/>
              <a:gd name="connsiteY5" fmla="*/ 596900 h 674880"/>
              <a:gd name="connsiteX6" fmla="*/ 52511 w 662111"/>
              <a:gd name="connsiteY6" fmla="*/ 622300 h 674880"/>
              <a:gd name="connsiteX7" fmla="*/ 128711 w 662111"/>
              <a:gd name="connsiteY7" fmla="*/ 660400 h 674880"/>
              <a:gd name="connsiteX8" fmla="*/ 344611 w 662111"/>
              <a:gd name="connsiteY8" fmla="*/ 647700 h 674880"/>
              <a:gd name="connsiteX9" fmla="*/ 420811 w 662111"/>
              <a:gd name="connsiteY9" fmla="*/ 609600 h 674880"/>
              <a:gd name="connsiteX10" fmla="*/ 471611 w 662111"/>
              <a:gd name="connsiteY10" fmla="*/ 571500 h 674880"/>
              <a:gd name="connsiteX11" fmla="*/ 497011 w 662111"/>
              <a:gd name="connsiteY11" fmla="*/ 533400 h 674880"/>
              <a:gd name="connsiteX12" fmla="*/ 535111 w 662111"/>
              <a:gd name="connsiteY12" fmla="*/ 508000 h 674880"/>
              <a:gd name="connsiteX13" fmla="*/ 585911 w 662111"/>
              <a:gd name="connsiteY13" fmla="*/ 469900 h 674880"/>
              <a:gd name="connsiteX14" fmla="*/ 611311 w 662111"/>
              <a:gd name="connsiteY14" fmla="*/ 406400 h 674880"/>
              <a:gd name="connsiteX15" fmla="*/ 636711 w 662111"/>
              <a:gd name="connsiteY15" fmla="*/ 368300 h 674880"/>
              <a:gd name="connsiteX16" fmla="*/ 662111 w 662111"/>
              <a:gd name="connsiteY16" fmla="*/ 266700 h 674880"/>
              <a:gd name="connsiteX17" fmla="*/ 585911 w 662111"/>
              <a:gd name="connsiteY17" fmla="*/ 25400 h 674880"/>
              <a:gd name="connsiteX18" fmla="*/ 509711 w 662111"/>
              <a:gd name="connsiteY18" fmla="*/ 0 h 674880"/>
              <a:gd name="connsiteX19" fmla="*/ 344611 w 662111"/>
              <a:gd name="connsiteY19" fmla="*/ 12700 h 674880"/>
              <a:gd name="connsiteX20" fmla="*/ 306511 w 662111"/>
              <a:gd name="connsiteY20" fmla="*/ 38100 h 674880"/>
              <a:gd name="connsiteX21" fmla="*/ 230311 w 662111"/>
              <a:gd name="connsiteY21" fmla="*/ 114300 h 674880"/>
              <a:gd name="connsiteX22" fmla="*/ 192211 w 662111"/>
              <a:gd name="connsiteY22" fmla="*/ 152400 h 674880"/>
              <a:gd name="connsiteX23" fmla="*/ 154111 w 662111"/>
              <a:gd name="connsiteY23" fmla="*/ 165100 h 674880"/>
              <a:gd name="connsiteX24" fmla="*/ 116011 w 662111"/>
              <a:gd name="connsiteY24" fmla="*/ 203200 h 674880"/>
              <a:gd name="connsiteX25" fmla="*/ 77911 w 662111"/>
              <a:gd name="connsiteY25" fmla="*/ 241300 h 6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2111" h="674880">
                <a:moveTo>
                  <a:pt x="179511" y="215900"/>
                </a:moveTo>
                <a:cubicBezTo>
                  <a:pt x="154111" y="220133"/>
                  <a:pt x="126842" y="218142"/>
                  <a:pt x="103311" y="228600"/>
                </a:cubicBezTo>
                <a:cubicBezTo>
                  <a:pt x="56881" y="249236"/>
                  <a:pt x="70044" y="269734"/>
                  <a:pt x="52511" y="304800"/>
                </a:cubicBezTo>
                <a:cubicBezTo>
                  <a:pt x="45685" y="318452"/>
                  <a:pt x="33310" y="328952"/>
                  <a:pt x="27111" y="342900"/>
                </a:cubicBezTo>
                <a:cubicBezTo>
                  <a:pt x="16237" y="367366"/>
                  <a:pt x="1711" y="419100"/>
                  <a:pt x="1711" y="419100"/>
                </a:cubicBezTo>
                <a:cubicBezTo>
                  <a:pt x="5944" y="478367"/>
                  <a:pt x="0" y="539256"/>
                  <a:pt x="14411" y="596900"/>
                </a:cubicBezTo>
                <a:cubicBezTo>
                  <a:pt x="18113" y="611708"/>
                  <a:pt x="38859" y="615474"/>
                  <a:pt x="52511" y="622300"/>
                </a:cubicBezTo>
                <a:cubicBezTo>
                  <a:pt x="157671" y="674880"/>
                  <a:pt x="19522" y="587607"/>
                  <a:pt x="128711" y="660400"/>
                </a:cubicBezTo>
                <a:cubicBezTo>
                  <a:pt x="200678" y="656167"/>
                  <a:pt x="272878" y="654873"/>
                  <a:pt x="344611" y="647700"/>
                </a:cubicBezTo>
                <a:cubicBezTo>
                  <a:pt x="373871" y="644774"/>
                  <a:pt x="398161" y="625778"/>
                  <a:pt x="420811" y="609600"/>
                </a:cubicBezTo>
                <a:cubicBezTo>
                  <a:pt x="438035" y="597297"/>
                  <a:pt x="456644" y="586467"/>
                  <a:pt x="471611" y="571500"/>
                </a:cubicBezTo>
                <a:cubicBezTo>
                  <a:pt x="482404" y="560707"/>
                  <a:pt x="486218" y="544193"/>
                  <a:pt x="497011" y="533400"/>
                </a:cubicBezTo>
                <a:cubicBezTo>
                  <a:pt x="507804" y="522607"/>
                  <a:pt x="522691" y="516872"/>
                  <a:pt x="535111" y="508000"/>
                </a:cubicBezTo>
                <a:cubicBezTo>
                  <a:pt x="552335" y="495697"/>
                  <a:pt x="568978" y="482600"/>
                  <a:pt x="585911" y="469900"/>
                </a:cubicBezTo>
                <a:cubicBezTo>
                  <a:pt x="594378" y="448733"/>
                  <a:pt x="601116" y="426790"/>
                  <a:pt x="611311" y="406400"/>
                </a:cubicBezTo>
                <a:cubicBezTo>
                  <a:pt x="618137" y="392748"/>
                  <a:pt x="631495" y="382645"/>
                  <a:pt x="636711" y="368300"/>
                </a:cubicBezTo>
                <a:cubicBezTo>
                  <a:pt x="648641" y="335493"/>
                  <a:pt x="653644" y="300567"/>
                  <a:pt x="662111" y="266700"/>
                </a:cubicBezTo>
                <a:cubicBezTo>
                  <a:pt x="660257" y="254651"/>
                  <a:pt x="652143" y="47477"/>
                  <a:pt x="585911" y="25400"/>
                </a:cubicBezTo>
                <a:lnTo>
                  <a:pt x="509711" y="0"/>
                </a:lnTo>
                <a:cubicBezTo>
                  <a:pt x="454678" y="4233"/>
                  <a:pt x="398862" y="2528"/>
                  <a:pt x="344611" y="12700"/>
                </a:cubicBezTo>
                <a:cubicBezTo>
                  <a:pt x="329609" y="15513"/>
                  <a:pt x="317919" y="27959"/>
                  <a:pt x="306511" y="38100"/>
                </a:cubicBezTo>
                <a:cubicBezTo>
                  <a:pt x="279663" y="61965"/>
                  <a:pt x="255711" y="88900"/>
                  <a:pt x="230311" y="114300"/>
                </a:cubicBezTo>
                <a:cubicBezTo>
                  <a:pt x="217611" y="127000"/>
                  <a:pt x="209250" y="146720"/>
                  <a:pt x="192211" y="152400"/>
                </a:cubicBezTo>
                <a:lnTo>
                  <a:pt x="154111" y="165100"/>
                </a:lnTo>
                <a:cubicBezTo>
                  <a:pt x="141411" y="177800"/>
                  <a:pt x="125974" y="188256"/>
                  <a:pt x="116011" y="203200"/>
                </a:cubicBezTo>
                <a:cubicBezTo>
                  <a:pt x="85256" y="249332"/>
                  <a:pt x="126423" y="241300"/>
                  <a:pt x="77911" y="241300"/>
                </a:cubicBezTo>
              </a:path>
            </a:pathLst>
          </a:custGeom>
          <a:ln w="349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-571536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2647185" y="3981063"/>
            <a:ext cx="530814" cy="578237"/>
          </a:xfrm>
          <a:custGeom>
            <a:avLst/>
            <a:gdLst>
              <a:gd name="connsiteX0" fmla="*/ 56321 w 530814"/>
              <a:gd name="connsiteY0" fmla="*/ 146437 h 578237"/>
              <a:gd name="connsiteX1" fmla="*/ 18221 w 530814"/>
              <a:gd name="connsiteY1" fmla="*/ 222637 h 578237"/>
              <a:gd name="connsiteX2" fmla="*/ 18221 w 530814"/>
              <a:gd name="connsiteY2" fmla="*/ 438537 h 578237"/>
              <a:gd name="connsiteX3" fmla="*/ 43621 w 530814"/>
              <a:gd name="connsiteY3" fmla="*/ 489337 h 578237"/>
              <a:gd name="connsiteX4" fmla="*/ 56321 w 530814"/>
              <a:gd name="connsiteY4" fmla="*/ 527437 h 578237"/>
              <a:gd name="connsiteX5" fmla="*/ 132521 w 530814"/>
              <a:gd name="connsiteY5" fmla="*/ 578237 h 578237"/>
              <a:gd name="connsiteX6" fmla="*/ 297621 w 530814"/>
              <a:gd name="connsiteY6" fmla="*/ 565537 h 578237"/>
              <a:gd name="connsiteX7" fmla="*/ 361121 w 530814"/>
              <a:gd name="connsiteY7" fmla="*/ 502037 h 578237"/>
              <a:gd name="connsiteX8" fmla="*/ 399221 w 530814"/>
              <a:gd name="connsiteY8" fmla="*/ 489337 h 578237"/>
              <a:gd name="connsiteX9" fmla="*/ 462721 w 530814"/>
              <a:gd name="connsiteY9" fmla="*/ 413137 h 578237"/>
              <a:gd name="connsiteX10" fmla="*/ 475421 w 530814"/>
              <a:gd name="connsiteY10" fmla="*/ 362337 h 578237"/>
              <a:gd name="connsiteX11" fmla="*/ 488121 w 530814"/>
              <a:gd name="connsiteY11" fmla="*/ 248037 h 578237"/>
              <a:gd name="connsiteX12" fmla="*/ 500821 w 530814"/>
              <a:gd name="connsiteY12" fmla="*/ 95637 h 578237"/>
              <a:gd name="connsiteX13" fmla="*/ 475421 w 530814"/>
              <a:gd name="connsiteY13" fmla="*/ 57537 h 578237"/>
              <a:gd name="connsiteX14" fmla="*/ 437321 w 530814"/>
              <a:gd name="connsiteY14" fmla="*/ 44837 h 578237"/>
              <a:gd name="connsiteX15" fmla="*/ 399221 w 530814"/>
              <a:gd name="connsiteY15" fmla="*/ 6737 h 578237"/>
              <a:gd name="connsiteX16" fmla="*/ 246821 w 530814"/>
              <a:gd name="connsiteY16" fmla="*/ 19437 h 578237"/>
              <a:gd name="connsiteX17" fmla="*/ 157921 w 530814"/>
              <a:gd name="connsiteY17" fmla="*/ 70237 h 578237"/>
              <a:gd name="connsiteX18" fmla="*/ 119821 w 530814"/>
              <a:gd name="connsiteY18" fmla="*/ 82937 h 578237"/>
              <a:gd name="connsiteX19" fmla="*/ 30921 w 530814"/>
              <a:gd name="connsiteY19" fmla="*/ 159137 h 578237"/>
              <a:gd name="connsiteX20" fmla="*/ 56321 w 530814"/>
              <a:gd name="connsiteY20" fmla="*/ 146437 h 5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814" h="578237">
                <a:moveTo>
                  <a:pt x="56321" y="146437"/>
                </a:moveTo>
                <a:cubicBezTo>
                  <a:pt x="54204" y="157020"/>
                  <a:pt x="25109" y="195087"/>
                  <a:pt x="18221" y="222637"/>
                </a:cubicBezTo>
                <a:cubicBezTo>
                  <a:pt x="1838" y="288169"/>
                  <a:pt x="0" y="371726"/>
                  <a:pt x="18221" y="438537"/>
                </a:cubicBezTo>
                <a:cubicBezTo>
                  <a:pt x="23202" y="456802"/>
                  <a:pt x="36163" y="471936"/>
                  <a:pt x="43621" y="489337"/>
                </a:cubicBezTo>
                <a:cubicBezTo>
                  <a:pt x="48894" y="501642"/>
                  <a:pt x="48895" y="516298"/>
                  <a:pt x="56321" y="527437"/>
                </a:cubicBezTo>
                <a:cubicBezTo>
                  <a:pt x="83502" y="568208"/>
                  <a:pt x="92577" y="564922"/>
                  <a:pt x="132521" y="578237"/>
                </a:cubicBezTo>
                <a:cubicBezTo>
                  <a:pt x="187554" y="574004"/>
                  <a:pt x="243370" y="575709"/>
                  <a:pt x="297621" y="565537"/>
                </a:cubicBezTo>
                <a:cubicBezTo>
                  <a:pt x="347384" y="556206"/>
                  <a:pt x="328291" y="528301"/>
                  <a:pt x="361121" y="502037"/>
                </a:cubicBezTo>
                <a:cubicBezTo>
                  <a:pt x="371574" y="493674"/>
                  <a:pt x="386521" y="493570"/>
                  <a:pt x="399221" y="489337"/>
                </a:cubicBezTo>
                <a:cubicBezTo>
                  <a:pt x="422107" y="466451"/>
                  <a:pt x="449460" y="444079"/>
                  <a:pt x="462721" y="413137"/>
                </a:cubicBezTo>
                <a:cubicBezTo>
                  <a:pt x="469597" y="397094"/>
                  <a:pt x="471188" y="379270"/>
                  <a:pt x="475421" y="362337"/>
                </a:cubicBezTo>
                <a:cubicBezTo>
                  <a:pt x="479654" y="324237"/>
                  <a:pt x="481819" y="285850"/>
                  <a:pt x="488121" y="248037"/>
                </a:cubicBezTo>
                <a:cubicBezTo>
                  <a:pt x="501992" y="164812"/>
                  <a:pt x="530814" y="155622"/>
                  <a:pt x="500821" y="95637"/>
                </a:cubicBezTo>
                <a:cubicBezTo>
                  <a:pt x="493995" y="81985"/>
                  <a:pt x="487340" y="67072"/>
                  <a:pt x="475421" y="57537"/>
                </a:cubicBezTo>
                <a:cubicBezTo>
                  <a:pt x="464968" y="49174"/>
                  <a:pt x="450021" y="49070"/>
                  <a:pt x="437321" y="44837"/>
                </a:cubicBezTo>
                <a:cubicBezTo>
                  <a:pt x="424621" y="32137"/>
                  <a:pt x="417024" y="9111"/>
                  <a:pt x="399221" y="6737"/>
                </a:cubicBezTo>
                <a:cubicBezTo>
                  <a:pt x="348692" y="0"/>
                  <a:pt x="296924" y="10043"/>
                  <a:pt x="246821" y="19437"/>
                </a:cubicBezTo>
                <a:cubicBezTo>
                  <a:pt x="211197" y="26117"/>
                  <a:pt x="188532" y="54932"/>
                  <a:pt x="157921" y="70237"/>
                </a:cubicBezTo>
                <a:cubicBezTo>
                  <a:pt x="145947" y="76224"/>
                  <a:pt x="132521" y="78704"/>
                  <a:pt x="119821" y="82937"/>
                </a:cubicBezTo>
                <a:cubicBezTo>
                  <a:pt x="90390" y="105010"/>
                  <a:pt x="53664" y="128813"/>
                  <a:pt x="30921" y="159137"/>
                </a:cubicBezTo>
                <a:cubicBezTo>
                  <a:pt x="28381" y="162524"/>
                  <a:pt x="58438" y="135854"/>
                  <a:pt x="56321" y="146437"/>
                </a:cubicBezTo>
                <a:close/>
              </a:path>
            </a:pathLst>
          </a:cu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1500166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6200000" flipV="1">
            <a:off x="1107257" y="2321711"/>
            <a:ext cx="1643074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4286248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Τα τριχοειδή αγγεία που βρίσκονται έξω από τα κύτταρα περιέχουν αίμα πλούσιο σε οξυγόνο. 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857224" y="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 αερίου οξυγόνου από τα αιμοφόρα αγγεία σε κύτταρα</a:t>
            </a:r>
            <a:endParaRPr lang="el-GR" b="1" dirty="0"/>
          </a:p>
        </p:txBody>
      </p:sp>
      <p:sp>
        <p:nvSpPr>
          <p:cNvPr id="26" name="25 - Ορθογώνιο"/>
          <p:cNvSpPr/>
          <p:nvPr/>
        </p:nvSpPr>
        <p:spPr>
          <a:xfrm>
            <a:off x="5500694" y="192880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το αίμα στα τριχοειδή αγγεία περιέχει περισσότερο οξυγόνο σε σχέση με τα κύτταρα. 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4071934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εξάλλου τα κύτταρα χρειάζεται οξυγόνο για την χημική αντίδραση της κυτταρικής αναπνοής,  ώστε να παράξουν ενέργεια που τους είναι απαραίτητη.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5000628" y="4143380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Γιαυτό το οξυγόνο εισέρχεται από το </a:t>
            </a:r>
            <a:r>
              <a:rPr lang="el-GR" dirty="0" smtClean="0"/>
              <a:t>αίμα (που υπάρχει στα τριχοειδή αγγεία) </a:t>
            </a:r>
            <a:r>
              <a:rPr lang="el-GR" dirty="0" smtClean="0"/>
              <a:t>σε κάθε κύτταρο, με διάχυση,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"/>
            <a:ext cx="4143372" cy="25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14282" y="1071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Στον άνθρωπο η τροφή καταλήγει στο έντερο. Από το έντερο οι χρήσιμες ουσίες της τροφής πηγαίνουν στο αίμα .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571472" y="300037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συνέχεια με την κυκλοφορία του αίματος η τροφή  φτάνει   σε όλα τα κύτταρα του σώματος.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714348" y="421481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Μέσα στα κύτταρα ουσίες τις τροφής όπως  η γλυκόζη ενώνετε με το οξυγόνο και παράγεται   ενέργεια και διοξείδιο του άνθρακα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357158" y="5429264"/>
            <a:ext cx="8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 διοξείδιο του άνθρακα, που παράγεται στα κύτταρα θα μεταφερθεί στο αίμα,  και με τη βοήθεια του κυκλοφορικού συστήματος,  Θα πάει στους πνεύμονες και από εκεί στο περιβάλλον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>
              <a:lumMod val="75000"/>
              <a:lumOff val="2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222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612</Words>
  <PresentationFormat>Προβολή στην οθόνη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186</cp:revision>
  <dcterms:created xsi:type="dcterms:W3CDTF">2024-05-11T08:35:56Z</dcterms:created>
  <dcterms:modified xsi:type="dcterms:W3CDTF">2024-05-19T11:28:59Z</dcterms:modified>
</cp:coreProperties>
</file>