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227529" cy="49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571604" y="55721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Επισκευή σπασμένου υαλοπίνακα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541837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714480" y="528638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Συγκόλληση προστατευτικών κιγκλιδωμάτων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457993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000232" y="507207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Επιδιορθώσεις κεντρικής εισόδου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00232" y="507207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Εργασίες επιδιόρθωσης σωλήνων ύδρευσης</a:t>
            </a:r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40386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00232" y="507207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Τοποθέτηση αντιολισθητικών στις σκάλες του σχολείου  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46482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PresentationFormat>Προβολή στην οθόνη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7</cp:revision>
  <dcterms:created xsi:type="dcterms:W3CDTF">2025-05-28T19:09:36Z</dcterms:created>
  <dcterms:modified xsi:type="dcterms:W3CDTF">2025-05-28T19:22:37Z</dcterms:modified>
</cp:coreProperties>
</file>