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57" r:id="rId6"/>
    <p:sldId id="258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8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1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94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20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4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7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6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9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84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8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4347-0252-4BF4-9305-A46A40D7B9BE}" type="datetimeFigureOut">
              <a:rPr lang="el-GR" smtClean="0"/>
              <a:t>21/9/2024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6E3F-BCDA-435E-AA2C-2B2EBD730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18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ΓΑΛΛΙΚΗ ΕΠΑΝΑΣΤΑΣΗ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ΕΝΟΤΗΤΕΣ 3-4</a:t>
            </a:r>
          </a:p>
          <a:p>
            <a:r>
              <a:rPr lang="el-GR" dirty="0" smtClean="0"/>
              <a:t>ΙΣΤΟΡΙΑ Γ ΓΥΜΝΑΣΙΟΥ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65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ΠΟΙΟΥΣ ΔΙΑΦΩΤΙΣΤΕΣ ΣΟΥ ΘΥΜΙΖΟΥΝ ΤΑ ΕΝΤΟΝΑ ΓΡΑΜΜΑΤΑ;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Διακήρυξη των Δικαιωμάτων του Ανθρώπου και του Πολίτη</a:t>
            </a:r>
          </a:p>
          <a:p>
            <a:r>
              <a:rPr lang="el-GR" dirty="0"/>
              <a:t>Η Διακήρυξη των Δικαιωμάτων του Ανθρώπου και του Πολίτη:</a:t>
            </a:r>
          </a:p>
          <a:p>
            <a:r>
              <a:rPr lang="el-GR" dirty="0"/>
              <a:t>εξασφάλιζε και προστάτευε </a:t>
            </a:r>
            <a:r>
              <a:rPr lang="el-GR" b="1" dirty="0"/>
              <a:t>τα φυσικά δικαιώματα του ατόμου</a:t>
            </a:r>
            <a:r>
              <a:rPr lang="el-GR" dirty="0"/>
              <a:t>, την</a:t>
            </a:r>
          </a:p>
          <a:p>
            <a:r>
              <a:rPr lang="el-GR" dirty="0"/>
              <a:t>ελευθερία, την ασφάλεια, την ιδιοκτησία, την αντίσταση στην καταπίεση.</a:t>
            </a:r>
          </a:p>
          <a:p>
            <a:r>
              <a:rPr lang="el-GR" dirty="0"/>
              <a:t>κήρυττε την </a:t>
            </a:r>
            <a:r>
              <a:rPr lang="el-GR" b="1" dirty="0"/>
              <a:t>κυριαρχία του έθνους και του νόμου</a:t>
            </a:r>
            <a:r>
              <a:rPr lang="el-GR" dirty="0"/>
              <a:t>, </a:t>
            </a:r>
            <a:r>
              <a:rPr lang="el-GR" b="1" dirty="0"/>
              <a:t>την ισότητα όλων </a:t>
            </a:r>
            <a:r>
              <a:rPr lang="el-GR" dirty="0"/>
              <a:t>απέναντι</a:t>
            </a:r>
          </a:p>
          <a:p>
            <a:r>
              <a:rPr lang="el-GR" dirty="0"/>
              <a:t>στο νόμο, την </a:t>
            </a:r>
            <a:r>
              <a:rPr lang="el-GR" b="1" dirty="0"/>
              <a:t>ελευθερία της έκφρασης και της γνώμης</a:t>
            </a:r>
            <a:r>
              <a:rPr lang="el-GR" dirty="0"/>
              <a:t>, τη </a:t>
            </a:r>
            <a:r>
              <a:rPr lang="el-GR" b="1" dirty="0"/>
              <a:t>λαϊκή κυριαρχία,</a:t>
            </a:r>
          </a:p>
          <a:p>
            <a:r>
              <a:rPr lang="el-GR" dirty="0"/>
              <a:t>δηλαδή την ιδέα ότι πρέπει να γίνεται αυτό που θέλουν οι περισσότεροι.</a:t>
            </a:r>
          </a:p>
        </p:txBody>
      </p:sp>
    </p:spTree>
    <p:extLst>
      <p:ext uri="{BB962C8B-B14F-4D97-AF65-F5344CB8AC3E}">
        <p14:creationId xmlns:p14="http://schemas.microsoft.com/office/powerpoint/2010/main" val="198950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ΟΙ ΗΤΤΗΜΕΝΟΙ ΑΠΟΧΩΡΟΥΝ</a:t>
            </a:r>
            <a:br>
              <a:rPr lang="el-GR" smtClean="0"/>
            </a:br>
            <a:r>
              <a:rPr lang="el-GR" smtClean="0"/>
              <a:t>ΠΟΙΟΙ ΕΙΝΑΙ;</a:t>
            </a:r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954" y="1825625"/>
            <a:ext cx="69520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ΠΟΛΙΤΙΚΕΣ ΠΑΡΑΤΑΞΕΙΣ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496344"/>
            <a:ext cx="62674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ΠΡΩΤΟ ΣΥΝΤΑΓΜΑ 1791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787" y="1825625"/>
            <a:ext cx="5594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3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ΠΡΩΤΟ ΣΥΝΤΑΓΜΑ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ΣΥΝΤΑΓΜΑΤΙΚΗ ΜΟΝΑΡΧΙΑ</a:t>
            </a:r>
          </a:p>
          <a:p>
            <a:r>
              <a:rPr lang="el-GR" dirty="0" smtClean="0"/>
              <a:t>ΚΑΤΑΡΓΗΣΗ ΠΡΟΝΟΜΙΩΝ</a:t>
            </a:r>
          </a:p>
          <a:p>
            <a:r>
              <a:rPr lang="el-GR" dirty="0" smtClean="0"/>
              <a:t>ΔΙΑΚΡΙΣΗ ΤΩΝ ΕΞΟΥΣΙΩΝ</a:t>
            </a:r>
          </a:p>
          <a:p>
            <a:r>
              <a:rPr lang="el-GR" dirty="0" smtClean="0"/>
              <a:t>ΕΘΝΙΚΟΠΟΙΗΣΗ ΕΚΚΛΗΣΙΑΣΤΙΚΗΣ ΠΕΡΙΟΥΣΙΑΣ</a:t>
            </a:r>
          </a:p>
          <a:p>
            <a:r>
              <a:rPr lang="el-GR" dirty="0" smtClean="0"/>
              <a:t>ΔΙΚΑΙΩΜΑ ΨΗΦΟΥ ΣΕ ΛΙΓΟΥΣ (ΑΝΤΡΕΣ-ΔΙΕΘΕΤΑΝ ΠΕΡΙΟΥΣΙΑ-ΠΛΗΡΩΝΑΝ ΦΟΡΟΥΣ)</a:t>
            </a:r>
          </a:p>
          <a:p>
            <a:r>
              <a:rPr lang="el-GR" dirty="0" smtClean="0"/>
              <a:t>ΑΝΕΞΙΘΡΗΣΚΙΑ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153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ΣΥΛΛΗΨΗ ΤΟΥ ΛΟΥΔΟΒΙΚΟΥ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632" y="2159340"/>
            <a:ext cx="5182736" cy="36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ΒΑΣΙΛΙΑΣ ΓΥΡΙΖΕΙ ΣΤΟ ΠΑΡΙΣΙ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527" y="2152989"/>
            <a:ext cx="4318946" cy="36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ΕΚΤΕΛΕΣΗ ΛΟΥΔΟΒΙΚΟΥ-ΜΑΡΙΑΣ ΑΝΤΟΥΑΝΕΤΑΣ (1793)-ΑΒΑΣΙΛΕΥΤΗ ΔΗΜΟΚΡΑΤΙΑ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737" y="2070418"/>
            <a:ext cx="6046525" cy="38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7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ΜΑΧΗ ΣΤΟ ΒΑΛΜΙ:Η ΕΠΑΝΑΣΤΑΣΗ ΣΩΖΕΤΑΙ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2439"/>
            <a:ext cx="10417935" cy="3915178"/>
          </a:xfrm>
        </p:spPr>
      </p:pic>
    </p:spTree>
    <p:extLst>
      <p:ext uri="{BB962C8B-B14F-4D97-AF65-F5344CB8AC3E}">
        <p14:creationId xmlns:p14="http://schemas.microsoft.com/office/powerpoint/2010/main" val="106170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ΠΕΡΙΟΔΟΣ ΤΡΟΜΟΚΡΑΤΙΑΣ (1793-1794)-ΡΟΒΕΣΠΙΕΡΟΣ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542" y="1825625"/>
            <a:ext cx="3208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335"/>
            <a:ext cx="10515600" cy="167425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ΠΡΙΝ ΑΠΟ ΤΗΝ ΕΠΑΝΑΣΤΑΣΗ</a:t>
            </a:r>
            <a:br>
              <a:rPr lang="el-GR" b="1" dirty="0" smtClean="0"/>
            </a:br>
            <a:r>
              <a:rPr lang="el-GR" b="1" dirty="0" smtClean="0"/>
              <a:t>ΠΟΣΑ ΑΤΟΜΑ ΒΛΕΠΕΙΣ; ΕΙΝΑΙ ΙΣΟΤΙΜΗ Η ΣΧΕΣΗ ΤΟΥΣ;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987" y="2510631"/>
            <a:ext cx="24860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1795-1799 ΔΙΕΥΘΥΝΤΗΡΙΟ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378" y="1825625"/>
            <a:ext cx="6473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Η ΕΠΟΧΗ ΤΟΥ ΝΑΠΟΛΕΟΝΤΑ (1799-1815)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6" y="1825625"/>
            <a:ext cx="8834907" cy="4351338"/>
          </a:xfrm>
        </p:spPr>
      </p:pic>
    </p:spTree>
    <p:extLst>
      <p:ext uri="{BB962C8B-B14F-4D97-AF65-F5344CB8AC3E}">
        <p14:creationId xmlns:p14="http://schemas.microsoft.com/office/powerpoint/2010/main" val="42184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ΑΓΓΛΙΑ ΕΝΑΝΤΙΟΝ ΓΑΛΛΙΑΣ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471" y="2038661"/>
            <a:ext cx="4827058" cy="39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ΕΚΣΤΡΑΤΕΙΑ ΕΝΑΝΤΙΟΝ ΤΗΣ ΡΩΣΙΑΣ (1812</a:t>
            </a:r>
            <a:r>
              <a:rPr lang="el-GR" b="1" dirty="0" smtClean="0"/>
              <a:t>)-Η ΑΡΧΗ ΤΟΥ ΤΕΛΟΥΣ</a:t>
            </a:r>
            <a:endParaRPr lang="el-G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34" y="1825625"/>
            <a:ext cx="5711131" cy="4351338"/>
          </a:xfrm>
        </p:spPr>
      </p:pic>
    </p:spTree>
    <p:extLst>
      <p:ext uri="{BB962C8B-B14F-4D97-AF65-F5344CB8AC3E}">
        <p14:creationId xmlns:p14="http://schemas.microsoft.com/office/powerpoint/2010/main" val="3814972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ΤΟ ΤΕΛΟΣ-ΜΑΧΗ ΣΤΟ ΒΑΤΕΡΛΟ (1815)</a:t>
            </a:r>
            <a:endParaRPr lang="el-GR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9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ΤΕΛΟΣ ΝΑΠΟΛΕΟΝΤΕΙΩΝ ΠΟΛΕΜΩΝ-ΣΥΝΕΔΡΙΟ ΒΙΕΝΝΗΣ (1814-1815)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29" y="2395470"/>
            <a:ext cx="7959143" cy="3721995"/>
          </a:xfrm>
        </p:spPr>
      </p:pic>
    </p:spTree>
    <p:extLst>
      <p:ext uri="{BB962C8B-B14F-4D97-AF65-F5344CB8AC3E}">
        <p14:creationId xmlns:p14="http://schemas.microsoft.com/office/powerpoint/2010/main" val="20997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ΠΡΙΝ ΑΠΟ ΤΗΝ ΕΠΑΝΑΣΤΑΣΗ</a:t>
            </a:r>
            <a:br>
              <a:rPr lang="el-GR" b="1" dirty="0" smtClean="0"/>
            </a:br>
            <a:r>
              <a:rPr lang="el-GR" b="1" dirty="0" smtClean="0"/>
              <a:t>ΤΙ ΠΑΡΑΤΗΡΕΙΣ ΣΤΗΝ ΕΙΚΟΝΑ;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115" y="1937036"/>
            <a:ext cx="6249770" cy="41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ΛΟΥΔΟΒΙΚΟΣ ΙΔ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725" y="1825625"/>
            <a:ext cx="3118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ΣΥΝΕΛΕΥΣΗ ΤΡΙΩΝ ΤΑΞΕΩΝ</a:t>
            </a:r>
            <a:br>
              <a:rPr lang="el-GR" b="1" dirty="0" smtClean="0"/>
            </a:br>
            <a:r>
              <a:rPr lang="el-GR" b="1" dirty="0" smtClean="0"/>
              <a:t>ΠΟΙΕΣ ΗΤΑΝ;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25" y="1825625"/>
            <a:ext cx="62563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Η ΤΡΙΤΗ ΤΑΞΗ ΑΥΤΟΧΑΡΑΚΤΗΡΙΖΕΤΑΙ ΩΣ ΕΘΝΟΣΥΝΕΛΕΥΣΗ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927" y="1825625"/>
            <a:ext cx="68661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246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ΑΛΩΣΗ ΤΗΣ ΒΑΣΤΙΛΗΣ</a:t>
            </a:r>
            <a:br>
              <a:rPr lang="el-GR" b="1" dirty="0" smtClean="0"/>
            </a:br>
            <a:r>
              <a:rPr lang="el-GR" b="1" dirty="0" smtClean="0"/>
              <a:t>ΤΙ ΗΤΑΝ Η ΒΑΣΤΙΛΗ;</a:t>
            </a:r>
            <a:br>
              <a:rPr lang="el-GR" b="1" dirty="0" smtClean="0"/>
            </a:br>
            <a:r>
              <a:rPr lang="el-GR" b="1" dirty="0" smtClean="0"/>
              <a:t>ΠΟΙΟΙ ΤΗ ΓΚΡΕΜΙΖΟΥΝ;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709" y="2343536"/>
            <a:ext cx="6300581" cy="3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1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943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ΑΛΩΣΗ ΤΗΣ ΒΑΣΤΙΛΗΣ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ΣΟΥ ΘΥΜΙΖΕΙ ΚΑΤΙ ΑΠΟ ΤΗ ΜΕΓΑΛΗ ΕΒΔΟΜΑΔΑ;</a:t>
            </a:r>
            <a:br>
              <a:rPr lang="el-GR" dirty="0" smtClean="0"/>
            </a:br>
            <a:r>
              <a:rPr lang="el-GR" dirty="0" smtClean="0"/>
              <a:t>ΠΟΙΑ ΧΡΩΜΑΤΑ ΚΥΡΙΑΡΧΟΥΝ ΣΤΗΝ ΕΙΚΟΝΑ;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743" y="2229208"/>
            <a:ext cx="4166513" cy="3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ΕΞΕΓΕΡΣΗ ΣΤΟ ΠΑΡΙΣΙ</a:t>
            </a:r>
            <a:br>
              <a:rPr lang="el-GR" b="1" dirty="0" smtClean="0"/>
            </a:br>
            <a:r>
              <a:rPr lang="el-GR" b="1" dirty="0" smtClean="0"/>
              <a:t>ΠΟΙΟΙ ΣΥΜΜΕΤΕΧΟΥΝ;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654" y="1825625"/>
            <a:ext cx="82126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221</Words>
  <Application>Microsoft Office PowerPoint</Application>
  <PresentationFormat>Widescreen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ΓΑΛΛΙΚΗ ΕΠΑΝΑΣΤΑΣΗ</vt:lpstr>
      <vt:lpstr>ΠΡΙΝ ΑΠΟ ΤΗΝ ΕΠΑΝΑΣΤΑΣΗ ΠΟΣΑ ΑΤΟΜΑ ΒΛΕΠΕΙΣ; ΕΙΝΑΙ ΙΣΟΤΙΜΗ Η ΣΧΕΣΗ ΤΟΥΣ;</vt:lpstr>
      <vt:lpstr>ΠΡΙΝ ΑΠΟ ΤΗΝ ΕΠΑΝΑΣΤΑΣΗ ΤΙ ΠΑΡΑΤΗΡΕΙΣ ΣΤΗΝ ΕΙΚΟΝΑ;</vt:lpstr>
      <vt:lpstr>ΛΟΥΔΟΒΙΚΟΣ ΙΔ</vt:lpstr>
      <vt:lpstr>ΣΥΝΕΛΕΥΣΗ ΤΡΙΩΝ ΤΑΞΕΩΝ ΠΟΙΕΣ ΗΤΑΝ;</vt:lpstr>
      <vt:lpstr>Η ΤΡΙΤΗ ΤΑΞΗ ΑΥΤΟΧΑΡΑΚΤΗΡΙΖΕΤΑΙ ΩΣ ΕΘΝΟΣΥΝΕΛΕΥΣΗ</vt:lpstr>
      <vt:lpstr>ΑΛΩΣΗ ΤΗΣ ΒΑΣΤΙΛΗΣ ΤΙ ΗΤΑΝ Η ΒΑΣΤΙΛΗ; ΠΟΙΟΙ ΤΗ ΓΚΡΕΜΙΖΟΥΝ;</vt:lpstr>
      <vt:lpstr>ΑΛΩΣΗ ΤΗΣ ΒΑΣΤΙΛΗΣ ΣΟΥ ΘΥΜΙΖΕΙ ΚΑΤΙ ΑΠΟ ΤΗ ΜΕΓΑΛΗ ΕΒΔΟΜΑΔΑ; ΠΟΙΑ ΧΡΩΜΑΤΑ ΚΥΡΙΑΡΧΟΥΝ ΣΤΗΝ ΕΙΚΟΝΑ;</vt:lpstr>
      <vt:lpstr>ΕΞΕΓΕΡΣΗ ΣΤΟ ΠΑΡΙΣΙ ΠΟΙΟΙ ΣΥΜΜΕΤΕΧΟΥΝ;</vt:lpstr>
      <vt:lpstr>ΠΟΙΟΥΣ ΔΙΑΦΩΤΙΣΤΕΣ ΣΟΥ ΘΥΜΙΖΟΥΝ ΤΑ ΕΝΤΟΝΑ ΓΡΑΜΜΑΤΑ;</vt:lpstr>
      <vt:lpstr>ΟΙ ΗΤΤΗΜΕΝΟΙ ΑΠΟΧΩΡΟΥΝ ΠΟΙΟΙ ΕΙΝΑΙ;</vt:lpstr>
      <vt:lpstr>ΠΟΛΙΤΙΚΕΣ ΠΑΡΑΤΑΞΕΙΣ</vt:lpstr>
      <vt:lpstr>ΤΟ ΠΡΩΤΟ ΣΥΝΤΑΓΜΑ 1791</vt:lpstr>
      <vt:lpstr>ΤΟ ΠΡΩΤΟ ΣΥΝΤΑΓΜΑ</vt:lpstr>
      <vt:lpstr>ΣΥΛΛΗΨΗ ΤΟΥ ΛΟΥΔΟΒΙΚΟΥ</vt:lpstr>
      <vt:lpstr>Ο ΒΑΣΙΛΙΑΣ ΓΥΡΙΖΕΙ ΣΤΟ ΠΑΡΙΣΙ</vt:lpstr>
      <vt:lpstr>ΕΚΤΕΛΕΣΗ ΛΟΥΔΟΒΙΚΟΥ-ΜΑΡΙΑΣ ΑΝΤΟΥΑΝΕΤΑΣ (1793)-ΑΒΑΣΙΛΕΥΤΗ ΔΗΜΟΚΡΑΤΙΑ</vt:lpstr>
      <vt:lpstr>ΜΑΧΗ ΣΤΟ ΒΑΛΜΙ:Η ΕΠΑΝΑΣΤΑΣΗ ΣΩΖΕΤΑΙ</vt:lpstr>
      <vt:lpstr>ΠΕΡΙΟΔΟΣ ΤΡΟΜΟΚΡΑΤΙΑΣ (1793-1794)-ΡΟΒΕΣΠΙΕΡΟΣ</vt:lpstr>
      <vt:lpstr>1795-1799 ΔΙΕΥΘΥΝΤΗΡΙΟ</vt:lpstr>
      <vt:lpstr>Η ΕΠΟΧΗ ΤΟΥ ΝΑΠΟΛΕΟΝΤΑ (1799-1815)</vt:lpstr>
      <vt:lpstr>ΑΓΓΛΙΑ ΕΝΑΝΤΙΟΝ ΓΑΛΛΙΑΣ</vt:lpstr>
      <vt:lpstr>ΕΚΣΤΡΑΤΕΙΑ ΕΝΑΝΤΙΟΝ ΤΗΣ ΡΩΣΙΑΣ (1812)-Η ΑΡΧΗ ΤΟΥ ΤΕΛΟΥΣ</vt:lpstr>
      <vt:lpstr>ΤΟ ΤΕΛΟΣ-ΜΑΧΗ ΣΤΟ ΒΑΤΕΡΛΟ (1815)</vt:lpstr>
      <vt:lpstr>ΤΕΛΟΣ ΝΑΠΟΛΕΟΝΤΕΙΩΝ ΠΟΛΕΜΩΝ-ΣΥΝΕΔΡΙΟ ΒΙΕΝΝΗΣ (1814-1815)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ΓΑΛΛΙΚΗ ΕΠΑΝΑΣΤΑΣΗ</dc:title>
  <dc:creator>gskouba@gmail.com</dc:creator>
  <cp:lastModifiedBy>gskouba@gmail.com</cp:lastModifiedBy>
  <cp:revision>9</cp:revision>
  <dcterms:created xsi:type="dcterms:W3CDTF">2024-09-21T08:22:24Z</dcterms:created>
  <dcterms:modified xsi:type="dcterms:W3CDTF">2024-09-21T11:28:25Z</dcterms:modified>
</cp:coreProperties>
</file>