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A110B1-582C-41DC-A4B3-B2E5C99C1934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44C26142-13F8-495F-A6C3-912020D9B838}">
      <dgm:prSet phldrT="[Text]"/>
      <dgm:spPr/>
      <dgm:t>
        <a:bodyPr/>
        <a:lstStyle/>
        <a:p>
          <a:r>
            <a:rPr lang="el-GR" dirty="0" smtClean="0"/>
            <a:t>ΕΘΝΟΣ</a:t>
          </a:r>
          <a:endParaRPr lang="el-GR" dirty="0"/>
        </a:p>
      </dgm:t>
    </dgm:pt>
    <dgm:pt modelId="{1D4F5D0C-D321-47D3-8DE8-F893418F5326}" type="parTrans" cxnId="{B0073F7A-D712-4951-B4F4-68539D86D982}">
      <dgm:prSet/>
      <dgm:spPr/>
      <dgm:t>
        <a:bodyPr/>
        <a:lstStyle/>
        <a:p>
          <a:endParaRPr lang="el-GR"/>
        </a:p>
      </dgm:t>
    </dgm:pt>
    <dgm:pt modelId="{1537D48E-5D15-452A-A0DB-3F143A459B15}" type="sibTrans" cxnId="{B0073F7A-D712-4951-B4F4-68539D86D982}">
      <dgm:prSet/>
      <dgm:spPr/>
      <dgm:t>
        <a:bodyPr/>
        <a:lstStyle/>
        <a:p>
          <a:endParaRPr lang="el-GR"/>
        </a:p>
      </dgm:t>
    </dgm:pt>
    <dgm:pt modelId="{A4C01CF9-EA14-4E94-9CF6-02EE3EC65DA1}">
      <dgm:prSet phldrT="[Text]"/>
      <dgm:spPr/>
      <dgm:t>
        <a:bodyPr/>
        <a:lstStyle/>
        <a:p>
          <a:r>
            <a:rPr lang="el-GR" dirty="0" smtClean="0"/>
            <a:t>ΘΡΗΣΚΕΙΑ</a:t>
          </a:r>
          <a:endParaRPr lang="el-GR" dirty="0"/>
        </a:p>
      </dgm:t>
    </dgm:pt>
    <dgm:pt modelId="{3598BF15-A563-45BA-AA80-61699AC63845}" type="parTrans" cxnId="{5B443E01-4277-4EFE-B277-ACF33B65645C}">
      <dgm:prSet/>
      <dgm:spPr/>
      <dgm:t>
        <a:bodyPr/>
        <a:lstStyle/>
        <a:p>
          <a:endParaRPr lang="el-GR"/>
        </a:p>
      </dgm:t>
    </dgm:pt>
    <dgm:pt modelId="{E4DD74DB-4D5E-4BBA-90F3-C1A7907A7B45}" type="sibTrans" cxnId="{5B443E01-4277-4EFE-B277-ACF33B65645C}">
      <dgm:prSet/>
      <dgm:spPr/>
      <dgm:t>
        <a:bodyPr/>
        <a:lstStyle/>
        <a:p>
          <a:endParaRPr lang="el-GR"/>
        </a:p>
      </dgm:t>
    </dgm:pt>
    <dgm:pt modelId="{8E0EAF39-C794-4B4A-B4DB-F1533819F479}">
      <dgm:prSet phldrT="[Text]"/>
      <dgm:spPr/>
      <dgm:t>
        <a:bodyPr/>
        <a:lstStyle/>
        <a:p>
          <a:r>
            <a:rPr lang="el-GR" dirty="0" smtClean="0"/>
            <a:t>ΓΛΩΣΣΑ</a:t>
          </a:r>
          <a:endParaRPr lang="el-GR" dirty="0"/>
        </a:p>
      </dgm:t>
    </dgm:pt>
    <dgm:pt modelId="{8D9C27FD-B0FF-4AA8-ADFC-469CF71C8536}" type="parTrans" cxnId="{463A39A9-183B-4A81-A5E2-2E7EF5DFC4D3}">
      <dgm:prSet/>
      <dgm:spPr/>
      <dgm:t>
        <a:bodyPr/>
        <a:lstStyle/>
        <a:p>
          <a:endParaRPr lang="el-GR"/>
        </a:p>
      </dgm:t>
    </dgm:pt>
    <dgm:pt modelId="{CB7A3A37-610E-4992-B16A-F3462D4D36B8}" type="sibTrans" cxnId="{463A39A9-183B-4A81-A5E2-2E7EF5DFC4D3}">
      <dgm:prSet/>
      <dgm:spPr/>
      <dgm:t>
        <a:bodyPr/>
        <a:lstStyle/>
        <a:p>
          <a:endParaRPr lang="el-GR"/>
        </a:p>
      </dgm:t>
    </dgm:pt>
    <dgm:pt modelId="{3F5B4F62-76B6-49BA-8EE8-B07870655B78}">
      <dgm:prSet phldrT="[Text]"/>
      <dgm:spPr/>
      <dgm:t>
        <a:bodyPr/>
        <a:lstStyle/>
        <a:p>
          <a:r>
            <a:rPr lang="el-GR" dirty="0" smtClean="0"/>
            <a:t>ΠΑΡΑΔΟΣΗ</a:t>
          </a:r>
          <a:endParaRPr lang="el-GR" dirty="0"/>
        </a:p>
      </dgm:t>
    </dgm:pt>
    <dgm:pt modelId="{680186F4-2C69-453C-90FD-FBE82133FDE1}" type="parTrans" cxnId="{0FFF169B-98F2-447D-8389-81066B81B1EF}">
      <dgm:prSet/>
      <dgm:spPr/>
      <dgm:t>
        <a:bodyPr/>
        <a:lstStyle/>
        <a:p>
          <a:endParaRPr lang="el-GR"/>
        </a:p>
      </dgm:t>
    </dgm:pt>
    <dgm:pt modelId="{B07CFAD8-7EA7-4D89-BD4B-8A738F504862}" type="sibTrans" cxnId="{0FFF169B-98F2-447D-8389-81066B81B1EF}">
      <dgm:prSet/>
      <dgm:spPr/>
      <dgm:t>
        <a:bodyPr/>
        <a:lstStyle/>
        <a:p>
          <a:endParaRPr lang="el-GR"/>
        </a:p>
      </dgm:t>
    </dgm:pt>
    <dgm:pt modelId="{2206971C-A852-47ED-B302-F0D46FD29B83}">
      <dgm:prSet phldrT="[Text]"/>
      <dgm:spPr/>
      <dgm:t>
        <a:bodyPr/>
        <a:lstStyle/>
        <a:p>
          <a:r>
            <a:rPr lang="el-GR" dirty="0" smtClean="0"/>
            <a:t>ΙΣΤΟΡΙΑ</a:t>
          </a:r>
          <a:endParaRPr lang="el-GR" dirty="0"/>
        </a:p>
      </dgm:t>
    </dgm:pt>
    <dgm:pt modelId="{CEFBDB7E-FA9B-4BE3-8DD8-3BEB03D7601B}" type="parTrans" cxnId="{68899C4C-EACB-49DA-835F-85E023F13A26}">
      <dgm:prSet/>
      <dgm:spPr/>
      <dgm:t>
        <a:bodyPr/>
        <a:lstStyle/>
        <a:p>
          <a:endParaRPr lang="el-GR"/>
        </a:p>
      </dgm:t>
    </dgm:pt>
    <dgm:pt modelId="{93DC1F7A-2578-4ADF-B62F-27A771E94FEA}" type="sibTrans" cxnId="{68899C4C-EACB-49DA-835F-85E023F13A26}">
      <dgm:prSet/>
      <dgm:spPr/>
      <dgm:t>
        <a:bodyPr/>
        <a:lstStyle/>
        <a:p>
          <a:endParaRPr lang="el-GR"/>
        </a:p>
      </dgm:t>
    </dgm:pt>
    <dgm:pt modelId="{55EC492A-EDA3-49CB-92C1-EB13E6521C42}" type="pres">
      <dgm:prSet presAssocID="{C8A110B1-582C-41DC-A4B3-B2E5C99C193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A7AB4BF-ED62-4E72-A536-FB78FDEFBA4C}" type="pres">
      <dgm:prSet presAssocID="{44C26142-13F8-495F-A6C3-912020D9B838}" presName="centerShape" presStyleLbl="node0" presStyleIdx="0" presStyleCnt="1"/>
      <dgm:spPr/>
    </dgm:pt>
    <dgm:pt modelId="{E82231D8-1757-48B0-B9FE-389B2C6AFF7F}" type="pres">
      <dgm:prSet presAssocID="{A4C01CF9-EA14-4E94-9CF6-02EE3EC65DA1}" presName="node" presStyleLbl="node1" presStyleIdx="0" presStyleCnt="4" custScaleX="177569">
        <dgm:presLayoutVars>
          <dgm:bulletEnabled val="1"/>
        </dgm:presLayoutVars>
      </dgm:prSet>
      <dgm:spPr/>
    </dgm:pt>
    <dgm:pt modelId="{16D17696-0C31-49A6-BDDA-DC4BC1DCAE11}" type="pres">
      <dgm:prSet presAssocID="{A4C01CF9-EA14-4E94-9CF6-02EE3EC65DA1}" presName="dummy" presStyleCnt="0"/>
      <dgm:spPr/>
    </dgm:pt>
    <dgm:pt modelId="{8F89BF2E-E41B-4A8C-8B1E-75A6DBE8F531}" type="pres">
      <dgm:prSet presAssocID="{E4DD74DB-4D5E-4BBA-90F3-C1A7907A7B45}" presName="sibTrans" presStyleLbl="sibTrans2D1" presStyleIdx="0" presStyleCnt="4"/>
      <dgm:spPr/>
    </dgm:pt>
    <dgm:pt modelId="{B592EA9B-A437-419C-BEA5-030E41ADCB5C}" type="pres">
      <dgm:prSet presAssocID="{8E0EAF39-C794-4B4A-B4DB-F1533819F479}" presName="node" presStyleLbl="node1" presStyleIdx="1" presStyleCnt="4" custScaleX="151574">
        <dgm:presLayoutVars>
          <dgm:bulletEnabled val="1"/>
        </dgm:presLayoutVars>
      </dgm:prSet>
      <dgm:spPr/>
    </dgm:pt>
    <dgm:pt modelId="{EFD075E5-FDDE-4514-9D1E-3BF03F71521E}" type="pres">
      <dgm:prSet presAssocID="{8E0EAF39-C794-4B4A-B4DB-F1533819F479}" presName="dummy" presStyleCnt="0"/>
      <dgm:spPr/>
    </dgm:pt>
    <dgm:pt modelId="{61B91F53-93FE-4BB2-916F-02A45D27F088}" type="pres">
      <dgm:prSet presAssocID="{CB7A3A37-610E-4992-B16A-F3462D4D36B8}" presName="sibTrans" presStyleLbl="sibTrans2D1" presStyleIdx="1" presStyleCnt="4"/>
      <dgm:spPr/>
    </dgm:pt>
    <dgm:pt modelId="{7EE22218-2DCB-4738-8337-717249D7587A}" type="pres">
      <dgm:prSet presAssocID="{3F5B4F62-76B6-49BA-8EE8-B07870655B78}" presName="node" presStyleLbl="node1" presStyleIdx="2" presStyleCnt="4" custScaleX="188227">
        <dgm:presLayoutVars>
          <dgm:bulletEnabled val="1"/>
        </dgm:presLayoutVars>
      </dgm:prSet>
      <dgm:spPr/>
    </dgm:pt>
    <dgm:pt modelId="{59CF1D03-E0CA-4AE1-97DC-E9F2456AEB1A}" type="pres">
      <dgm:prSet presAssocID="{3F5B4F62-76B6-49BA-8EE8-B07870655B78}" presName="dummy" presStyleCnt="0"/>
      <dgm:spPr/>
    </dgm:pt>
    <dgm:pt modelId="{56C62519-5CCD-413B-AB90-B28DCF9571C4}" type="pres">
      <dgm:prSet presAssocID="{B07CFAD8-7EA7-4D89-BD4B-8A738F504862}" presName="sibTrans" presStyleLbl="sibTrans2D1" presStyleIdx="2" presStyleCnt="4"/>
      <dgm:spPr/>
    </dgm:pt>
    <dgm:pt modelId="{0926A065-C0A5-427E-8EF6-750486548099}" type="pres">
      <dgm:prSet presAssocID="{2206971C-A852-47ED-B302-F0D46FD29B83}" presName="node" presStyleLbl="node1" presStyleIdx="3" presStyleCnt="4" custScaleX="149001">
        <dgm:presLayoutVars>
          <dgm:bulletEnabled val="1"/>
        </dgm:presLayoutVars>
      </dgm:prSet>
      <dgm:spPr/>
    </dgm:pt>
    <dgm:pt modelId="{5E8FB641-4BB8-426E-ABAA-F707D5B9D5E5}" type="pres">
      <dgm:prSet presAssocID="{2206971C-A852-47ED-B302-F0D46FD29B83}" presName="dummy" presStyleCnt="0"/>
      <dgm:spPr/>
    </dgm:pt>
    <dgm:pt modelId="{9A4E1188-08AC-44C4-829F-798697BE2F7C}" type="pres">
      <dgm:prSet presAssocID="{93DC1F7A-2578-4ADF-B62F-27A771E94FEA}" presName="sibTrans" presStyleLbl="sibTrans2D1" presStyleIdx="3" presStyleCnt="4"/>
      <dgm:spPr/>
    </dgm:pt>
  </dgm:ptLst>
  <dgm:cxnLst>
    <dgm:cxn modelId="{C142D44B-7F5E-4EA0-9F70-4120244177A3}" type="presOf" srcId="{44C26142-13F8-495F-A6C3-912020D9B838}" destId="{0A7AB4BF-ED62-4E72-A536-FB78FDEFBA4C}" srcOrd="0" destOrd="0" presId="urn:microsoft.com/office/officeart/2005/8/layout/radial6"/>
    <dgm:cxn modelId="{71E7C804-FA3D-42B8-8510-0E5FCCBDBD2E}" type="presOf" srcId="{3F5B4F62-76B6-49BA-8EE8-B07870655B78}" destId="{7EE22218-2DCB-4738-8337-717249D7587A}" srcOrd="0" destOrd="0" presId="urn:microsoft.com/office/officeart/2005/8/layout/radial6"/>
    <dgm:cxn modelId="{D53DC918-00B5-4631-BFF1-FE912EB158F6}" type="presOf" srcId="{93DC1F7A-2578-4ADF-B62F-27A771E94FEA}" destId="{9A4E1188-08AC-44C4-829F-798697BE2F7C}" srcOrd="0" destOrd="0" presId="urn:microsoft.com/office/officeart/2005/8/layout/radial6"/>
    <dgm:cxn modelId="{36C5631C-3091-4BB2-A777-B1C4022CD9D6}" type="presOf" srcId="{8E0EAF39-C794-4B4A-B4DB-F1533819F479}" destId="{B592EA9B-A437-419C-BEA5-030E41ADCB5C}" srcOrd="0" destOrd="0" presId="urn:microsoft.com/office/officeart/2005/8/layout/radial6"/>
    <dgm:cxn modelId="{C5715BCF-7491-4C4B-86DE-7920A1C20A53}" type="presOf" srcId="{C8A110B1-582C-41DC-A4B3-B2E5C99C1934}" destId="{55EC492A-EDA3-49CB-92C1-EB13E6521C42}" srcOrd="0" destOrd="0" presId="urn:microsoft.com/office/officeart/2005/8/layout/radial6"/>
    <dgm:cxn modelId="{0FFF169B-98F2-447D-8389-81066B81B1EF}" srcId="{44C26142-13F8-495F-A6C3-912020D9B838}" destId="{3F5B4F62-76B6-49BA-8EE8-B07870655B78}" srcOrd="2" destOrd="0" parTransId="{680186F4-2C69-453C-90FD-FBE82133FDE1}" sibTransId="{B07CFAD8-7EA7-4D89-BD4B-8A738F504862}"/>
    <dgm:cxn modelId="{89B5FF01-09CD-4379-B476-EE1F9A12F01E}" type="presOf" srcId="{CB7A3A37-610E-4992-B16A-F3462D4D36B8}" destId="{61B91F53-93FE-4BB2-916F-02A45D27F088}" srcOrd="0" destOrd="0" presId="urn:microsoft.com/office/officeart/2005/8/layout/radial6"/>
    <dgm:cxn modelId="{5B443E01-4277-4EFE-B277-ACF33B65645C}" srcId="{44C26142-13F8-495F-A6C3-912020D9B838}" destId="{A4C01CF9-EA14-4E94-9CF6-02EE3EC65DA1}" srcOrd="0" destOrd="0" parTransId="{3598BF15-A563-45BA-AA80-61699AC63845}" sibTransId="{E4DD74DB-4D5E-4BBA-90F3-C1A7907A7B45}"/>
    <dgm:cxn modelId="{6088B102-9470-47F0-9769-9D741FFA1265}" type="presOf" srcId="{B07CFAD8-7EA7-4D89-BD4B-8A738F504862}" destId="{56C62519-5CCD-413B-AB90-B28DCF9571C4}" srcOrd="0" destOrd="0" presId="urn:microsoft.com/office/officeart/2005/8/layout/radial6"/>
    <dgm:cxn modelId="{463A39A9-183B-4A81-A5E2-2E7EF5DFC4D3}" srcId="{44C26142-13F8-495F-A6C3-912020D9B838}" destId="{8E0EAF39-C794-4B4A-B4DB-F1533819F479}" srcOrd="1" destOrd="0" parTransId="{8D9C27FD-B0FF-4AA8-ADFC-469CF71C8536}" sibTransId="{CB7A3A37-610E-4992-B16A-F3462D4D36B8}"/>
    <dgm:cxn modelId="{C3109567-E3E4-4438-ABC0-EA3EF6FA9586}" type="presOf" srcId="{A4C01CF9-EA14-4E94-9CF6-02EE3EC65DA1}" destId="{E82231D8-1757-48B0-B9FE-389B2C6AFF7F}" srcOrd="0" destOrd="0" presId="urn:microsoft.com/office/officeart/2005/8/layout/radial6"/>
    <dgm:cxn modelId="{358C2711-FFBD-4595-873A-F2905222D0DA}" type="presOf" srcId="{2206971C-A852-47ED-B302-F0D46FD29B83}" destId="{0926A065-C0A5-427E-8EF6-750486548099}" srcOrd="0" destOrd="0" presId="urn:microsoft.com/office/officeart/2005/8/layout/radial6"/>
    <dgm:cxn modelId="{B0073F7A-D712-4951-B4F4-68539D86D982}" srcId="{C8A110B1-582C-41DC-A4B3-B2E5C99C1934}" destId="{44C26142-13F8-495F-A6C3-912020D9B838}" srcOrd="0" destOrd="0" parTransId="{1D4F5D0C-D321-47D3-8DE8-F893418F5326}" sibTransId="{1537D48E-5D15-452A-A0DB-3F143A459B15}"/>
    <dgm:cxn modelId="{68899C4C-EACB-49DA-835F-85E023F13A26}" srcId="{44C26142-13F8-495F-A6C3-912020D9B838}" destId="{2206971C-A852-47ED-B302-F0D46FD29B83}" srcOrd="3" destOrd="0" parTransId="{CEFBDB7E-FA9B-4BE3-8DD8-3BEB03D7601B}" sibTransId="{93DC1F7A-2578-4ADF-B62F-27A771E94FEA}"/>
    <dgm:cxn modelId="{ADEBE681-2A6E-40E2-B9A4-C7357ED40DAE}" type="presOf" srcId="{E4DD74DB-4D5E-4BBA-90F3-C1A7907A7B45}" destId="{8F89BF2E-E41B-4A8C-8B1E-75A6DBE8F531}" srcOrd="0" destOrd="0" presId="urn:microsoft.com/office/officeart/2005/8/layout/radial6"/>
    <dgm:cxn modelId="{3D4425DE-934A-4DAC-A10C-C780B78CF5E1}" type="presParOf" srcId="{55EC492A-EDA3-49CB-92C1-EB13E6521C42}" destId="{0A7AB4BF-ED62-4E72-A536-FB78FDEFBA4C}" srcOrd="0" destOrd="0" presId="urn:microsoft.com/office/officeart/2005/8/layout/radial6"/>
    <dgm:cxn modelId="{0FEBE952-17BD-4D04-AB6A-1D63FD32DDEE}" type="presParOf" srcId="{55EC492A-EDA3-49CB-92C1-EB13E6521C42}" destId="{E82231D8-1757-48B0-B9FE-389B2C6AFF7F}" srcOrd="1" destOrd="0" presId="urn:microsoft.com/office/officeart/2005/8/layout/radial6"/>
    <dgm:cxn modelId="{76970287-6C31-4211-95F7-0ACD2C81620B}" type="presParOf" srcId="{55EC492A-EDA3-49CB-92C1-EB13E6521C42}" destId="{16D17696-0C31-49A6-BDDA-DC4BC1DCAE11}" srcOrd="2" destOrd="0" presId="urn:microsoft.com/office/officeart/2005/8/layout/radial6"/>
    <dgm:cxn modelId="{B918DC9C-E93C-4901-BEBE-9B2C91707537}" type="presParOf" srcId="{55EC492A-EDA3-49CB-92C1-EB13E6521C42}" destId="{8F89BF2E-E41B-4A8C-8B1E-75A6DBE8F531}" srcOrd="3" destOrd="0" presId="urn:microsoft.com/office/officeart/2005/8/layout/radial6"/>
    <dgm:cxn modelId="{DFF68CBF-D06F-4A1E-B7F8-2859852367D6}" type="presParOf" srcId="{55EC492A-EDA3-49CB-92C1-EB13E6521C42}" destId="{B592EA9B-A437-419C-BEA5-030E41ADCB5C}" srcOrd="4" destOrd="0" presId="urn:microsoft.com/office/officeart/2005/8/layout/radial6"/>
    <dgm:cxn modelId="{6DCEBD00-E95F-49B7-AD32-CF9B71303CD0}" type="presParOf" srcId="{55EC492A-EDA3-49CB-92C1-EB13E6521C42}" destId="{EFD075E5-FDDE-4514-9D1E-3BF03F71521E}" srcOrd="5" destOrd="0" presId="urn:microsoft.com/office/officeart/2005/8/layout/radial6"/>
    <dgm:cxn modelId="{5CFFD53E-6B0D-4997-B3F6-2D5AE313D12E}" type="presParOf" srcId="{55EC492A-EDA3-49CB-92C1-EB13E6521C42}" destId="{61B91F53-93FE-4BB2-916F-02A45D27F088}" srcOrd="6" destOrd="0" presId="urn:microsoft.com/office/officeart/2005/8/layout/radial6"/>
    <dgm:cxn modelId="{DF2CF0C1-F590-4601-9BD7-D166AB844EF3}" type="presParOf" srcId="{55EC492A-EDA3-49CB-92C1-EB13E6521C42}" destId="{7EE22218-2DCB-4738-8337-717249D7587A}" srcOrd="7" destOrd="0" presId="urn:microsoft.com/office/officeart/2005/8/layout/radial6"/>
    <dgm:cxn modelId="{C03D3AF3-B270-4FE7-B9B1-48710C487B2A}" type="presParOf" srcId="{55EC492A-EDA3-49CB-92C1-EB13E6521C42}" destId="{59CF1D03-E0CA-4AE1-97DC-E9F2456AEB1A}" srcOrd="8" destOrd="0" presId="urn:microsoft.com/office/officeart/2005/8/layout/radial6"/>
    <dgm:cxn modelId="{8745F74A-5C20-4EF2-97C6-4678C8D30888}" type="presParOf" srcId="{55EC492A-EDA3-49CB-92C1-EB13E6521C42}" destId="{56C62519-5CCD-413B-AB90-B28DCF9571C4}" srcOrd="9" destOrd="0" presId="urn:microsoft.com/office/officeart/2005/8/layout/radial6"/>
    <dgm:cxn modelId="{B206C79B-9C76-4A58-8B15-05CD9DF058E0}" type="presParOf" srcId="{55EC492A-EDA3-49CB-92C1-EB13E6521C42}" destId="{0926A065-C0A5-427E-8EF6-750486548099}" srcOrd="10" destOrd="0" presId="urn:microsoft.com/office/officeart/2005/8/layout/radial6"/>
    <dgm:cxn modelId="{7D90A147-EBE4-4B43-B165-7124ADE19C7D}" type="presParOf" srcId="{55EC492A-EDA3-49CB-92C1-EB13E6521C42}" destId="{5E8FB641-4BB8-426E-ABAA-F707D5B9D5E5}" srcOrd="11" destOrd="0" presId="urn:microsoft.com/office/officeart/2005/8/layout/radial6"/>
    <dgm:cxn modelId="{3C40B8BE-9432-4D1B-B370-E4DE08737E47}" type="presParOf" srcId="{55EC492A-EDA3-49CB-92C1-EB13E6521C42}" destId="{9A4E1188-08AC-44C4-829F-798697BE2F7C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4E1188-08AC-44C4-829F-798697BE2F7C}">
      <dsp:nvSpPr>
        <dsp:cNvPr id="0" name=""/>
        <dsp:cNvSpPr/>
      </dsp:nvSpPr>
      <dsp:spPr>
        <a:xfrm>
          <a:off x="3576955" y="501760"/>
          <a:ext cx="3347816" cy="3347816"/>
        </a:xfrm>
        <a:prstGeom prst="blockArc">
          <a:avLst>
            <a:gd name="adj1" fmla="val 10800000"/>
            <a:gd name="adj2" fmla="val 162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C62519-5CCD-413B-AB90-B28DCF9571C4}">
      <dsp:nvSpPr>
        <dsp:cNvPr id="0" name=""/>
        <dsp:cNvSpPr/>
      </dsp:nvSpPr>
      <dsp:spPr>
        <a:xfrm>
          <a:off x="3576955" y="501760"/>
          <a:ext cx="3347816" cy="3347816"/>
        </a:xfrm>
        <a:prstGeom prst="blockArc">
          <a:avLst>
            <a:gd name="adj1" fmla="val 5400000"/>
            <a:gd name="adj2" fmla="val 108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B91F53-93FE-4BB2-916F-02A45D27F088}">
      <dsp:nvSpPr>
        <dsp:cNvPr id="0" name=""/>
        <dsp:cNvSpPr/>
      </dsp:nvSpPr>
      <dsp:spPr>
        <a:xfrm>
          <a:off x="3576955" y="501760"/>
          <a:ext cx="3347816" cy="3347816"/>
        </a:xfrm>
        <a:prstGeom prst="blockArc">
          <a:avLst>
            <a:gd name="adj1" fmla="val 0"/>
            <a:gd name="adj2" fmla="val 54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89BF2E-E41B-4A8C-8B1E-75A6DBE8F531}">
      <dsp:nvSpPr>
        <dsp:cNvPr id="0" name=""/>
        <dsp:cNvSpPr/>
      </dsp:nvSpPr>
      <dsp:spPr>
        <a:xfrm>
          <a:off x="3576955" y="501760"/>
          <a:ext cx="3347816" cy="3347816"/>
        </a:xfrm>
        <a:prstGeom prst="blockArc">
          <a:avLst>
            <a:gd name="adj1" fmla="val 16200000"/>
            <a:gd name="adj2" fmla="val 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7AB4BF-ED62-4E72-A536-FB78FDEFBA4C}">
      <dsp:nvSpPr>
        <dsp:cNvPr id="0" name=""/>
        <dsp:cNvSpPr/>
      </dsp:nvSpPr>
      <dsp:spPr>
        <a:xfrm>
          <a:off x="4480678" y="1405483"/>
          <a:ext cx="1540371" cy="15403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700" kern="1200" dirty="0" smtClean="0"/>
            <a:t>ΕΘΝΟΣ</a:t>
          </a:r>
          <a:endParaRPr lang="el-GR" sz="2700" kern="1200" dirty="0"/>
        </a:p>
      </dsp:txBody>
      <dsp:txXfrm>
        <a:off x="4706260" y="1631065"/>
        <a:ext cx="1089207" cy="1089207"/>
      </dsp:txXfrm>
    </dsp:sp>
    <dsp:sp modelId="{E82231D8-1757-48B0-B9FE-389B2C6AFF7F}">
      <dsp:nvSpPr>
        <dsp:cNvPr id="0" name=""/>
        <dsp:cNvSpPr/>
      </dsp:nvSpPr>
      <dsp:spPr>
        <a:xfrm>
          <a:off x="4293536" y="1448"/>
          <a:ext cx="1914655" cy="10782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kern="1200" dirty="0" smtClean="0"/>
            <a:t>ΘΡΗΣΚΕΙΑ</a:t>
          </a:r>
          <a:endParaRPr lang="el-GR" sz="2300" kern="1200" dirty="0"/>
        </a:p>
      </dsp:txBody>
      <dsp:txXfrm>
        <a:off x="4573931" y="159355"/>
        <a:ext cx="1353865" cy="762445"/>
      </dsp:txXfrm>
    </dsp:sp>
    <dsp:sp modelId="{B592EA9B-A437-419C-BEA5-030E41ADCB5C}">
      <dsp:nvSpPr>
        <dsp:cNvPr id="0" name=""/>
        <dsp:cNvSpPr/>
      </dsp:nvSpPr>
      <dsp:spPr>
        <a:xfrm>
          <a:off x="6068774" y="1636539"/>
          <a:ext cx="1634361" cy="10782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kern="1200" dirty="0" smtClean="0"/>
            <a:t>ΓΛΩΣΣΑ</a:t>
          </a:r>
          <a:endParaRPr lang="el-GR" sz="2300" kern="1200" dirty="0"/>
        </a:p>
      </dsp:txBody>
      <dsp:txXfrm>
        <a:off x="6308121" y="1794446"/>
        <a:ext cx="1155667" cy="762445"/>
      </dsp:txXfrm>
    </dsp:sp>
    <dsp:sp modelId="{7EE22218-2DCB-4738-8337-717249D7587A}">
      <dsp:nvSpPr>
        <dsp:cNvPr id="0" name=""/>
        <dsp:cNvSpPr/>
      </dsp:nvSpPr>
      <dsp:spPr>
        <a:xfrm>
          <a:off x="4236076" y="3271630"/>
          <a:ext cx="2029576" cy="10782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kern="1200" dirty="0" smtClean="0"/>
            <a:t>ΠΑΡΑΔΟΣΗ</a:t>
          </a:r>
          <a:endParaRPr lang="el-GR" sz="2300" kern="1200" dirty="0"/>
        </a:p>
      </dsp:txBody>
      <dsp:txXfrm>
        <a:off x="4533301" y="3429537"/>
        <a:ext cx="1435126" cy="762445"/>
      </dsp:txXfrm>
    </dsp:sp>
    <dsp:sp modelId="{0926A065-C0A5-427E-8EF6-750486548099}">
      <dsp:nvSpPr>
        <dsp:cNvPr id="0" name=""/>
        <dsp:cNvSpPr/>
      </dsp:nvSpPr>
      <dsp:spPr>
        <a:xfrm>
          <a:off x="2812464" y="1636539"/>
          <a:ext cx="1606617" cy="10782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kern="1200" dirty="0" smtClean="0"/>
            <a:t>ΙΣΤΟΡΙΑ</a:t>
          </a:r>
          <a:endParaRPr lang="el-GR" sz="2300" kern="1200" dirty="0"/>
        </a:p>
      </dsp:txBody>
      <dsp:txXfrm>
        <a:off x="3047748" y="1794446"/>
        <a:ext cx="1136049" cy="762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F0E65-20FD-41E5-BF2B-2DD004D1D2B6}" type="datetimeFigureOut">
              <a:rPr lang="el-GR" smtClean="0"/>
              <a:t>5/10/2024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D0A5-7F9A-49E1-B976-BE96348A7A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0762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F0E65-20FD-41E5-BF2B-2DD004D1D2B6}" type="datetimeFigureOut">
              <a:rPr lang="el-GR" smtClean="0"/>
              <a:t>5/10/2024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D0A5-7F9A-49E1-B976-BE96348A7A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3001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F0E65-20FD-41E5-BF2B-2DD004D1D2B6}" type="datetimeFigureOut">
              <a:rPr lang="el-GR" smtClean="0"/>
              <a:t>5/10/2024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D0A5-7F9A-49E1-B976-BE96348A7A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244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F0E65-20FD-41E5-BF2B-2DD004D1D2B6}" type="datetimeFigureOut">
              <a:rPr lang="el-GR" smtClean="0"/>
              <a:t>5/10/2024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D0A5-7F9A-49E1-B976-BE96348A7A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1809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F0E65-20FD-41E5-BF2B-2DD004D1D2B6}" type="datetimeFigureOut">
              <a:rPr lang="el-GR" smtClean="0"/>
              <a:t>5/10/2024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D0A5-7F9A-49E1-B976-BE96348A7A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481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F0E65-20FD-41E5-BF2B-2DD004D1D2B6}" type="datetimeFigureOut">
              <a:rPr lang="el-GR" smtClean="0"/>
              <a:t>5/10/2024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D0A5-7F9A-49E1-B976-BE96348A7A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0418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F0E65-20FD-41E5-BF2B-2DD004D1D2B6}" type="datetimeFigureOut">
              <a:rPr lang="el-GR" smtClean="0"/>
              <a:t>5/10/2024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D0A5-7F9A-49E1-B976-BE96348A7A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6763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F0E65-20FD-41E5-BF2B-2DD004D1D2B6}" type="datetimeFigureOut">
              <a:rPr lang="el-GR" smtClean="0"/>
              <a:t>5/10/2024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D0A5-7F9A-49E1-B976-BE96348A7A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9211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F0E65-20FD-41E5-BF2B-2DD004D1D2B6}" type="datetimeFigureOut">
              <a:rPr lang="el-GR" smtClean="0"/>
              <a:t>5/10/2024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D0A5-7F9A-49E1-B976-BE96348A7A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758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F0E65-20FD-41E5-BF2B-2DD004D1D2B6}" type="datetimeFigureOut">
              <a:rPr lang="el-GR" smtClean="0"/>
              <a:t>5/10/2024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D0A5-7F9A-49E1-B976-BE96348A7A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539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F0E65-20FD-41E5-BF2B-2DD004D1D2B6}" type="datetimeFigureOut">
              <a:rPr lang="el-GR" smtClean="0"/>
              <a:t>5/10/2024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D0A5-7F9A-49E1-B976-BE96348A7A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6624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F0E65-20FD-41E5-BF2B-2DD004D1D2B6}" type="datetimeFigureOut">
              <a:rPr lang="el-GR" smtClean="0"/>
              <a:t>5/10/2024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2D0A5-7F9A-49E1-B976-BE96348A7A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8311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ΣΥΝΕΔΡΙΟ ΒΙΕΝΝΗΣ-ΑΡΧΗ ΕΘΝΟΤΗΤΩΝ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ΙΣΤΟΡΙΑ Γ ΓΥΜΝΑΣΙΟΥ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71167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ΕΥΡΩΠΗ ΠΡΙΝ ΑΠΟ ΤΟ ΣΥΝΕΔΡΙΟ ΤΗΣ ΒΙΕΝΝΗΣ ΚΑΙ ΜΕΤΑ</a:t>
            </a:r>
            <a:endParaRPr lang="el-G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825625"/>
            <a:ext cx="5181600" cy="4351338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1825625"/>
            <a:ext cx="51816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69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ΑΡΧΗ ΤΗΣ ΝΟΜΙΜΟΤΗΤΑΣ-ΑΡΧΗ ΤΩΝ ΕΘΝΟΤΗΤΩΝ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ΝΟΜΙΜΟΤΗΤΑ=ΕΠΙΣΤΡΟΦΗ ΣΤΗΝ ΑΠΟΛΥΤΗ ΜΟΝΑΡΧΙΑ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/>
              <a:t>ΑΡΧΗ ΤΩΝ ΕΘΝΟΤΗΤΩΝ=ΚΑΘΕ ΕΘΝΟΣ ΕΧΕΙ ΔΙΚΑΙΩΜΑ ΣΤΗΝ ΑΥΤΟΔΙΑΘΕΣΗ, ΝΑ ΔΗΜΙΟΥΡΓΗΣΕΙ ΤΟ ΔΙΚΟ ΤΟΥ ΚΡΑΤΟΣ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76124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ΙΕΡΗ ΣΥΜΜΑΧΙΑ-ΑΡΧΗ ΝΟΜΙΜΟΤΗΤΑΣ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i="1" dirty="0" smtClean="0"/>
              <a:t>«Στο όνομα της Αγίας και Αδιαιρέτου Τριάδος [...]</a:t>
            </a:r>
            <a:endParaRPr lang="el-GR" dirty="0" smtClean="0"/>
          </a:p>
          <a:p>
            <a:r>
              <a:rPr lang="el-GR" i="1" dirty="0" smtClean="0"/>
              <a:t>Αρθρο 1ο</a:t>
            </a:r>
            <a:endParaRPr lang="el-GR" dirty="0" smtClean="0"/>
          </a:p>
          <a:p>
            <a:r>
              <a:rPr lang="el-GR" b="1" i="1" dirty="0" smtClean="0"/>
              <a:t>Σύμφωνα με τις επιταγές της Αγίας Γραφής </a:t>
            </a:r>
            <a:r>
              <a:rPr lang="el-GR" i="1" dirty="0" smtClean="0"/>
              <a:t>που παραγγέλλουν σε όλους τους ανθρώπους να θεωρούν αλλήλους αδελφούς, </a:t>
            </a:r>
            <a:r>
              <a:rPr lang="el-GR" b="1" i="1" dirty="0" smtClean="0"/>
              <a:t>οι τρεις συμβαλλόμενοι μονάρχες </a:t>
            </a:r>
            <a:r>
              <a:rPr lang="el-GR" i="1" dirty="0" smtClean="0"/>
              <a:t>θα παραμείνουν ενωμένοι με δεσμούς πραγματικής και ακατάλυτης αδελφοσύνης και, θεωρώντας αλλήλους συμπατριώτες, </a:t>
            </a:r>
            <a:r>
              <a:rPr lang="el-GR" b="1" i="1" dirty="0" smtClean="0"/>
              <a:t>θα παρέχουν ο ένας στον άλλον βοήθεια</a:t>
            </a:r>
            <a:r>
              <a:rPr lang="el-GR" i="1" dirty="0" smtClean="0"/>
              <a:t>, συνδρομή και αρωγή σε κάθε ευκαιρία και κάθε τόπο. </a:t>
            </a:r>
            <a:r>
              <a:rPr lang="el-GR" b="1" i="1" dirty="0" smtClean="0"/>
              <a:t>Θεωρώντας τους εαυτούς τους πατέρες των υπηκόων τους και των στρατών τους</a:t>
            </a:r>
            <a:r>
              <a:rPr lang="el-GR" i="1" dirty="0" smtClean="0"/>
              <a:t>, θα τους καθοδηγήσουν στο πνεύμα αδελφοσύνης από το οποίο διακατέχονται οι ίδιοι, </a:t>
            </a:r>
            <a:r>
              <a:rPr lang="el-GR" b="1" i="1" dirty="0" smtClean="0"/>
              <a:t>για να προστατεύσουν τη θρησκεία, την ειρήνη και τη δικαιοσύνη</a:t>
            </a:r>
            <a:r>
              <a:rPr lang="el-GR" i="1" dirty="0" smtClean="0"/>
              <a:t>...»</a:t>
            </a: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3439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ΑΡΧΗ ΕΘΝΟΤΗΤΩΝ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γαλλική επανάστασις και ο Ναπολέων έκαμαν, κατά την γνώμη μου, ν’ ανοίξουν τα μάτια του κόσμου. </a:t>
            </a:r>
            <a:r>
              <a:rPr lang="el-GR" b="1" dirty="0" smtClean="0"/>
              <a:t>Πρωτύτερα τα έθνη δεν εγνωρίζοντο, τους βασιλείς τους ενόμιζον ως θεούς της Γης, και ό,τι και αν έκαμναν, το έλεγαν καλά καμωμένο […].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4111558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ΕΠΑΝΑΣΤΑΣΕΙΣ 1820-1821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ΙΤΑΛΙΑ (ΦΙΛΕΛΕΥΘΕΡΗ</a:t>
            </a:r>
          </a:p>
          <a:p>
            <a:pPr marL="0" indent="0">
              <a:buNone/>
            </a:pPr>
            <a:r>
              <a:rPr lang="el-GR" dirty="0"/>
              <a:t>	</a:t>
            </a:r>
            <a:r>
              <a:rPr lang="el-GR" dirty="0" smtClean="0"/>
              <a:t>	ΕΘΝΙΚΗ)</a:t>
            </a:r>
          </a:p>
          <a:p>
            <a:r>
              <a:rPr lang="el-GR" dirty="0" smtClean="0"/>
              <a:t>ΙΣΠΑΝΙΑ (ΦΙΛΕΛΕΥΘΕΡΗ)</a:t>
            </a:r>
          </a:p>
          <a:p>
            <a:r>
              <a:rPr lang="el-GR" dirty="0" smtClean="0"/>
              <a:t>ΕΛΛΑΔΑ (ΕΘΝΙΚΗ)</a:t>
            </a:r>
            <a:endParaRPr lang="el-G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823" y="1825625"/>
            <a:ext cx="6124977" cy="4351338"/>
          </a:xfrm>
        </p:spPr>
      </p:pic>
    </p:spTree>
    <p:extLst>
      <p:ext uri="{BB962C8B-B14F-4D97-AF65-F5344CB8AC3E}">
        <p14:creationId xmlns:p14="http://schemas.microsoft.com/office/powerpoint/2010/main" val="2268214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ΕΘΝΟΣ</a:t>
            </a:r>
            <a:endParaRPr lang="el-GR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141111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2905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207</Words>
  <Application>Microsoft Office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ΣΥΝΕΔΡΙΟ ΒΙΕΝΝΗΣ-ΑΡΧΗ ΕΘΝΟΤΗΤΩΝ</vt:lpstr>
      <vt:lpstr>Η ΕΥΡΩΠΗ ΠΡΙΝ ΑΠΟ ΤΟ ΣΥΝΕΔΡΙΟ ΤΗΣ ΒΙΕΝΝΗΣ ΚΑΙ ΜΕΤΑ</vt:lpstr>
      <vt:lpstr>ΑΡΧΗ ΤΗΣ ΝΟΜΙΜΟΤΗΤΑΣ-ΑΡΧΗ ΤΩΝ ΕΘΝΟΤΗΤΩΝ</vt:lpstr>
      <vt:lpstr>ΙΕΡΗ ΣΥΜΜΑΧΙΑ-ΑΡΧΗ ΝΟΜΙΜΟΤΗΤΑΣ</vt:lpstr>
      <vt:lpstr>ΑΡΧΗ ΕΘΝΟΤΗΤΩΝ</vt:lpstr>
      <vt:lpstr>ΕΠΑΝΑΣΤΑΣΕΙΣ 1820-1821</vt:lpstr>
      <vt:lpstr>ΕΘΝΟΣ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ΣΥΝΕΔΡΙΟ ΒΙΕΝΝΗΣ-ΑΡΧΗ ΕΘΝΟΤΗΤΩΝ</dc:title>
  <dc:creator>gskouba@gmail.com</dc:creator>
  <cp:lastModifiedBy>gskouba@gmail.com</cp:lastModifiedBy>
  <cp:revision>5</cp:revision>
  <dcterms:created xsi:type="dcterms:W3CDTF">2024-10-05T19:34:57Z</dcterms:created>
  <dcterms:modified xsi:type="dcterms:W3CDTF">2024-10-05T20:24:13Z</dcterms:modified>
</cp:coreProperties>
</file>