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CD115-99BA-4E23-86BF-524CC16FC19B}" type="datetimeFigureOut">
              <a:rPr lang="el-GR" smtClean="0"/>
              <a:pPr/>
              <a:t>15/11/2024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8055A5-8BD4-4EA1-A3E9-109DDAE6699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CD115-99BA-4E23-86BF-524CC16FC19B}" type="datetimeFigureOut">
              <a:rPr lang="el-GR" smtClean="0"/>
              <a:pPr/>
              <a:t>15/11/2024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8055A5-8BD4-4EA1-A3E9-109DDAE669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CD115-99BA-4E23-86BF-524CC16FC19B}" type="datetimeFigureOut">
              <a:rPr lang="el-GR" smtClean="0"/>
              <a:pPr/>
              <a:t>15/11/2024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8055A5-8BD4-4EA1-A3E9-109DDAE669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CD115-99BA-4E23-86BF-524CC16FC19B}" type="datetimeFigureOut">
              <a:rPr lang="el-GR" smtClean="0"/>
              <a:pPr/>
              <a:t>15/11/2024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8055A5-8BD4-4EA1-A3E9-109DDAE669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CD115-99BA-4E23-86BF-524CC16FC19B}" type="datetimeFigureOut">
              <a:rPr lang="el-GR" smtClean="0"/>
              <a:pPr/>
              <a:t>15/11/2024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8055A5-8BD4-4EA1-A3E9-109DDAE6699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CD115-99BA-4E23-86BF-524CC16FC19B}" type="datetimeFigureOut">
              <a:rPr lang="el-GR" smtClean="0"/>
              <a:pPr/>
              <a:t>15/11/2024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8055A5-8BD4-4EA1-A3E9-109DDAE669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CD115-99BA-4E23-86BF-524CC16FC19B}" type="datetimeFigureOut">
              <a:rPr lang="el-GR" smtClean="0"/>
              <a:pPr/>
              <a:t>15/11/2024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8055A5-8BD4-4EA1-A3E9-109DDAE669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CD115-99BA-4E23-86BF-524CC16FC19B}" type="datetimeFigureOut">
              <a:rPr lang="el-GR" smtClean="0"/>
              <a:pPr/>
              <a:t>15/11/2024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8055A5-8BD4-4EA1-A3E9-109DDAE669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CD115-99BA-4E23-86BF-524CC16FC19B}" type="datetimeFigureOut">
              <a:rPr lang="el-GR" smtClean="0"/>
              <a:pPr/>
              <a:t>15/11/2024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8055A5-8BD4-4EA1-A3E9-109DDAE6699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CD115-99BA-4E23-86BF-524CC16FC19B}" type="datetimeFigureOut">
              <a:rPr lang="el-GR" smtClean="0"/>
              <a:pPr/>
              <a:t>15/11/2024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8055A5-8BD4-4EA1-A3E9-109DDAE669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CD115-99BA-4E23-86BF-524CC16FC19B}" type="datetimeFigureOut">
              <a:rPr lang="el-GR" smtClean="0"/>
              <a:pPr/>
              <a:t>15/11/2024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8055A5-8BD4-4EA1-A3E9-109DDAE6699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C0CD115-99BA-4E23-86BF-524CC16FC19B}" type="datetimeFigureOut">
              <a:rPr lang="el-GR" smtClean="0"/>
              <a:pPr/>
              <a:t>15/11/2024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E8055A5-8BD4-4EA1-A3E9-109DDAE6699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latin typeface="Comic Sans MS" pitchFamily="66" charset="0"/>
              </a:rPr>
              <a:t>ΑΝΤΙΚΥΡΑ ΒΟΙΩΤΙΑΣ</a:t>
            </a:r>
            <a:endParaRPr lang="el-GR" sz="2400" dirty="0">
              <a:latin typeface="Comic Sans MS" pitchFamily="66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1800" b="1" dirty="0" smtClean="0">
                <a:latin typeface="Comic Sans MS" pitchFamily="66" charset="0"/>
              </a:rPr>
              <a:t>Ένας τόπος με μεγάλη ιστορία...</a:t>
            </a:r>
          </a:p>
          <a:p>
            <a:r>
              <a:rPr lang="el-GR" sz="1800" b="1" dirty="0" smtClean="0">
                <a:latin typeface="Comic Sans MS" pitchFamily="66" charset="0"/>
              </a:rPr>
              <a:t>Και διαχρονική παρουσία…</a:t>
            </a:r>
            <a:endParaRPr lang="el-GR" sz="18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latin typeface="Comic Sans MS" pitchFamily="66" charset="0"/>
              </a:rPr>
              <a:t>Που βρίσκεται η Αντίκυρα;</a:t>
            </a:r>
            <a:endParaRPr lang="el-GR" sz="2400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latin typeface="Comic Sans MS" pitchFamily="66" charset="0"/>
              </a:rPr>
              <a:t>Στα νότια της Βοιωτίας</a:t>
            </a:r>
          </a:p>
          <a:p>
            <a:r>
              <a:rPr lang="el-GR" sz="2400" dirty="0" smtClean="0">
                <a:latin typeface="Comic Sans MS" pitchFamily="66" charset="0"/>
              </a:rPr>
              <a:t>Βρέχεται από τον Κορινθιακό κόλπο</a:t>
            </a:r>
          </a:p>
          <a:p>
            <a:r>
              <a:rPr lang="el-GR" sz="2400" dirty="0" smtClean="0">
                <a:latin typeface="Comic Sans MS" pitchFamily="66" charset="0"/>
              </a:rPr>
              <a:t>Αποτελεί σύνορο με τον νομό Φωκίδας</a:t>
            </a:r>
          </a:p>
          <a:p>
            <a:r>
              <a:rPr lang="el-GR" sz="2400" dirty="0" smtClean="0">
                <a:latin typeface="Comic Sans MS" pitchFamily="66" charset="0"/>
              </a:rPr>
              <a:t>Ανατολικά και δυτικά της είναι ο Ελικώνας και ο Παρνασσός.</a:t>
            </a:r>
            <a:endParaRPr lang="el-GR" sz="2400" dirty="0">
              <a:latin typeface="Comic Sans MS" pitchFamily="66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2"/>
          </p:nvPr>
        </p:nvSpPr>
        <p:spPr>
          <a:xfrm>
            <a:off x="5652120" y="1524000"/>
            <a:ext cx="3096344" cy="3705200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        Χάρτης</a:t>
            </a:r>
            <a:endParaRPr lang="el-GR" dirty="0"/>
          </a:p>
        </p:txBody>
      </p:sp>
      <p:pic>
        <p:nvPicPr>
          <p:cNvPr id="2050" name="Picture 2" descr="https://upload.wikimedia.org/wikipedia/commons/thumb/2/2b/Koinotita_Anakyras.png/265px-Koinotita_Anakyra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58510" y="1988840"/>
            <a:ext cx="2898548" cy="187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Ιστορία -προέλευση ονόματος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sz="1600" b="1" dirty="0" smtClean="0">
                <a:latin typeface="Comic Sans MS" pitchFamily="66" charset="0"/>
              </a:rPr>
              <a:t> Παυσανίας: ταύτιση με την αρχαία </a:t>
            </a:r>
            <a:r>
              <a:rPr lang="el-GR" sz="1600" b="1" dirty="0" err="1" smtClean="0">
                <a:latin typeface="Comic Sans MS" pitchFamily="66" charset="0"/>
              </a:rPr>
              <a:t>Φ</a:t>
            </a:r>
            <a:r>
              <a:rPr lang="el-GR" sz="1600" b="1" dirty="0" err="1" smtClean="0">
                <a:latin typeface="Comic Sans MS" pitchFamily="66" charset="0"/>
              </a:rPr>
              <a:t>ωκική</a:t>
            </a:r>
            <a:r>
              <a:rPr lang="el-GR" sz="1600" b="1" dirty="0" smtClean="0">
                <a:latin typeface="Comic Sans MS" pitchFamily="66" charset="0"/>
              </a:rPr>
              <a:t> πόλη Κυπάρισσο.</a:t>
            </a:r>
          </a:p>
          <a:p>
            <a:pPr>
              <a:buNone/>
            </a:pPr>
            <a:endParaRPr lang="el-GR" sz="1600" b="1" dirty="0" smtClean="0">
              <a:latin typeface="Comic Sans MS" pitchFamily="66" charset="0"/>
            </a:endParaRPr>
          </a:p>
          <a:p>
            <a:r>
              <a:rPr lang="el-GR" sz="1600" b="1" dirty="0" smtClean="0">
                <a:latin typeface="Comic Sans MS" pitchFamily="66" charset="0"/>
              </a:rPr>
              <a:t>Παρουσία στον Τρωικό πόλεμο.</a:t>
            </a:r>
          </a:p>
          <a:p>
            <a:endParaRPr lang="el-GR" sz="1600" b="1" dirty="0" smtClean="0">
              <a:latin typeface="Comic Sans MS" pitchFamily="66" charset="0"/>
            </a:endParaRPr>
          </a:p>
          <a:p>
            <a:r>
              <a:rPr lang="el-GR" sz="1600" b="1" dirty="0" smtClean="0">
                <a:latin typeface="Comic Sans MS" pitchFamily="66" charset="0"/>
              </a:rPr>
              <a:t>Αναφορά στους χάρτες των περιηγητών</a:t>
            </a:r>
          </a:p>
          <a:p>
            <a:endParaRPr lang="el-GR" sz="1600" b="1" dirty="0" smtClean="0">
              <a:latin typeface="Comic Sans MS" pitchFamily="66" charset="0"/>
            </a:endParaRPr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sz="1600" b="1" dirty="0" err="1" smtClean="0">
                <a:latin typeface="Comic Sans MS" pitchFamily="66" charset="0"/>
              </a:rPr>
              <a:t>Αντικυρέας</a:t>
            </a:r>
            <a:r>
              <a:rPr lang="el-GR" sz="1600" b="1" dirty="0" smtClean="0">
                <a:latin typeface="Comic Sans MS" pitchFamily="66" charset="0"/>
              </a:rPr>
              <a:t>:</a:t>
            </a:r>
            <a:r>
              <a:rPr lang="el-GR" sz="1600" b="1" dirty="0" smtClean="0">
                <a:latin typeface="Comic Sans MS" pitchFamily="66" charset="0"/>
              </a:rPr>
              <a:t> ο ήρωας, στον οποίο χρωστά το όνομά της </a:t>
            </a:r>
            <a:endParaRPr lang="el-GR" sz="1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400" dirty="0" smtClean="0">
                <a:latin typeface="Comic Sans MS" pitchFamily="66" charset="0"/>
              </a:rPr>
              <a:t>Ανθρωπογεωγραφία της Αντίκυρας</a:t>
            </a:r>
            <a:endParaRPr lang="el-GR" sz="2400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latin typeface="Comic Sans MS" pitchFamily="66" charset="0"/>
              </a:rPr>
              <a:t>Ανθρώπινες δραστηριότητες</a:t>
            </a:r>
          </a:p>
          <a:p>
            <a:r>
              <a:rPr lang="el-GR" sz="2400" dirty="0" smtClean="0">
                <a:latin typeface="Comic Sans MS" pitchFamily="66" charset="0"/>
              </a:rPr>
              <a:t>Οικονομία</a:t>
            </a:r>
          </a:p>
          <a:p>
            <a:r>
              <a:rPr lang="el-GR" sz="2400" dirty="0" smtClean="0">
                <a:latin typeface="Comic Sans MS" pitchFamily="66" charset="0"/>
              </a:rPr>
              <a:t>πολιτισμός</a:t>
            </a:r>
            <a:endParaRPr lang="el-GR" sz="2400" dirty="0">
              <a:latin typeface="Comic Sans MS" pitchFamily="66" charset="0"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sz="1600" b="1" dirty="0" smtClean="0"/>
              <a:t>Ημιαστική </a:t>
            </a:r>
            <a:r>
              <a:rPr lang="el-GR" sz="1600" b="1" dirty="0" smtClean="0"/>
              <a:t>περιοχή</a:t>
            </a:r>
            <a:endParaRPr lang="el-GR" sz="1600" b="1" dirty="0" smtClean="0"/>
          </a:p>
          <a:p>
            <a:endParaRPr lang="el-GR" sz="1600" b="1" dirty="0" smtClean="0"/>
          </a:p>
          <a:p>
            <a:r>
              <a:rPr lang="el-GR" sz="1600" b="1" dirty="0" smtClean="0"/>
              <a:t>Αλιεία</a:t>
            </a:r>
          </a:p>
          <a:p>
            <a:r>
              <a:rPr lang="el-GR" sz="1600" b="1" dirty="0" smtClean="0"/>
              <a:t>Γεωργία</a:t>
            </a:r>
          </a:p>
          <a:p>
            <a:r>
              <a:rPr lang="el-GR" sz="1600" b="1" dirty="0" smtClean="0"/>
              <a:t>κτηνοτροφία</a:t>
            </a:r>
          </a:p>
          <a:p>
            <a:r>
              <a:rPr lang="el-GR" sz="1600" b="1" dirty="0" smtClean="0"/>
              <a:t>Βιομηχανικοί εργάτες</a:t>
            </a:r>
          </a:p>
          <a:p>
            <a:r>
              <a:rPr lang="el-GR" sz="1600" b="1" dirty="0" smtClean="0"/>
              <a:t>Υπάλληλοι σε φορείς</a:t>
            </a:r>
          </a:p>
          <a:p>
            <a:r>
              <a:rPr lang="el-GR" sz="1600" b="1" dirty="0" smtClean="0"/>
              <a:t>Επαγγελματίες</a:t>
            </a:r>
          </a:p>
          <a:p>
            <a:pPr>
              <a:buNone/>
            </a:pPr>
            <a:endParaRPr lang="el-GR" sz="1600" b="1" dirty="0" smtClean="0"/>
          </a:p>
          <a:p>
            <a:pPr>
              <a:buNone/>
            </a:pPr>
            <a:r>
              <a:rPr lang="el-GR" sz="1600" b="1" dirty="0" smtClean="0"/>
              <a:t>Παρουσία  Αντίκυρας στην:</a:t>
            </a:r>
          </a:p>
          <a:p>
            <a:pPr>
              <a:buFont typeface="Arial" pitchFamily="34" charset="0"/>
              <a:buChar char="•"/>
            </a:pPr>
            <a:r>
              <a:rPr lang="el-GR" sz="1600" b="1" dirty="0" smtClean="0"/>
              <a:t>Αρχαιότητα</a:t>
            </a:r>
          </a:p>
          <a:p>
            <a:pPr>
              <a:buFont typeface="Wingdings" pitchFamily="2" charset="2"/>
              <a:buChar char="§"/>
            </a:pPr>
            <a:r>
              <a:rPr lang="el-GR" sz="1600" b="1" dirty="0" smtClean="0"/>
              <a:t>Βυζαντινή </a:t>
            </a:r>
          </a:p>
          <a:p>
            <a:pPr>
              <a:buFont typeface="Wingdings" pitchFamily="2" charset="2"/>
              <a:buChar char="§"/>
            </a:pPr>
            <a:r>
              <a:rPr lang="el-GR" sz="1600" b="1" dirty="0" smtClean="0"/>
              <a:t>Νεότερη εποχή</a:t>
            </a:r>
            <a:endParaRPr lang="el-GR" sz="1600" b="1" dirty="0"/>
          </a:p>
        </p:txBody>
      </p:sp>
      <p:sp>
        <p:nvSpPr>
          <p:cNvPr id="8" name="7 - Μείον"/>
          <p:cNvSpPr/>
          <p:nvPr/>
        </p:nvSpPr>
        <p:spPr>
          <a:xfrm>
            <a:off x="6516216" y="4005064"/>
            <a:ext cx="914400" cy="2160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26" name="Picture 2" descr="Αντίκυρα Βοιωτίας: Το «νησί» της Στερεάς Ελλάδας | OffLine Po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3" y="4437112"/>
            <a:ext cx="2353321" cy="14716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</TotalTime>
  <Words>108</Words>
  <Application>Microsoft Office PowerPoint</Application>
  <PresentationFormat>Προβολή στην οθόνη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Ηλιοστάσιο</vt:lpstr>
      <vt:lpstr>ΑΝΤΙΚΥΡΑ ΒΟΙΩΤΙΑΣ</vt:lpstr>
      <vt:lpstr>Που βρίσκεται η Αντίκυρα;</vt:lpstr>
      <vt:lpstr> Ιστορία -προέλευση ονόματος</vt:lpstr>
      <vt:lpstr>Ανθρωπογεωγραφία της Αντίκυρας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ΑΝΤΙΚΥΡΑ ΒΟΙΩΤΙΑΣ</dc:title>
  <dc:creator>eleni</dc:creator>
  <cp:lastModifiedBy>eleni</cp:lastModifiedBy>
  <cp:revision>7</cp:revision>
  <dcterms:created xsi:type="dcterms:W3CDTF">2024-11-13T20:21:15Z</dcterms:created>
  <dcterms:modified xsi:type="dcterms:W3CDTF">2024-11-15T15:03:40Z</dcterms:modified>
</cp:coreProperties>
</file>