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9" r:id="rId12"/>
    <p:sldId id="265" r:id="rId13"/>
    <p:sldId id="268" r:id="rId14"/>
    <p:sldId id="267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7731FC-E311-45B9-B8F5-F048372891C6}" type="datetimeFigureOut">
              <a:rPr lang="el-GR" smtClean="0"/>
              <a:pPr/>
              <a:t>17/2/2016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E2FB6D-687F-4097-81C8-6B46D0CB510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922;&#969;&#957;&#963;&#964;&#945;&#957;&#964;&#953;&#957;&#945;\Downloads\&#914;&#913;&#931;&#921;&#923;&#919;\&#917;&#928;&#928;&#913;&#921;&#922;\&#928;&#913;&#916;%20&#916;&#921;&#913;&#923;&#933;&#932;&#927;&#932;&#919;&#932;&#913;\&#925;&#927;&#931;&#927;&#931;%20&#916;&#933;&#932;&#937;&#925;%20&#913;&#929;&#935;&#921;&#922;&#927;%20&#914;&#921;&#925;&#932;&#917;&#927;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ΔΙΑΛΥΤΟΤΗΤΑ</a:t>
            </a: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- Θέση περιεχομένου" descr="xl_3570_champagne-bottles-t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ΜΕΛΕΤΗ ΠΕΡΙΠΤΩΣΗΣ  1 </a:t>
            </a:r>
            <a:endParaRPr lang="el-GR" sz="2500" dirty="0"/>
          </a:p>
        </p:txBody>
      </p:sp>
      <p:pic>
        <p:nvPicPr>
          <p:cNvPr id="7" name="6 - Θέση περιεχομένου" descr="θερμικη ρυπανσ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40960" cy="52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ΝΕΚΡΑ ΨΑΡΙΑ</a:t>
            </a:r>
            <a:endParaRPr lang="el-GR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αύξηση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της θερμοκρασίας του νερού προκαλεί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μείωση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της διαλυτότητας του Ο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Δημιουργούνται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συνθήκες ασφυξίας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για τα ψάρια.</a:t>
            </a:r>
          </a:p>
          <a:p>
            <a:pPr marL="0" algn="just">
              <a:buNone/>
            </a:pP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Μειώνεται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ο πληθυσμός τους.</a:t>
            </a:r>
          </a:p>
          <a:p>
            <a:pPr marL="0" algn="just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Εμφανίζονται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σημαντικές ποσότητες νεκρών ψαριών.</a:t>
            </a:r>
          </a:p>
          <a:p>
            <a:pPr marL="0" algn="just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ΜΕΛΕΤΗ ΠΕΡΙΠΤΩΣΗΣ  2 </a:t>
            </a:r>
            <a:endParaRPr lang="el-GR" sz="2500" dirty="0"/>
          </a:p>
        </p:txBody>
      </p:sp>
      <p:pic>
        <p:nvPicPr>
          <p:cNvPr id="4" name="3 - Θέση περιεχομένου" descr="Divers-NosouShadow-946x67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711" y="1124744"/>
            <a:ext cx="8816289" cy="6011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Η ΝΟΣΟΣ ΤΩΝ ΔΥΤΩΝ</a:t>
            </a:r>
            <a:endParaRPr lang="el-GR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Ενώ ο δύτης αναπνέει αέρα κατά την </a:t>
            </a:r>
            <a:r>
              <a:rPr lang="el-GR" sz="2500" u="sng" dirty="0" smtClean="0">
                <a:latin typeface="Times New Roman" pitchFamily="18" charset="0"/>
                <a:cs typeface="Times New Roman" pitchFamily="18" charset="0"/>
              </a:rPr>
              <a:t>κατάδυση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, η </a:t>
            </a:r>
            <a:r>
              <a:rPr lang="el-G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αύξηση της πίεσης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 προκαλεί </a:t>
            </a:r>
            <a:r>
              <a:rPr lang="el-G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διάλυση περισσότερου αέρα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στο αίμα του.</a:t>
            </a:r>
          </a:p>
          <a:p>
            <a:pPr marL="0" algn="just">
              <a:buNone/>
            </a:pP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Όταν, κατά την </a:t>
            </a:r>
            <a:r>
              <a:rPr lang="el-GR" sz="2500" u="sng" dirty="0" smtClean="0">
                <a:latin typeface="Times New Roman" pitchFamily="18" charset="0"/>
                <a:cs typeface="Times New Roman" pitchFamily="18" charset="0"/>
              </a:rPr>
              <a:t>ανάδυση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, η πίεση επανέρχεται στα φυσιολογικά επίπεδα, ο </a:t>
            </a:r>
            <a:r>
              <a:rPr lang="el-G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διαλυμένος αέρας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στο αίμα </a:t>
            </a:r>
            <a:r>
              <a:rPr lang="el-G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αποβάλλεται υπό μορφή φυσαλίδων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, που συγκεντρώνονται στα αιμοφόρα αγγεία, αρχικά με επώδυνους πόνους, μπορεί, όμως, να επιφέρουν και παράλυση μέχρι και θάνατο.</a:t>
            </a:r>
            <a:endParaRPr lang="el-GR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ΑΝΑΚΕΦΑΛΑΙΩΣΗ</a:t>
            </a:r>
            <a:endParaRPr lang="el-GR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 marL="0" algn="just"/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Διαλυτότητα ορίζεται η </a:t>
            </a:r>
            <a:r>
              <a:rPr 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μέγιστη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ποσότητα μιας ουσίας που μπορεί να   διαλυθεί σε </a:t>
            </a:r>
            <a:r>
              <a:rPr 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ορισμένη ποσότητα διαλύτη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, κάτω από </a:t>
            </a:r>
            <a:r>
              <a:rPr 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ορισμένες συνθήκες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(π.χ. θερμοκρασίας, πίεσης). </a:t>
            </a:r>
          </a:p>
          <a:p>
            <a:pPr marL="0" algn="just"/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Τα διαλύματα που περιέχουν τη </a:t>
            </a:r>
            <a:r>
              <a:rPr 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μέγιστη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ποσότητα διαλυμένης ουσίας ονομάζονται </a:t>
            </a:r>
            <a:r>
              <a:rPr 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κορεσμένα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διαλύματα.</a:t>
            </a:r>
          </a:p>
          <a:p>
            <a:pPr marL="0" algn="just"/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Τα διαλύματα που περιέχουν </a:t>
            </a:r>
            <a:r>
              <a:rPr 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μικρότερη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ποσότητα διαλυμένης ουσίας από τη μέγιστη δυνατή ονομάζονται </a:t>
            </a:r>
            <a:r>
              <a:rPr 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ακόρεστα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διαλύματα.</a:t>
            </a:r>
          </a:p>
          <a:p>
            <a:pPr marL="0" algn="just"/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Οι παράγοντες που επηρεάζουν τη διαλυτότητα είναι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algn="just">
              <a:buFont typeface="Wingdings" pitchFamily="2" charset="2"/>
              <a:buChar char="Ø"/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Η φύση του διαλύτη.</a:t>
            </a:r>
          </a:p>
          <a:p>
            <a:pPr marL="0" algn="just">
              <a:buFont typeface="Wingdings" pitchFamily="2" charset="2"/>
              <a:buChar char="Ø"/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Η θερμοκρασία.</a:t>
            </a:r>
          </a:p>
          <a:p>
            <a:pPr marL="0" algn="just">
              <a:buFont typeface="Wingdings" pitchFamily="2" charset="2"/>
              <a:buChar char="Ø"/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Η πίεση (στα αέρια).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ΝΟΣΟΣ ΔΥΤΩΝ ΑΡΧΙΚΟ ΒΙΝΤΕΟ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ΔΙΑΛΥΤΟΤΗΤΑ  - ΟΡΙΣΜΟΣ </a:t>
            </a:r>
            <a:endParaRPr lang="el-GR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Σε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στους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l-GR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μπορούμε να διαλύσουμε </a:t>
            </a:r>
            <a:r>
              <a:rPr lang="el-GR" sz="2400" b="1" u="sng" dirty="0" smtClean="0">
                <a:latin typeface="Times New Roman" pitchFamily="18" charset="0"/>
                <a:cs typeface="Times New Roman" pitchFamily="18" charset="0"/>
              </a:rPr>
              <a:t>το πολύ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35,5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στερεού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χλωριούχου νατρίου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(NaCl).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Ευδιάλυτη ουσία – μεγάλη διαλυτότητα</a:t>
            </a:r>
          </a:p>
          <a:p>
            <a:pPr algn="ctr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Σε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στους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l-GR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μπορούμε να διαλύσουμε </a:t>
            </a:r>
            <a:r>
              <a:rPr lang="el-GR" sz="2400" b="1" u="sng" dirty="0" smtClean="0">
                <a:latin typeface="Times New Roman" pitchFamily="18" charset="0"/>
                <a:cs typeface="Times New Roman" pitchFamily="18" charset="0"/>
              </a:rPr>
              <a:t>το πολύ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0,00016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στερεού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χλωριούχου αργύρου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(AgCl).</a:t>
            </a:r>
          </a:p>
          <a:p>
            <a:pPr algn="ctr">
              <a:buNone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Δυσιάλυτη ουσία – πολύ μικρή διαλυτότητα</a:t>
            </a:r>
          </a:p>
          <a:p>
            <a:pPr algn="ctr">
              <a:buNone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Διαλυτότητα ορίζεται η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μέγιστη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ποσότητα μιας ουσίας που μπορεί να διαλυθεί σε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ορισμένη ποσότητα διαλύτη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, κάτω από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ορισμένες συνθήκες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(π.χ. θερμοκρασίας, πίεσης).  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539552" y="704850"/>
            <a:ext cx="7690048" cy="128399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ΠΡΟΣΟΜΟΙΩΣΗ – ΔΙΑΛΥΤΟΤΗΤΑ</a:t>
            </a:r>
            <a: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https://phet.colorado.edu/el/simulation/legacy/soluble-salts</a:t>
            </a:r>
            <a: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03650" y="3086100"/>
          <a:ext cx="1536700" cy="685800"/>
        </p:xfrm>
        <a:graphic>
          <a:graphicData uri="http://schemas.openxmlformats.org/presentationml/2006/ole">
            <p:oleObj spid="_x0000_s1026" name="Αντικείμενο κελύφους συσκευασίας" showAsIcon="1" r:id="rId3" imgW="1537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ΚΟΡΕΣΜΕΝΑ – ΑΚΟΡΕΣΤΑ ΔΙΑΛΥΜΑΤΑ </a:t>
            </a:r>
            <a:endParaRPr lang="el-GR" sz="25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38884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Τα διαλύματα που περιέχουν τη </a:t>
            </a:r>
            <a:r>
              <a:rPr lang="el-G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μέγιστη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ποσότητα διαλυμένης ουσίας ονομάζονται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κορεσμένα διαλύματα.</a:t>
            </a:r>
          </a:p>
          <a:p>
            <a:pPr algn="just">
              <a:buNone/>
            </a:pP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Τα διαλύματα που περιέχουν </a:t>
            </a:r>
            <a:r>
              <a:rPr lang="el-G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μικρότερη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ποσότητα διαλυμένης ουσίας από τη μέγιστη δυνατή ονομάζονται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ακόρεστα διαλύματα.</a:t>
            </a:r>
            <a:endParaRPr lang="el-GR" dirty="0"/>
          </a:p>
        </p:txBody>
      </p:sp>
      <p:pic>
        <p:nvPicPr>
          <p:cNvPr id="10" name="9 - Εικόνα" descr="κορεσμενο ακορεστο διαλυμ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408240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ΠΑΡΑΓΟΝΤΕΣ ΔΙΑΛΥΤΟΤΗΤΑΣ</a:t>
            </a:r>
            <a:b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Η φύση του διαλύτη</a:t>
            </a:r>
            <a:endParaRPr lang="el-G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algn="just"/>
            <a:r>
              <a:rPr lang="el-GR" dirty="0" smtClean="0"/>
              <a:t>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Τα όμοια διαλύουν όμοια.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διαλύτης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και η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διαλυμένη ουσία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θα πρέπει να έχουν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παραπλήσια χημική δομή.</a:t>
            </a:r>
            <a:endParaRPr lang="el-GR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- Θέση περιεχομένου" descr="διαλυτοτητα NaC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4227639" cy="25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ΠΑΡΑΓΟΝΤΕΣ ΔΙΑΛΥΤΟΤΗΤΑΣ</a:t>
            </a:r>
            <a:b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Η Θερμοκρασία (στερεά)</a:t>
            </a:r>
            <a:endParaRPr lang="el-GR" sz="25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Συνήθως η διαλυτότητα των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στερεών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στο νερό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αυξάνεται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με την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αύξηση της θερμοκρασίας.</a:t>
            </a:r>
          </a:p>
          <a:p>
            <a:pPr algn="just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- Θέση περιεχομένου" descr="διαγραμμα διαλυτοτητας στερεων με θερμοκρασια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4007661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ΠΑΡΑΓΟΝΤΕΣ ΔΙΑΛΥΤΟΤΗΤΑΣ</a:t>
            </a:r>
            <a:b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Η Θερμοκρασία (αέρια)</a:t>
            </a:r>
            <a:endParaRPr lang="el-GR" sz="25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algn="just"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διαλυτότητα των αερίων στο νερό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μειώνεται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με την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αύξηση της θερμοκρασίας.</a:t>
            </a:r>
          </a:p>
          <a:p>
            <a:endParaRPr lang="el-GR" dirty="0"/>
          </a:p>
        </p:txBody>
      </p:sp>
      <p:pic>
        <p:nvPicPr>
          <p:cNvPr id="7" name="6 - Θέση περιεχομένου" descr="διαλυτοτητα αεριων θερμοκρασια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276872"/>
            <a:ext cx="3888432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ΠΑΡΑΓΟΝΤΕΣ ΔΙΑΛΥΤΟΤΗΤΑΣ</a:t>
            </a:r>
            <a:br>
              <a:rPr lang="el-G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Η πίεση</a:t>
            </a:r>
            <a:endParaRPr lang="el-G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Γενικά η διαλυτότητα των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αερίων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στο νερό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αυξάνεται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με την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αύξηση της πίεσης.</a:t>
            </a:r>
          </a:p>
          <a:p>
            <a:pPr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Μόλις ανοίξουμε φιάλη με αεριούχο ποτό η διαλυτότητα του διοξειδίου του άνθρακα ελαττώνεται και το ποτό αφρίζει.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- Θέση περιεχομένου" descr="xl_3570_champagne-bottles-t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132856"/>
            <a:ext cx="437400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398</Words>
  <Application>Microsoft Office PowerPoint</Application>
  <PresentationFormat>Προβολή στην οθόνη (4:3)</PresentationFormat>
  <Paragraphs>47</Paragraphs>
  <Slides>14</Slides>
  <Notes>0</Notes>
  <HiddenSlides>0</HiddenSlides>
  <MMClips>1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Ροή</vt:lpstr>
      <vt:lpstr>Αντικείμενο κελύφους συσκευασίας</vt:lpstr>
      <vt:lpstr>ΔΙΑΛΥΤΟΤΗΤΑ</vt:lpstr>
      <vt:lpstr>Διαφάνεια 2</vt:lpstr>
      <vt:lpstr>ΔΙΑΛΥΤΟΤΗΤΑ  - ΟΡΙΣΜΟΣ </vt:lpstr>
      <vt:lpstr>   ΠΡΟΣΟΜΟΙΩΣΗ – ΔΙΑΛΥΤΟΤΗΤΑ https://phet.colorado.edu/el/simulation/legacy/soluble-salts </vt:lpstr>
      <vt:lpstr>ΚΟΡΕΣΜΕΝΑ – ΑΚΟΡΕΣΤΑ ΔΙΑΛΥΜΑΤΑ </vt:lpstr>
      <vt:lpstr>ΠΑΡΑΓΟΝΤΕΣ ΔΙΑΛΥΤΟΤΗΤΑΣ  Η φύση του διαλύτη</vt:lpstr>
      <vt:lpstr>ΠΑΡΑΓΟΝΤΕΣ ΔΙΑΛΥΤΟΤΗΤΑΣ  Η Θερμοκρασία (στερεά)</vt:lpstr>
      <vt:lpstr>ΠΑΡΑΓΟΝΤΕΣ ΔΙΑΛΥΤΟΤΗΤΑΣ  Η Θερμοκρασία (αέρια)</vt:lpstr>
      <vt:lpstr>ΠΑΡΑΓΟΝΤΕΣ ΔΙΑΛΥΤΟΤΗΤΑΣ  Η πίεση</vt:lpstr>
      <vt:lpstr>ΜΕΛΕΤΗ ΠΕΡΙΠΤΩΣΗΣ  1 </vt:lpstr>
      <vt:lpstr>ΝΕΚΡΑ ΨΑΡΙΑ</vt:lpstr>
      <vt:lpstr>ΜΕΛΕΤΗ ΠΕΡΙΠΤΩΣΗΣ  2 </vt:lpstr>
      <vt:lpstr>Η ΝΟΣΟΣ ΤΩΝ ΔΥΤΩΝ</vt:lpstr>
      <vt:lpstr>ΑΝΑΚΕΦΑΛΑΙΩΣΗ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Κωνσταντινα</dc:creator>
  <cp:lastModifiedBy>Κωνσταντινα</cp:lastModifiedBy>
  <cp:revision>30</cp:revision>
  <dcterms:created xsi:type="dcterms:W3CDTF">2016-02-16T20:10:57Z</dcterms:created>
  <dcterms:modified xsi:type="dcterms:W3CDTF">2016-02-17T21:29:02Z</dcterms:modified>
</cp:coreProperties>
</file>