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Πανοραμική 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Τίτλος και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στήλε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Στήλη 3 εικόνω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11/25/2021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11/25/2021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8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11/25/2021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1285661"/>
          </a:xfrm>
        </p:spPr>
        <p:txBody>
          <a:bodyPr/>
          <a:lstStyle/>
          <a:p>
            <a:r>
              <a:rPr lang="el-GR" b="1" cap="none" dirty="0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εργασία</a:t>
            </a:r>
            <a:endParaRPr lang="el-GR" b="1" cap="none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28944" y="3285308"/>
            <a:ext cx="8689976" cy="1371599"/>
          </a:xfrm>
        </p:spPr>
        <p:txBody>
          <a:bodyPr>
            <a:normAutofit/>
          </a:bodyPr>
          <a:lstStyle/>
          <a:p>
            <a:r>
              <a:rPr lang="el-GR" sz="2800" b="1" dirty="0" err="1" smtClean="0">
                <a:solidFill>
                  <a:srgbClr val="002060"/>
                </a:solidFill>
              </a:rPr>
              <a:t>Πωσ</a:t>
            </a:r>
            <a:r>
              <a:rPr lang="el-GR" sz="2800" b="1" dirty="0" smtClean="0">
                <a:solidFill>
                  <a:srgbClr val="002060"/>
                </a:solidFill>
              </a:rPr>
              <a:t> </a:t>
            </a:r>
            <a:r>
              <a:rPr lang="el-GR" sz="2800" b="1" dirty="0" err="1" smtClean="0">
                <a:solidFill>
                  <a:srgbClr val="002060"/>
                </a:solidFill>
              </a:rPr>
              <a:t>φτιαχνω</a:t>
            </a:r>
            <a:r>
              <a:rPr lang="el-GR" sz="2800" b="1" dirty="0" smtClean="0">
                <a:solidFill>
                  <a:srgbClr val="002060"/>
                </a:solidFill>
              </a:rPr>
              <a:t> μια </a:t>
            </a:r>
            <a:r>
              <a:rPr lang="el-GR" sz="2800" b="1" dirty="0" err="1" smtClean="0">
                <a:solidFill>
                  <a:srgbClr val="002060"/>
                </a:solidFill>
              </a:rPr>
              <a:t>εργασια</a:t>
            </a:r>
            <a:r>
              <a:rPr lang="en-US" sz="2800" b="1" dirty="0" smtClean="0">
                <a:solidFill>
                  <a:srgbClr val="002060"/>
                </a:solidFill>
              </a:rPr>
              <a:t> </a:t>
            </a:r>
            <a:r>
              <a:rPr lang="el-GR" sz="2800" b="1" dirty="0" smtClean="0">
                <a:solidFill>
                  <a:srgbClr val="002060"/>
                </a:solidFill>
              </a:rPr>
              <a:t>στο </a:t>
            </a:r>
            <a:r>
              <a:rPr lang="en-US" sz="2800" b="1" dirty="0" smtClean="0">
                <a:solidFill>
                  <a:srgbClr val="002060"/>
                </a:solidFill>
              </a:rPr>
              <a:t>power point</a:t>
            </a:r>
            <a:r>
              <a:rPr lang="el-GR" sz="2800" b="1" dirty="0" smtClean="0">
                <a:solidFill>
                  <a:srgbClr val="002060"/>
                </a:solidFill>
              </a:rPr>
              <a:t>;</a:t>
            </a:r>
            <a:endParaRPr lang="el-GR" sz="28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7470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913150" y="0"/>
            <a:ext cx="10364451" cy="1596177"/>
          </a:xfrm>
        </p:spPr>
        <p:txBody>
          <a:bodyPr/>
          <a:lstStyle/>
          <a:p>
            <a:r>
              <a:rPr lang="el-GR" b="1" cap="none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ΤΑ ΒΗΜΑΤΑ</a:t>
            </a:r>
            <a:endParaRPr lang="el-GR" b="1" cap="none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3"/>
          </p:nvPr>
        </p:nvSpPr>
        <p:spPr>
          <a:xfrm>
            <a:off x="913150" y="1063108"/>
            <a:ext cx="10363826" cy="3424107"/>
          </a:xfrm>
        </p:spPr>
        <p:txBody>
          <a:bodyPr>
            <a:noAutofit/>
          </a:bodyPr>
          <a:lstStyle/>
          <a:p>
            <a:r>
              <a:rPr lang="el-GR" sz="2400" b="1" cap="none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Επιλέγω το θέμα</a:t>
            </a:r>
          </a:p>
          <a:p>
            <a:r>
              <a:rPr lang="el-GR" sz="2400" b="1" cap="none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Επιλέγω ένα πρότυπο (</a:t>
            </a:r>
            <a:r>
              <a:rPr lang="en-US" sz="2400" b="1" cap="none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template </a:t>
            </a:r>
            <a:r>
              <a:rPr lang="en-US" sz="2400" b="1" cap="none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ppt</a:t>
            </a:r>
            <a:r>
              <a:rPr lang="en-US" sz="2400" b="1" cap="none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)</a:t>
            </a:r>
            <a:endParaRPr lang="el-GR" sz="2400" b="1" cap="none" dirty="0" smtClean="0">
              <a:ln w="12700" cmpd="sng">
                <a:solidFill>
                  <a:schemeClr val="accent4"/>
                </a:solidFill>
                <a:prstDash val="solid"/>
              </a:ln>
              <a:gradFill>
                <a:gsLst>
                  <a:gs pos="0">
                    <a:schemeClr val="accent4"/>
                  </a:gs>
                  <a:gs pos="4000">
                    <a:schemeClr val="accent4">
                      <a:lumMod val="60000"/>
                      <a:lumOff val="40000"/>
                    </a:schemeClr>
                  </a:gs>
                  <a:gs pos="87000">
                    <a:schemeClr val="accent4">
                      <a:lumMod val="20000"/>
                      <a:lumOff val="80000"/>
                    </a:schemeClr>
                  </a:gs>
                </a:gsLst>
                <a:lin ang="5400000"/>
              </a:gradFill>
            </a:endParaRPr>
          </a:p>
          <a:p>
            <a:pPr lvl="1"/>
            <a:r>
              <a:rPr lang="en-US" sz="2400" b="1" cap="none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google: free template </a:t>
            </a:r>
            <a:r>
              <a:rPr lang="en-US" sz="2400" b="1" cap="none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ppt</a:t>
            </a:r>
            <a:r>
              <a:rPr lang="en-US" sz="2400" b="1" cap="none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(</a:t>
            </a:r>
            <a:r>
              <a:rPr lang="el-GR" sz="2400" b="1" cap="none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το θέμα στα αγγλικά)</a:t>
            </a:r>
          </a:p>
          <a:p>
            <a:pPr lvl="1"/>
            <a:r>
              <a:rPr lang="el-GR" sz="2400" b="1" cap="none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Κινούμενες εικόνες </a:t>
            </a:r>
            <a:r>
              <a:rPr lang="en-US" sz="2400" b="1" cap="none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google: </a:t>
            </a:r>
            <a:r>
              <a:rPr lang="en-US" sz="2400" b="1" cap="none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gif (</a:t>
            </a:r>
            <a:r>
              <a:rPr lang="el-GR" sz="2400" b="1" cap="none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όνομα θέματος στα αγγλικά)</a:t>
            </a:r>
          </a:p>
          <a:p>
            <a:pPr lvl="1"/>
            <a:r>
              <a:rPr lang="en-US" sz="2400" b="1" cap="none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YouTube video</a:t>
            </a:r>
            <a:endParaRPr lang="el-GR" sz="2400" b="1" cap="none" dirty="0" smtClean="0">
              <a:ln w="12700" cmpd="sng">
                <a:solidFill>
                  <a:schemeClr val="accent4"/>
                </a:solidFill>
                <a:prstDash val="solid"/>
              </a:ln>
              <a:gradFill>
                <a:gsLst>
                  <a:gs pos="0">
                    <a:schemeClr val="accent4"/>
                  </a:gs>
                  <a:gs pos="4000">
                    <a:schemeClr val="accent4">
                      <a:lumMod val="60000"/>
                      <a:lumOff val="40000"/>
                    </a:schemeClr>
                  </a:gs>
                  <a:gs pos="87000">
                    <a:schemeClr val="accent4">
                      <a:lumMod val="20000"/>
                      <a:lumOff val="80000"/>
                    </a:schemeClr>
                  </a:gs>
                </a:gsLst>
                <a:lin ang="5400000"/>
              </a:gradFill>
            </a:endParaRPr>
          </a:p>
          <a:p>
            <a:r>
              <a:rPr lang="el-GR" sz="2400" b="1" cap="none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Εστιάζω σε ένα κομμάτι του θέματος μου</a:t>
            </a:r>
          </a:p>
          <a:p>
            <a:pPr lvl="1"/>
            <a:r>
              <a:rPr lang="el-GR" sz="2400" b="1" cap="none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ΕΙΣΑΓΩΓΗ</a:t>
            </a:r>
          </a:p>
          <a:p>
            <a:pPr lvl="1"/>
            <a:r>
              <a:rPr lang="el-GR" sz="2400" b="1" cap="none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ΚΥΡΙΩΣ ΘΕΜΑ – ΜΙΑ ΕΝΝΟΙΑ</a:t>
            </a:r>
          </a:p>
          <a:p>
            <a:pPr lvl="1"/>
            <a:r>
              <a:rPr lang="el-GR" sz="2400" b="1" cap="none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ΠΕΡΙΓΡΑΦΩ ΣΧΕΤΙΚΕΣ ΕΝΝΟΙΕΣ ΜΕ ΤΟ ΘΕΜΑ ΜΟΥ</a:t>
            </a:r>
          </a:p>
          <a:p>
            <a:pPr lvl="1"/>
            <a:r>
              <a:rPr lang="el-GR" sz="2400" b="1" cap="none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ΕΠΙΛΟΓΟΣ</a:t>
            </a:r>
          </a:p>
          <a:p>
            <a:pPr lvl="1"/>
            <a:r>
              <a:rPr lang="el-GR" sz="2400" b="1" cap="none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ΠΗΓΕΣ - ΑΝΑΦΟΡΕΣ</a:t>
            </a:r>
          </a:p>
          <a:p>
            <a:endParaRPr lang="el-GR" sz="2400" b="1" cap="none" dirty="0">
              <a:ln w="12700" cmpd="sng">
                <a:solidFill>
                  <a:schemeClr val="accent4"/>
                </a:solidFill>
                <a:prstDash val="solid"/>
              </a:ln>
              <a:gradFill>
                <a:gsLst>
                  <a:gs pos="0">
                    <a:schemeClr val="accent4"/>
                  </a:gs>
                  <a:gs pos="4000">
                    <a:schemeClr val="accent4">
                      <a:lumMod val="60000"/>
                      <a:lumOff val="40000"/>
                    </a:schemeClr>
                  </a:gs>
                  <a:gs pos="87000">
                    <a:schemeClr val="accent4">
                      <a:lumMod val="20000"/>
                      <a:lumOff val="80000"/>
                    </a:schemeClr>
                  </a:gs>
                </a:gsLst>
                <a:lin ang="5400000"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2871530864"/>
      </p:ext>
    </p:extLst>
  </p:cSld>
  <p:clrMapOvr>
    <a:masterClrMapping/>
  </p:clrMapOvr>
</p:sld>
</file>

<file path=ppt/theme/theme1.xml><?xml version="1.0" encoding="utf-8"?>
<a:theme xmlns:a="http://schemas.openxmlformats.org/drawingml/2006/main" name="Σταγονίδιο">
  <a:themeElements>
    <a:clrScheme name="Droplet">
      <a:dk1>
        <a:sysClr val="windowText" lastClr="000000"/>
      </a:dk1>
      <a:lt1>
        <a:sysClr val="window" lastClr="FFFFFF"/>
      </a:lt1>
      <a:dk2>
        <a:srgbClr val="27537E"/>
      </a:dk2>
      <a:lt2>
        <a:srgbClr val="AABED7"/>
      </a:lt2>
      <a:accent1>
        <a:srgbClr val="E34B7A"/>
      </a:accent1>
      <a:accent2>
        <a:srgbClr val="AC339A"/>
      </a:accent2>
      <a:accent3>
        <a:srgbClr val="6953B7"/>
      </a:accent3>
      <a:accent4>
        <a:srgbClr val="1D7EAB"/>
      </a:accent4>
      <a:accent5>
        <a:srgbClr val="43AFD6"/>
      </a:accent5>
      <a:accent6>
        <a:srgbClr val="DE85E1"/>
      </a:accent6>
      <a:hlink>
        <a:srgbClr val="ED87A6"/>
      </a:hlink>
      <a:folHlink>
        <a:srgbClr val="C99EAC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8000"/>
                <a:shade val="100000"/>
                <a:hueMod val="136000"/>
                <a:satMod val="160000"/>
                <a:lumMod val="105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C71B277C-C29A-4BA0-A7BA-43502DF21AB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Σταγονίδιο</Template>
  <TotalTime>10</TotalTime>
  <Words>69</Words>
  <Application>Microsoft Office PowerPoint</Application>
  <PresentationFormat>Ευρεία οθόνη</PresentationFormat>
  <Paragraphs>14</Paragraphs>
  <Slides>2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2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</vt:i4>
      </vt:variant>
    </vt:vector>
  </HeadingPairs>
  <TitlesOfParts>
    <vt:vector size="5" baseType="lpstr">
      <vt:lpstr>Arial</vt:lpstr>
      <vt:lpstr>Tw Cen MT</vt:lpstr>
      <vt:lpstr>Σταγονίδιο</vt:lpstr>
      <vt:lpstr>εργασία</vt:lpstr>
      <vt:lpstr>ΤΑ ΒΗΜΑΤΑ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εργασία</dc:title>
  <dc:creator>HP</dc:creator>
  <cp:lastModifiedBy>HP</cp:lastModifiedBy>
  <cp:revision>3</cp:revision>
  <dcterms:created xsi:type="dcterms:W3CDTF">2021-11-24T19:31:19Z</dcterms:created>
  <dcterms:modified xsi:type="dcterms:W3CDTF">2021-11-24T22:47:25Z</dcterms:modified>
</cp:coreProperties>
</file>