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4388B-7E5F-4B0F-A230-776393CE1BF5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399B498D-E45E-472F-97AE-1150C1210734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Συστατικά πόλης-κράτους</a:t>
          </a:r>
        </a:p>
        <a:p>
          <a:r>
            <a:rPr lang="el-GR" b="1" dirty="0" smtClean="0">
              <a:solidFill>
                <a:schemeClr val="tx1"/>
              </a:solidFill>
            </a:rPr>
            <a:t>                γεωγραφικά                                  οργανωτικά</a:t>
          </a:r>
        </a:p>
      </dgm:t>
    </dgm:pt>
    <dgm:pt modelId="{09E6012F-1F18-400E-A68F-AFEB709EB565}" type="parTrans" cxnId="{A697AAA4-BBCC-4B8C-9FC8-96EB980A35EA}">
      <dgm:prSet/>
      <dgm:spPr/>
      <dgm:t>
        <a:bodyPr/>
        <a:lstStyle/>
        <a:p>
          <a:endParaRPr lang="el-GR"/>
        </a:p>
      </dgm:t>
    </dgm:pt>
    <dgm:pt modelId="{099617CA-608E-42BB-B22E-D69F0AEEEC28}" type="sibTrans" cxnId="{A697AAA4-BBCC-4B8C-9FC8-96EB980A35EA}">
      <dgm:prSet/>
      <dgm:spPr/>
      <dgm:t>
        <a:bodyPr/>
        <a:lstStyle/>
        <a:p>
          <a:endParaRPr lang="el-GR"/>
        </a:p>
      </dgm:t>
    </dgm:pt>
    <dgm:pt modelId="{67361188-E114-40B4-8474-2CBA51F95ED5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1. </a:t>
          </a:r>
          <a:r>
            <a:rPr lang="el-GR" b="1" dirty="0" smtClean="0">
              <a:solidFill>
                <a:schemeClr val="tx1"/>
              </a:solidFill>
            </a:rPr>
            <a:t>άστυ/ πόλις</a:t>
          </a:r>
          <a:r>
            <a:rPr lang="el-GR" dirty="0" smtClean="0">
              <a:solidFill>
                <a:schemeClr val="tx1"/>
              </a:solidFill>
            </a:rPr>
            <a:t>: κέντρο όπου ασκείται η εξουσία, συνήθως τειχισμένο</a:t>
          </a:r>
          <a:endParaRPr lang="el-GR" dirty="0">
            <a:solidFill>
              <a:schemeClr val="tx1"/>
            </a:solidFill>
          </a:endParaRPr>
        </a:p>
      </dgm:t>
    </dgm:pt>
    <dgm:pt modelId="{8351ACB9-8759-436A-9BF6-CA20395B3828}" type="parTrans" cxnId="{8DB41907-E257-4ACC-8904-C07E7E1A5D20}">
      <dgm:prSet/>
      <dgm:spPr/>
      <dgm:t>
        <a:bodyPr/>
        <a:lstStyle/>
        <a:p>
          <a:endParaRPr lang="el-GR"/>
        </a:p>
      </dgm:t>
    </dgm:pt>
    <dgm:pt modelId="{716103C0-A14B-4CD8-850B-1492CB55576A}" type="sibTrans" cxnId="{8DB41907-E257-4ACC-8904-C07E7E1A5D20}">
      <dgm:prSet/>
      <dgm:spPr/>
      <dgm:t>
        <a:bodyPr/>
        <a:lstStyle/>
        <a:p>
          <a:endParaRPr lang="el-GR"/>
        </a:p>
      </dgm:t>
    </dgm:pt>
    <dgm:pt modelId="{46B755C2-0359-44A3-A043-A675D4068D66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2. </a:t>
          </a:r>
          <a:r>
            <a:rPr lang="el-GR" b="1" dirty="0" smtClean="0">
              <a:solidFill>
                <a:schemeClr val="tx1"/>
              </a:solidFill>
            </a:rPr>
            <a:t>ύπαιθρος χώρα: </a:t>
          </a:r>
          <a:r>
            <a:rPr lang="el-GR" dirty="0" smtClean="0">
              <a:solidFill>
                <a:schemeClr val="tx1"/>
              </a:solidFill>
            </a:rPr>
            <a:t>ευρύτερη περιοχή με καλλιεργήσιμη γη , οικισμούς και κώμες</a:t>
          </a:r>
          <a:endParaRPr lang="el-GR" dirty="0">
            <a:solidFill>
              <a:schemeClr val="tx1"/>
            </a:solidFill>
          </a:endParaRPr>
        </a:p>
      </dgm:t>
    </dgm:pt>
    <dgm:pt modelId="{64FA8A13-D26F-4C6E-B3A0-476D8573BD2D}" type="parTrans" cxnId="{7F0F3104-717A-48AF-AB73-53ED3BD32588}">
      <dgm:prSet/>
      <dgm:spPr/>
      <dgm:t>
        <a:bodyPr/>
        <a:lstStyle/>
        <a:p>
          <a:endParaRPr lang="el-GR"/>
        </a:p>
      </dgm:t>
    </dgm:pt>
    <dgm:pt modelId="{90489E7C-DCCF-4752-BC1B-3FCC102054E2}" type="sibTrans" cxnId="{7F0F3104-717A-48AF-AB73-53ED3BD32588}">
      <dgm:prSet/>
      <dgm:spPr/>
      <dgm:t>
        <a:bodyPr/>
        <a:lstStyle/>
        <a:p>
          <a:endParaRPr lang="el-GR"/>
        </a:p>
      </dgm:t>
    </dgm:pt>
    <dgm:pt modelId="{F72C6401-B7E2-45DB-A57F-77D70DEBF380}">
      <dgm:prSet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1. Πολίτες: συμμετοχή στα κοινά, στη λήψη αποφάσεων</a:t>
          </a:r>
        </a:p>
        <a:p>
          <a:r>
            <a:rPr lang="el-GR" dirty="0" smtClean="0">
              <a:solidFill>
                <a:schemeClr val="tx1"/>
              </a:solidFill>
            </a:rPr>
            <a:t>2. Πολίτευμα: τρόπος άσκησης εξουσίας</a:t>
          </a:r>
          <a:endParaRPr lang="el-GR" dirty="0">
            <a:solidFill>
              <a:schemeClr val="tx1"/>
            </a:solidFill>
          </a:endParaRPr>
        </a:p>
      </dgm:t>
    </dgm:pt>
    <dgm:pt modelId="{6F9C26EB-E7D2-4ECE-89E1-FF74022ABBAF}" type="parTrans" cxnId="{4E8DE10D-A6D1-4099-B31F-E985C751D039}">
      <dgm:prSet/>
      <dgm:spPr/>
    </dgm:pt>
    <dgm:pt modelId="{3486706D-4536-46E7-8A16-65B9042E14F9}" type="sibTrans" cxnId="{4E8DE10D-A6D1-4099-B31F-E985C751D039}">
      <dgm:prSet/>
      <dgm:spPr/>
    </dgm:pt>
    <dgm:pt modelId="{106454A4-D669-40BA-9642-72E5B3110286}" type="pres">
      <dgm:prSet presAssocID="{2454388B-7E5F-4B0F-A230-776393CE1BF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7EC2A18-A7B6-4691-B2F7-C03A595273CD}" type="pres">
      <dgm:prSet presAssocID="{399B498D-E45E-472F-97AE-1150C1210734}" presName="roof" presStyleLbl="dkBgShp" presStyleIdx="0" presStyleCnt="2"/>
      <dgm:spPr/>
      <dgm:t>
        <a:bodyPr/>
        <a:lstStyle/>
        <a:p>
          <a:endParaRPr lang="el-GR"/>
        </a:p>
      </dgm:t>
    </dgm:pt>
    <dgm:pt modelId="{06A193A0-5BBC-49E0-9D68-8BA9EDFC443F}" type="pres">
      <dgm:prSet presAssocID="{399B498D-E45E-472F-97AE-1150C1210734}" presName="pillars" presStyleCnt="0"/>
      <dgm:spPr/>
    </dgm:pt>
    <dgm:pt modelId="{E4CCC283-E789-4B60-8773-6CF661120D0F}" type="pres">
      <dgm:prSet presAssocID="{399B498D-E45E-472F-97AE-1150C121073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41AB2C-3758-4D03-8BFF-B36E93A6CD90}" type="pres">
      <dgm:prSet presAssocID="{46B755C2-0359-44A3-A043-A675D4068D6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9A890E-240A-4D93-8441-F551AF741753}" type="pres">
      <dgm:prSet presAssocID="{F72C6401-B7E2-45DB-A57F-77D70DEBF38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8D98794-A50B-43EF-8793-E142D9B8D89D}" type="pres">
      <dgm:prSet presAssocID="{399B498D-E45E-472F-97AE-1150C1210734}" presName="base" presStyleLbl="dkBgShp" presStyleIdx="1" presStyleCnt="2"/>
      <dgm:spPr/>
    </dgm:pt>
  </dgm:ptLst>
  <dgm:cxnLst>
    <dgm:cxn modelId="{DB725C7D-0DB4-4D44-AA7C-217526A77661}" type="presOf" srcId="{399B498D-E45E-472F-97AE-1150C1210734}" destId="{57EC2A18-A7B6-4691-B2F7-C03A595273CD}" srcOrd="0" destOrd="0" presId="urn:microsoft.com/office/officeart/2005/8/layout/hList3"/>
    <dgm:cxn modelId="{A697AAA4-BBCC-4B8C-9FC8-96EB980A35EA}" srcId="{2454388B-7E5F-4B0F-A230-776393CE1BF5}" destId="{399B498D-E45E-472F-97AE-1150C1210734}" srcOrd="0" destOrd="0" parTransId="{09E6012F-1F18-400E-A68F-AFEB709EB565}" sibTransId="{099617CA-608E-42BB-B22E-D69F0AEEEC28}"/>
    <dgm:cxn modelId="{7F0F3104-717A-48AF-AB73-53ED3BD32588}" srcId="{399B498D-E45E-472F-97AE-1150C1210734}" destId="{46B755C2-0359-44A3-A043-A675D4068D66}" srcOrd="1" destOrd="0" parTransId="{64FA8A13-D26F-4C6E-B3A0-476D8573BD2D}" sibTransId="{90489E7C-DCCF-4752-BC1B-3FCC102054E2}"/>
    <dgm:cxn modelId="{8DB41907-E257-4ACC-8904-C07E7E1A5D20}" srcId="{399B498D-E45E-472F-97AE-1150C1210734}" destId="{67361188-E114-40B4-8474-2CBA51F95ED5}" srcOrd="0" destOrd="0" parTransId="{8351ACB9-8759-436A-9BF6-CA20395B3828}" sibTransId="{716103C0-A14B-4CD8-850B-1492CB55576A}"/>
    <dgm:cxn modelId="{7BF132A8-8122-4E24-A8A3-A672775279B1}" type="presOf" srcId="{F72C6401-B7E2-45DB-A57F-77D70DEBF380}" destId="{659A890E-240A-4D93-8441-F551AF741753}" srcOrd="0" destOrd="0" presId="urn:microsoft.com/office/officeart/2005/8/layout/hList3"/>
    <dgm:cxn modelId="{76B89CC7-6A60-477C-A61E-8324C06D014D}" type="presOf" srcId="{67361188-E114-40B4-8474-2CBA51F95ED5}" destId="{E4CCC283-E789-4B60-8773-6CF661120D0F}" srcOrd="0" destOrd="0" presId="urn:microsoft.com/office/officeart/2005/8/layout/hList3"/>
    <dgm:cxn modelId="{4E8DE10D-A6D1-4099-B31F-E985C751D039}" srcId="{399B498D-E45E-472F-97AE-1150C1210734}" destId="{F72C6401-B7E2-45DB-A57F-77D70DEBF380}" srcOrd="2" destOrd="0" parTransId="{6F9C26EB-E7D2-4ECE-89E1-FF74022ABBAF}" sibTransId="{3486706D-4536-46E7-8A16-65B9042E14F9}"/>
    <dgm:cxn modelId="{B1DCC65D-615D-4721-B9CC-051CEED4A383}" type="presOf" srcId="{46B755C2-0359-44A3-A043-A675D4068D66}" destId="{4B41AB2C-3758-4D03-8BFF-B36E93A6CD90}" srcOrd="0" destOrd="0" presId="urn:microsoft.com/office/officeart/2005/8/layout/hList3"/>
    <dgm:cxn modelId="{BA5D25AA-5445-4A7B-B8B3-CB7098C794EE}" type="presOf" srcId="{2454388B-7E5F-4B0F-A230-776393CE1BF5}" destId="{106454A4-D669-40BA-9642-72E5B3110286}" srcOrd="0" destOrd="0" presId="urn:microsoft.com/office/officeart/2005/8/layout/hList3"/>
    <dgm:cxn modelId="{F484928A-D846-4A99-B2DE-D8018A1CB256}" type="presParOf" srcId="{106454A4-D669-40BA-9642-72E5B3110286}" destId="{57EC2A18-A7B6-4691-B2F7-C03A595273CD}" srcOrd="0" destOrd="0" presId="urn:microsoft.com/office/officeart/2005/8/layout/hList3"/>
    <dgm:cxn modelId="{B929E6DC-50FC-4E7A-ADFE-837F238B8F04}" type="presParOf" srcId="{106454A4-D669-40BA-9642-72E5B3110286}" destId="{06A193A0-5BBC-49E0-9D68-8BA9EDFC443F}" srcOrd="1" destOrd="0" presId="urn:microsoft.com/office/officeart/2005/8/layout/hList3"/>
    <dgm:cxn modelId="{E939CF11-DF18-41E0-BE07-10FC5CA3C5C1}" type="presParOf" srcId="{06A193A0-5BBC-49E0-9D68-8BA9EDFC443F}" destId="{E4CCC283-E789-4B60-8773-6CF661120D0F}" srcOrd="0" destOrd="0" presId="urn:microsoft.com/office/officeart/2005/8/layout/hList3"/>
    <dgm:cxn modelId="{F0BEA93F-8E78-4F54-B33C-8366AAA49933}" type="presParOf" srcId="{06A193A0-5BBC-49E0-9D68-8BA9EDFC443F}" destId="{4B41AB2C-3758-4D03-8BFF-B36E93A6CD90}" srcOrd="1" destOrd="0" presId="urn:microsoft.com/office/officeart/2005/8/layout/hList3"/>
    <dgm:cxn modelId="{A9F33438-2554-49DA-AF5C-893E2C7B968C}" type="presParOf" srcId="{06A193A0-5BBC-49E0-9D68-8BA9EDFC443F}" destId="{659A890E-240A-4D93-8441-F551AF741753}" srcOrd="2" destOrd="0" presId="urn:microsoft.com/office/officeart/2005/8/layout/hList3"/>
    <dgm:cxn modelId="{D649FE20-FC4C-4DFD-B53B-8FD0F0CF8FAB}" type="presParOf" srcId="{106454A4-D669-40BA-9642-72E5B3110286}" destId="{78D98794-A50B-43EF-8793-E142D9B8D89D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1EDFDB-A4CE-42ED-B7EC-F75B3040F701}" type="doc">
      <dgm:prSet loTypeId="urn:microsoft.com/office/officeart/2005/8/layout/orgChart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436EC085-A451-46ED-8A73-9FD68E30FEE5}">
      <dgm:prSet phldrT="[Κείμενο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800" b="1" dirty="0" smtClean="0">
              <a:solidFill>
                <a:schemeClr val="tx1"/>
              </a:solidFill>
            </a:rPr>
            <a:t>Προϋποθέσεις/ επιδιώξεις πόλης –κράτους</a:t>
          </a:r>
          <a:br>
            <a:rPr lang="el-GR" sz="2800" b="1" dirty="0" smtClean="0">
              <a:solidFill>
                <a:schemeClr val="tx1"/>
              </a:solidFill>
            </a:rPr>
          </a:br>
          <a:endParaRPr lang="el-GR" sz="2800" b="1" dirty="0" smtClean="0">
            <a:solidFill>
              <a:schemeClr val="tx1"/>
            </a:solidFill>
          </a:endParaRP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800" dirty="0"/>
        </a:p>
      </dgm:t>
    </dgm:pt>
    <dgm:pt modelId="{E6DA4972-457B-4488-BCFE-5FCC742306BC}" type="parTrans" cxnId="{C557F997-A75B-4834-A538-35BA189163D0}">
      <dgm:prSet/>
      <dgm:spPr/>
      <dgm:t>
        <a:bodyPr/>
        <a:lstStyle/>
        <a:p>
          <a:endParaRPr lang="el-GR"/>
        </a:p>
      </dgm:t>
    </dgm:pt>
    <dgm:pt modelId="{6C3A36CE-C562-4572-9DC7-7DA6EDED7FBC}" type="sibTrans" cxnId="{C557F997-A75B-4834-A538-35BA189163D0}">
      <dgm:prSet/>
      <dgm:spPr/>
      <dgm:t>
        <a:bodyPr/>
        <a:lstStyle/>
        <a:p>
          <a:endParaRPr lang="el-GR"/>
        </a:p>
      </dgm:t>
    </dgm:pt>
    <dgm:pt modelId="{8870EA90-FA7A-41CA-92E2-86A43717FDCB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Ελευθερία: πολίτης αγωνίζεται για την ανεξαρτησίας της πόλης του</a:t>
          </a:r>
        </a:p>
        <a:p>
          <a:endParaRPr lang="el-GR" dirty="0"/>
        </a:p>
      </dgm:t>
    </dgm:pt>
    <dgm:pt modelId="{6BD0F3DD-3865-4AE9-ACA4-96948A0D315B}" type="parTrans" cxnId="{58F6FA23-B987-43A6-81DB-D23B26590B9D}">
      <dgm:prSet/>
      <dgm:spPr/>
      <dgm:t>
        <a:bodyPr/>
        <a:lstStyle/>
        <a:p>
          <a:endParaRPr lang="el-GR"/>
        </a:p>
      </dgm:t>
    </dgm:pt>
    <dgm:pt modelId="{5CB61653-39C7-4E5E-A3C2-A11193512D2D}" type="sibTrans" cxnId="{58F6FA23-B987-43A6-81DB-D23B26590B9D}">
      <dgm:prSet/>
      <dgm:spPr/>
      <dgm:t>
        <a:bodyPr/>
        <a:lstStyle/>
        <a:p>
          <a:endParaRPr lang="el-GR"/>
        </a:p>
      </dgm:t>
    </dgm:pt>
    <dgm:pt modelId="{7289A565-BFF2-4D8B-9777-3A6830477923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Αυτονομία: πολίτης συμβάλλει στη διακυβέρνηση και στη θέσπιση νόμων</a:t>
          </a:r>
          <a:endParaRPr lang="el-GR" b="1" dirty="0">
            <a:solidFill>
              <a:schemeClr val="tx1"/>
            </a:solidFill>
          </a:endParaRPr>
        </a:p>
      </dgm:t>
    </dgm:pt>
    <dgm:pt modelId="{FA008CD6-ACE0-4D47-9F21-227DE589CA24}" type="parTrans" cxnId="{1CC29564-007F-442B-BE36-206D454DA246}">
      <dgm:prSet/>
      <dgm:spPr/>
      <dgm:t>
        <a:bodyPr/>
        <a:lstStyle/>
        <a:p>
          <a:endParaRPr lang="el-GR"/>
        </a:p>
      </dgm:t>
    </dgm:pt>
    <dgm:pt modelId="{834D6E8B-D10E-4B6B-A544-FFB79E2FD4B1}" type="sibTrans" cxnId="{1CC29564-007F-442B-BE36-206D454DA246}">
      <dgm:prSet/>
      <dgm:spPr/>
      <dgm:t>
        <a:bodyPr/>
        <a:lstStyle/>
        <a:p>
          <a:endParaRPr lang="el-GR"/>
        </a:p>
      </dgm:t>
    </dgm:pt>
    <dgm:pt modelId="{B14668A9-106B-4142-AE4C-D3CD0482ACFD}">
      <dgm:prSet phldrT="[Κείμενο]"/>
      <dgm:spPr/>
      <dgm:t>
        <a:bodyPr/>
        <a:lstStyle/>
        <a:p>
          <a:r>
            <a:rPr lang="el-GR" b="1" dirty="0" smtClean="0">
              <a:solidFill>
                <a:schemeClr val="tx1"/>
              </a:solidFill>
            </a:rPr>
            <a:t>Αυτάρκεια: πολίτης παράγει αγαθά για να καλύψει ανάγκες πόλης και δικές του</a:t>
          </a:r>
          <a:endParaRPr lang="el-GR" b="1" dirty="0">
            <a:solidFill>
              <a:schemeClr val="tx1"/>
            </a:solidFill>
          </a:endParaRPr>
        </a:p>
      </dgm:t>
    </dgm:pt>
    <dgm:pt modelId="{91122C6B-6888-4B36-BF7F-AD41AD09E5CA}" type="parTrans" cxnId="{0262904E-647A-4A17-B800-9E6B00CF4053}">
      <dgm:prSet/>
      <dgm:spPr/>
      <dgm:t>
        <a:bodyPr/>
        <a:lstStyle/>
        <a:p>
          <a:endParaRPr lang="el-GR"/>
        </a:p>
      </dgm:t>
    </dgm:pt>
    <dgm:pt modelId="{586CFCEE-CDAD-4AB0-8961-03EB5E52E0AE}" type="sibTrans" cxnId="{0262904E-647A-4A17-B800-9E6B00CF4053}">
      <dgm:prSet/>
      <dgm:spPr/>
      <dgm:t>
        <a:bodyPr/>
        <a:lstStyle/>
        <a:p>
          <a:endParaRPr lang="el-GR"/>
        </a:p>
      </dgm:t>
    </dgm:pt>
    <dgm:pt modelId="{DB740578-7D6B-4F5C-8546-C06DAAC33346}" type="pres">
      <dgm:prSet presAssocID="{3C1EDFDB-A4CE-42ED-B7EC-F75B3040F7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08921817-0CC8-4324-8F37-35A2F9CB67C9}" type="pres">
      <dgm:prSet presAssocID="{436EC085-A451-46ED-8A73-9FD68E30FEE5}" presName="hierRoot1" presStyleCnt="0">
        <dgm:presLayoutVars>
          <dgm:hierBranch val="init"/>
        </dgm:presLayoutVars>
      </dgm:prSet>
      <dgm:spPr/>
    </dgm:pt>
    <dgm:pt modelId="{1809A7E9-B59B-46E2-8B00-32B5A359D287}" type="pres">
      <dgm:prSet presAssocID="{436EC085-A451-46ED-8A73-9FD68E30FEE5}" presName="rootComposite1" presStyleCnt="0"/>
      <dgm:spPr/>
    </dgm:pt>
    <dgm:pt modelId="{7F36FD13-5F13-4ABE-8028-CCF3542908F7}" type="pres">
      <dgm:prSet presAssocID="{436EC085-A451-46ED-8A73-9FD68E30FEE5}" presName="rootText1" presStyleLbl="node0" presStyleIdx="0" presStyleCnt="1" custScaleX="207842" custScaleY="17959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8C0C44E1-6FEC-4C07-A406-2CE5B82CE24D}" type="pres">
      <dgm:prSet presAssocID="{436EC085-A451-46ED-8A73-9FD68E30FEE5}" presName="rootConnector1" presStyleLbl="node1" presStyleIdx="0" presStyleCnt="0"/>
      <dgm:spPr/>
      <dgm:t>
        <a:bodyPr/>
        <a:lstStyle/>
        <a:p>
          <a:endParaRPr lang="el-GR"/>
        </a:p>
      </dgm:t>
    </dgm:pt>
    <dgm:pt modelId="{98F88A8E-4950-49AB-AFD1-00551BAD37BC}" type="pres">
      <dgm:prSet presAssocID="{436EC085-A451-46ED-8A73-9FD68E30FEE5}" presName="hierChild2" presStyleCnt="0"/>
      <dgm:spPr/>
    </dgm:pt>
    <dgm:pt modelId="{58315132-136C-4D8E-8E28-51DD7F39BC6C}" type="pres">
      <dgm:prSet presAssocID="{6BD0F3DD-3865-4AE9-ACA4-96948A0D315B}" presName="Name37" presStyleLbl="parChTrans1D2" presStyleIdx="0" presStyleCnt="3"/>
      <dgm:spPr/>
      <dgm:t>
        <a:bodyPr/>
        <a:lstStyle/>
        <a:p>
          <a:endParaRPr lang="el-GR"/>
        </a:p>
      </dgm:t>
    </dgm:pt>
    <dgm:pt modelId="{86639275-E1CB-4D5B-9D28-8EAC6EE6804D}" type="pres">
      <dgm:prSet presAssocID="{8870EA90-FA7A-41CA-92E2-86A43717FDCB}" presName="hierRoot2" presStyleCnt="0">
        <dgm:presLayoutVars>
          <dgm:hierBranch val="init"/>
        </dgm:presLayoutVars>
      </dgm:prSet>
      <dgm:spPr/>
    </dgm:pt>
    <dgm:pt modelId="{9B6ECCCD-4930-426E-BB7C-BA64C9B29EDA}" type="pres">
      <dgm:prSet presAssocID="{8870EA90-FA7A-41CA-92E2-86A43717FDCB}" presName="rootComposite" presStyleCnt="0"/>
      <dgm:spPr/>
    </dgm:pt>
    <dgm:pt modelId="{49E79A5F-BF15-4F8D-B1F6-C0FF2B590DB2}" type="pres">
      <dgm:prSet presAssocID="{8870EA90-FA7A-41CA-92E2-86A43717FDC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6C74366-1B02-4E9B-8AA0-ECF42C66E9CC}" type="pres">
      <dgm:prSet presAssocID="{8870EA90-FA7A-41CA-92E2-86A43717FDCB}" presName="rootConnector" presStyleLbl="node2" presStyleIdx="0" presStyleCnt="3"/>
      <dgm:spPr/>
      <dgm:t>
        <a:bodyPr/>
        <a:lstStyle/>
        <a:p>
          <a:endParaRPr lang="el-GR"/>
        </a:p>
      </dgm:t>
    </dgm:pt>
    <dgm:pt modelId="{C4E4A652-07EA-43DE-9A1F-ECD0170C5BE6}" type="pres">
      <dgm:prSet presAssocID="{8870EA90-FA7A-41CA-92E2-86A43717FDCB}" presName="hierChild4" presStyleCnt="0"/>
      <dgm:spPr/>
    </dgm:pt>
    <dgm:pt modelId="{7181206D-3131-4F4C-A31A-12BF69BBF444}" type="pres">
      <dgm:prSet presAssocID="{8870EA90-FA7A-41CA-92E2-86A43717FDCB}" presName="hierChild5" presStyleCnt="0"/>
      <dgm:spPr/>
    </dgm:pt>
    <dgm:pt modelId="{1F48C6A3-744A-46B1-8EA2-F2EDE8AF010B}" type="pres">
      <dgm:prSet presAssocID="{FA008CD6-ACE0-4D47-9F21-227DE589CA24}" presName="Name37" presStyleLbl="parChTrans1D2" presStyleIdx="1" presStyleCnt="3"/>
      <dgm:spPr/>
      <dgm:t>
        <a:bodyPr/>
        <a:lstStyle/>
        <a:p>
          <a:endParaRPr lang="el-GR"/>
        </a:p>
      </dgm:t>
    </dgm:pt>
    <dgm:pt modelId="{EF14BC3C-BE6B-4F38-B127-C33DDBE2C8B9}" type="pres">
      <dgm:prSet presAssocID="{7289A565-BFF2-4D8B-9777-3A6830477923}" presName="hierRoot2" presStyleCnt="0">
        <dgm:presLayoutVars>
          <dgm:hierBranch val="init"/>
        </dgm:presLayoutVars>
      </dgm:prSet>
      <dgm:spPr/>
    </dgm:pt>
    <dgm:pt modelId="{2EE7103B-4102-49AE-A3AA-2642F0089095}" type="pres">
      <dgm:prSet presAssocID="{7289A565-BFF2-4D8B-9777-3A6830477923}" presName="rootComposite" presStyleCnt="0"/>
      <dgm:spPr/>
    </dgm:pt>
    <dgm:pt modelId="{C73C91FD-280D-427D-AFC0-B3E140FB5DC6}" type="pres">
      <dgm:prSet presAssocID="{7289A565-BFF2-4D8B-9777-3A683047792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6DD1F417-715F-4B41-B8F6-517BA044D303}" type="pres">
      <dgm:prSet presAssocID="{7289A565-BFF2-4D8B-9777-3A6830477923}" presName="rootConnector" presStyleLbl="node2" presStyleIdx="1" presStyleCnt="3"/>
      <dgm:spPr/>
      <dgm:t>
        <a:bodyPr/>
        <a:lstStyle/>
        <a:p>
          <a:endParaRPr lang="el-GR"/>
        </a:p>
      </dgm:t>
    </dgm:pt>
    <dgm:pt modelId="{3ABDF99B-3735-40FF-BE4D-93EEC884B7F4}" type="pres">
      <dgm:prSet presAssocID="{7289A565-BFF2-4D8B-9777-3A6830477923}" presName="hierChild4" presStyleCnt="0"/>
      <dgm:spPr/>
    </dgm:pt>
    <dgm:pt modelId="{73628042-07C8-4B3E-9743-4E20D24E166F}" type="pres">
      <dgm:prSet presAssocID="{7289A565-BFF2-4D8B-9777-3A6830477923}" presName="hierChild5" presStyleCnt="0"/>
      <dgm:spPr/>
    </dgm:pt>
    <dgm:pt modelId="{A91BF549-CD56-44A0-985B-7DCA38120D7F}" type="pres">
      <dgm:prSet presAssocID="{91122C6B-6888-4B36-BF7F-AD41AD09E5CA}" presName="Name37" presStyleLbl="parChTrans1D2" presStyleIdx="2" presStyleCnt="3"/>
      <dgm:spPr/>
      <dgm:t>
        <a:bodyPr/>
        <a:lstStyle/>
        <a:p>
          <a:endParaRPr lang="el-GR"/>
        </a:p>
      </dgm:t>
    </dgm:pt>
    <dgm:pt modelId="{FF6BCB9A-2C2B-4C1B-8A14-0FB111D4398D}" type="pres">
      <dgm:prSet presAssocID="{B14668A9-106B-4142-AE4C-D3CD0482ACFD}" presName="hierRoot2" presStyleCnt="0">
        <dgm:presLayoutVars>
          <dgm:hierBranch val="init"/>
        </dgm:presLayoutVars>
      </dgm:prSet>
      <dgm:spPr/>
    </dgm:pt>
    <dgm:pt modelId="{41C79D41-3CAB-4752-87FD-ACE3ABFF71DD}" type="pres">
      <dgm:prSet presAssocID="{B14668A9-106B-4142-AE4C-D3CD0482ACFD}" presName="rootComposite" presStyleCnt="0"/>
      <dgm:spPr/>
    </dgm:pt>
    <dgm:pt modelId="{863B6558-42C4-4117-980C-DBBD04063B06}" type="pres">
      <dgm:prSet presAssocID="{B14668A9-106B-4142-AE4C-D3CD0482ACF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300300A-54E4-457E-AD54-9CFE17619095}" type="pres">
      <dgm:prSet presAssocID="{B14668A9-106B-4142-AE4C-D3CD0482ACFD}" presName="rootConnector" presStyleLbl="node2" presStyleIdx="2" presStyleCnt="3"/>
      <dgm:spPr/>
      <dgm:t>
        <a:bodyPr/>
        <a:lstStyle/>
        <a:p>
          <a:endParaRPr lang="el-GR"/>
        </a:p>
      </dgm:t>
    </dgm:pt>
    <dgm:pt modelId="{1F58EC6D-3BD0-4C57-A5C8-30468387DEB1}" type="pres">
      <dgm:prSet presAssocID="{B14668A9-106B-4142-AE4C-D3CD0482ACFD}" presName="hierChild4" presStyleCnt="0"/>
      <dgm:spPr/>
    </dgm:pt>
    <dgm:pt modelId="{92283FF6-516B-4281-A263-44BB7AC7930E}" type="pres">
      <dgm:prSet presAssocID="{B14668A9-106B-4142-AE4C-D3CD0482ACFD}" presName="hierChild5" presStyleCnt="0"/>
      <dgm:spPr/>
    </dgm:pt>
    <dgm:pt modelId="{43509773-C5C5-44B1-868F-040D8E9255CF}" type="pres">
      <dgm:prSet presAssocID="{436EC085-A451-46ED-8A73-9FD68E30FEE5}" presName="hierChild3" presStyleCnt="0"/>
      <dgm:spPr/>
    </dgm:pt>
  </dgm:ptLst>
  <dgm:cxnLst>
    <dgm:cxn modelId="{48D08135-216C-4DBF-AD66-8572B10CA6FA}" type="presOf" srcId="{91122C6B-6888-4B36-BF7F-AD41AD09E5CA}" destId="{A91BF549-CD56-44A0-985B-7DCA38120D7F}" srcOrd="0" destOrd="0" presId="urn:microsoft.com/office/officeart/2005/8/layout/orgChart1"/>
    <dgm:cxn modelId="{58F6FA23-B987-43A6-81DB-D23B26590B9D}" srcId="{436EC085-A451-46ED-8A73-9FD68E30FEE5}" destId="{8870EA90-FA7A-41CA-92E2-86A43717FDCB}" srcOrd="0" destOrd="0" parTransId="{6BD0F3DD-3865-4AE9-ACA4-96948A0D315B}" sibTransId="{5CB61653-39C7-4E5E-A3C2-A11193512D2D}"/>
    <dgm:cxn modelId="{43B64E0C-1A8B-4D92-BCE2-A17B9A7D218F}" type="presOf" srcId="{436EC085-A451-46ED-8A73-9FD68E30FEE5}" destId="{7F36FD13-5F13-4ABE-8028-CCF3542908F7}" srcOrd="0" destOrd="0" presId="urn:microsoft.com/office/officeart/2005/8/layout/orgChart1"/>
    <dgm:cxn modelId="{A141ED32-BFDD-4F56-BC3B-882E6975BB10}" type="presOf" srcId="{7289A565-BFF2-4D8B-9777-3A6830477923}" destId="{C73C91FD-280D-427D-AFC0-B3E140FB5DC6}" srcOrd="0" destOrd="0" presId="urn:microsoft.com/office/officeart/2005/8/layout/orgChart1"/>
    <dgm:cxn modelId="{2C5ED009-8390-4F98-BA4A-082E965941DF}" type="presOf" srcId="{3C1EDFDB-A4CE-42ED-B7EC-F75B3040F701}" destId="{DB740578-7D6B-4F5C-8546-C06DAAC33346}" srcOrd="0" destOrd="0" presId="urn:microsoft.com/office/officeart/2005/8/layout/orgChart1"/>
    <dgm:cxn modelId="{E3EF3C87-A17F-4118-A17A-FC6E49863DDB}" type="presOf" srcId="{B14668A9-106B-4142-AE4C-D3CD0482ACFD}" destId="{D300300A-54E4-457E-AD54-9CFE17619095}" srcOrd="1" destOrd="0" presId="urn:microsoft.com/office/officeart/2005/8/layout/orgChart1"/>
    <dgm:cxn modelId="{C557F997-A75B-4834-A538-35BA189163D0}" srcId="{3C1EDFDB-A4CE-42ED-B7EC-F75B3040F701}" destId="{436EC085-A451-46ED-8A73-9FD68E30FEE5}" srcOrd="0" destOrd="0" parTransId="{E6DA4972-457B-4488-BCFE-5FCC742306BC}" sibTransId="{6C3A36CE-C562-4572-9DC7-7DA6EDED7FBC}"/>
    <dgm:cxn modelId="{63D98B20-12D2-44E2-B4CF-0D871574E761}" type="presOf" srcId="{8870EA90-FA7A-41CA-92E2-86A43717FDCB}" destId="{56C74366-1B02-4E9B-8AA0-ECF42C66E9CC}" srcOrd="1" destOrd="0" presId="urn:microsoft.com/office/officeart/2005/8/layout/orgChart1"/>
    <dgm:cxn modelId="{0A7B0F7E-D0EC-464C-A605-69D4912D781B}" type="presOf" srcId="{6BD0F3DD-3865-4AE9-ACA4-96948A0D315B}" destId="{58315132-136C-4D8E-8E28-51DD7F39BC6C}" srcOrd="0" destOrd="0" presId="urn:microsoft.com/office/officeart/2005/8/layout/orgChart1"/>
    <dgm:cxn modelId="{26B91049-689B-44D4-BFD0-CC4668A77B05}" type="presOf" srcId="{FA008CD6-ACE0-4D47-9F21-227DE589CA24}" destId="{1F48C6A3-744A-46B1-8EA2-F2EDE8AF010B}" srcOrd="0" destOrd="0" presId="urn:microsoft.com/office/officeart/2005/8/layout/orgChart1"/>
    <dgm:cxn modelId="{FBB686FF-3980-4BD5-9C0F-D04E2F8FD4DC}" type="presOf" srcId="{B14668A9-106B-4142-AE4C-D3CD0482ACFD}" destId="{863B6558-42C4-4117-980C-DBBD04063B06}" srcOrd="0" destOrd="0" presId="urn:microsoft.com/office/officeart/2005/8/layout/orgChart1"/>
    <dgm:cxn modelId="{642F1D2C-FEDF-4282-893C-88C5F79F30D0}" type="presOf" srcId="{436EC085-A451-46ED-8A73-9FD68E30FEE5}" destId="{8C0C44E1-6FEC-4C07-A406-2CE5B82CE24D}" srcOrd="1" destOrd="0" presId="urn:microsoft.com/office/officeart/2005/8/layout/orgChart1"/>
    <dgm:cxn modelId="{0262904E-647A-4A17-B800-9E6B00CF4053}" srcId="{436EC085-A451-46ED-8A73-9FD68E30FEE5}" destId="{B14668A9-106B-4142-AE4C-D3CD0482ACFD}" srcOrd="2" destOrd="0" parTransId="{91122C6B-6888-4B36-BF7F-AD41AD09E5CA}" sibTransId="{586CFCEE-CDAD-4AB0-8961-03EB5E52E0AE}"/>
    <dgm:cxn modelId="{1CC29564-007F-442B-BE36-206D454DA246}" srcId="{436EC085-A451-46ED-8A73-9FD68E30FEE5}" destId="{7289A565-BFF2-4D8B-9777-3A6830477923}" srcOrd="1" destOrd="0" parTransId="{FA008CD6-ACE0-4D47-9F21-227DE589CA24}" sibTransId="{834D6E8B-D10E-4B6B-A544-FFB79E2FD4B1}"/>
    <dgm:cxn modelId="{9AE4C7AB-F426-4A8E-B421-C19A2B3868F2}" type="presOf" srcId="{7289A565-BFF2-4D8B-9777-3A6830477923}" destId="{6DD1F417-715F-4B41-B8F6-517BA044D303}" srcOrd="1" destOrd="0" presId="urn:microsoft.com/office/officeart/2005/8/layout/orgChart1"/>
    <dgm:cxn modelId="{A4195584-A9C5-4607-A9A7-3B09DCC97356}" type="presOf" srcId="{8870EA90-FA7A-41CA-92E2-86A43717FDCB}" destId="{49E79A5F-BF15-4F8D-B1F6-C0FF2B590DB2}" srcOrd="0" destOrd="0" presId="urn:microsoft.com/office/officeart/2005/8/layout/orgChart1"/>
    <dgm:cxn modelId="{C94867A8-4EDE-4813-B691-FFD22994F8A1}" type="presParOf" srcId="{DB740578-7D6B-4F5C-8546-C06DAAC33346}" destId="{08921817-0CC8-4324-8F37-35A2F9CB67C9}" srcOrd="0" destOrd="0" presId="urn:microsoft.com/office/officeart/2005/8/layout/orgChart1"/>
    <dgm:cxn modelId="{397F3A54-4E7F-4021-8C7D-6DC1089AE77C}" type="presParOf" srcId="{08921817-0CC8-4324-8F37-35A2F9CB67C9}" destId="{1809A7E9-B59B-46E2-8B00-32B5A359D287}" srcOrd="0" destOrd="0" presId="urn:microsoft.com/office/officeart/2005/8/layout/orgChart1"/>
    <dgm:cxn modelId="{C6F1B7A8-F94C-4FCB-A30B-874A17C9F977}" type="presParOf" srcId="{1809A7E9-B59B-46E2-8B00-32B5A359D287}" destId="{7F36FD13-5F13-4ABE-8028-CCF3542908F7}" srcOrd="0" destOrd="0" presId="urn:microsoft.com/office/officeart/2005/8/layout/orgChart1"/>
    <dgm:cxn modelId="{6EA712E6-F746-425D-A78D-F2BBF6EB54C2}" type="presParOf" srcId="{1809A7E9-B59B-46E2-8B00-32B5A359D287}" destId="{8C0C44E1-6FEC-4C07-A406-2CE5B82CE24D}" srcOrd="1" destOrd="0" presId="urn:microsoft.com/office/officeart/2005/8/layout/orgChart1"/>
    <dgm:cxn modelId="{A14BDE51-2647-48C7-9764-88B55E751C62}" type="presParOf" srcId="{08921817-0CC8-4324-8F37-35A2F9CB67C9}" destId="{98F88A8E-4950-49AB-AFD1-00551BAD37BC}" srcOrd="1" destOrd="0" presId="urn:microsoft.com/office/officeart/2005/8/layout/orgChart1"/>
    <dgm:cxn modelId="{BB22687A-0893-4EFF-955B-CF9421BBD7CF}" type="presParOf" srcId="{98F88A8E-4950-49AB-AFD1-00551BAD37BC}" destId="{58315132-136C-4D8E-8E28-51DD7F39BC6C}" srcOrd="0" destOrd="0" presId="urn:microsoft.com/office/officeart/2005/8/layout/orgChart1"/>
    <dgm:cxn modelId="{0E8D5481-34B9-41F5-BA8F-9FD79A7F4825}" type="presParOf" srcId="{98F88A8E-4950-49AB-AFD1-00551BAD37BC}" destId="{86639275-E1CB-4D5B-9D28-8EAC6EE6804D}" srcOrd="1" destOrd="0" presId="urn:microsoft.com/office/officeart/2005/8/layout/orgChart1"/>
    <dgm:cxn modelId="{76F49207-9DC9-4C38-81F3-2DABEE71AA17}" type="presParOf" srcId="{86639275-E1CB-4D5B-9D28-8EAC6EE6804D}" destId="{9B6ECCCD-4930-426E-BB7C-BA64C9B29EDA}" srcOrd="0" destOrd="0" presId="urn:microsoft.com/office/officeart/2005/8/layout/orgChart1"/>
    <dgm:cxn modelId="{2EA4EA3E-9AE2-450C-9136-DA1F692B7ACF}" type="presParOf" srcId="{9B6ECCCD-4930-426E-BB7C-BA64C9B29EDA}" destId="{49E79A5F-BF15-4F8D-B1F6-C0FF2B590DB2}" srcOrd="0" destOrd="0" presId="urn:microsoft.com/office/officeart/2005/8/layout/orgChart1"/>
    <dgm:cxn modelId="{1F2C1F33-1255-4D84-88AD-44271BDA31F6}" type="presParOf" srcId="{9B6ECCCD-4930-426E-BB7C-BA64C9B29EDA}" destId="{56C74366-1B02-4E9B-8AA0-ECF42C66E9CC}" srcOrd="1" destOrd="0" presId="urn:microsoft.com/office/officeart/2005/8/layout/orgChart1"/>
    <dgm:cxn modelId="{72F2AAC8-E57D-4CB2-BAA2-46FCB8B5613A}" type="presParOf" srcId="{86639275-E1CB-4D5B-9D28-8EAC6EE6804D}" destId="{C4E4A652-07EA-43DE-9A1F-ECD0170C5BE6}" srcOrd="1" destOrd="0" presId="urn:microsoft.com/office/officeart/2005/8/layout/orgChart1"/>
    <dgm:cxn modelId="{6CF861EB-0012-478D-BC8D-B373ED528CCB}" type="presParOf" srcId="{86639275-E1CB-4D5B-9D28-8EAC6EE6804D}" destId="{7181206D-3131-4F4C-A31A-12BF69BBF444}" srcOrd="2" destOrd="0" presId="urn:microsoft.com/office/officeart/2005/8/layout/orgChart1"/>
    <dgm:cxn modelId="{D89C7D36-1E8F-45DF-9968-5399C49F0959}" type="presParOf" srcId="{98F88A8E-4950-49AB-AFD1-00551BAD37BC}" destId="{1F48C6A3-744A-46B1-8EA2-F2EDE8AF010B}" srcOrd="2" destOrd="0" presId="urn:microsoft.com/office/officeart/2005/8/layout/orgChart1"/>
    <dgm:cxn modelId="{94A5DD4C-6842-42E7-B3EB-DE12E06EB1E9}" type="presParOf" srcId="{98F88A8E-4950-49AB-AFD1-00551BAD37BC}" destId="{EF14BC3C-BE6B-4F38-B127-C33DDBE2C8B9}" srcOrd="3" destOrd="0" presId="urn:microsoft.com/office/officeart/2005/8/layout/orgChart1"/>
    <dgm:cxn modelId="{4E5C8978-AE1A-447F-B2BF-30D0BD4E6C4F}" type="presParOf" srcId="{EF14BC3C-BE6B-4F38-B127-C33DDBE2C8B9}" destId="{2EE7103B-4102-49AE-A3AA-2642F0089095}" srcOrd="0" destOrd="0" presId="urn:microsoft.com/office/officeart/2005/8/layout/orgChart1"/>
    <dgm:cxn modelId="{0D2199BC-2698-4B24-B43A-E5DD38E87F3E}" type="presParOf" srcId="{2EE7103B-4102-49AE-A3AA-2642F0089095}" destId="{C73C91FD-280D-427D-AFC0-B3E140FB5DC6}" srcOrd="0" destOrd="0" presId="urn:microsoft.com/office/officeart/2005/8/layout/orgChart1"/>
    <dgm:cxn modelId="{A2C13F41-46E2-428B-83C4-DF1557959A07}" type="presParOf" srcId="{2EE7103B-4102-49AE-A3AA-2642F0089095}" destId="{6DD1F417-715F-4B41-B8F6-517BA044D303}" srcOrd="1" destOrd="0" presId="urn:microsoft.com/office/officeart/2005/8/layout/orgChart1"/>
    <dgm:cxn modelId="{D2890CF8-A7AB-4C88-B05B-D183EB197853}" type="presParOf" srcId="{EF14BC3C-BE6B-4F38-B127-C33DDBE2C8B9}" destId="{3ABDF99B-3735-40FF-BE4D-93EEC884B7F4}" srcOrd="1" destOrd="0" presId="urn:microsoft.com/office/officeart/2005/8/layout/orgChart1"/>
    <dgm:cxn modelId="{A8575C67-750A-439F-A579-03523D7C8819}" type="presParOf" srcId="{EF14BC3C-BE6B-4F38-B127-C33DDBE2C8B9}" destId="{73628042-07C8-4B3E-9743-4E20D24E166F}" srcOrd="2" destOrd="0" presId="urn:microsoft.com/office/officeart/2005/8/layout/orgChart1"/>
    <dgm:cxn modelId="{C0B2EEEC-70C4-4048-ADB0-86621CADB978}" type="presParOf" srcId="{98F88A8E-4950-49AB-AFD1-00551BAD37BC}" destId="{A91BF549-CD56-44A0-985B-7DCA38120D7F}" srcOrd="4" destOrd="0" presId="urn:microsoft.com/office/officeart/2005/8/layout/orgChart1"/>
    <dgm:cxn modelId="{3397C809-B14B-4A41-B245-815E4CD283C9}" type="presParOf" srcId="{98F88A8E-4950-49AB-AFD1-00551BAD37BC}" destId="{FF6BCB9A-2C2B-4C1B-8A14-0FB111D4398D}" srcOrd="5" destOrd="0" presId="urn:microsoft.com/office/officeart/2005/8/layout/orgChart1"/>
    <dgm:cxn modelId="{A3DFDF45-AF87-4464-9D6C-45AB5FB7D068}" type="presParOf" srcId="{FF6BCB9A-2C2B-4C1B-8A14-0FB111D4398D}" destId="{41C79D41-3CAB-4752-87FD-ACE3ABFF71DD}" srcOrd="0" destOrd="0" presId="urn:microsoft.com/office/officeart/2005/8/layout/orgChart1"/>
    <dgm:cxn modelId="{C1183B72-4EEF-40DF-991B-57860332D7B9}" type="presParOf" srcId="{41C79D41-3CAB-4752-87FD-ACE3ABFF71DD}" destId="{863B6558-42C4-4117-980C-DBBD04063B06}" srcOrd="0" destOrd="0" presId="urn:microsoft.com/office/officeart/2005/8/layout/orgChart1"/>
    <dgm:cxn modelId="{9EDDBBC0-AC23-45BB-B9E4-0C7666CFF75F}" type="presParOf" srcId="{41C79D41-3CAB-4752-87FD-ACE3ABFF71DD}" destId="{D300300A-54E4-457E-AD54-9CFE17619095}" srcOrd="1" destOrd="0" presId="urn:microsoft.com/office/officeart/2005/8/layout/orgChart1"/>
    <dgm:cxn modelId="{50AC8D7D-2E8A-44EB-A012-2C7AEFE067F5}" type="presParOf" srcId="{FF6BCB9A-2C2B-4C1B-8A14-0FB111D4398D}" destId="{1F58EC6D-3BD0-4C57-A5C8-30468387DEB1}" srcOrd="1" destOrd="0" presId="urn:microsoft.com/office/officeart/2005/8/layout/orgChart1"/>
    <dgm:cxn modelId="{00A93870-7377-45F5-B028-2ED7385BDB93}" type="presParOf" srcId="{FF6BCB9A-2C2B-4C1B-8A14-0FB111D4398D}" destId="{92283FF6-516B-4281-A263-44BB7AC7930E}" srcOrd="2" destOrd="0" presId="urn:microsoft.com/office/officeart/2005/8/layout/orgChart1"/>
    <dgm:cxn modelId="{8F584359-C936-4E1A-9124-9A7A50760039}" type="presParOf" srcId="{08921817-0CC8-4324-8F37-35A2F9CB67C9}" destId="{43509773-C5C5-44B1-868F-040D8E9255CF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055A0D-00F4-4912-9637-9000AD3D990B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098275A9-4C01-456A-B57E-838FEF508F98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Πλήθος, όχλος, κακοί: μικρομεσαίοι καλλιεργητές, εμπόριο, ναυτιλία , δεν εξισώνονταν με ευγενείς</a:t>
          </a:r>
          <a:endParaRPr lang="el-GR" dirty="0">
            <a:solidFill>
              <a:schemeClr val="tx1"/>
            </a:solidFill>
          </a:endParaRPr>
        </a:p>
      </dgm:t>
    </dgm:pt>
    <dgm:pt modelId="{04917ABA-F6DF-461A-81CF-DA79616DCB1D}" type="parTrans" cxnId="{092AD78D-8BB3-42C9-8BF9-A7AFFD5A5BE3}">
      <dgm:prSet/>
      <dgm:spPr/>
      <dgm:t>
        <a:bodyPr/>
        <a:lstStyle/>
        <a:p>
          <a:endParaRPr lang="el-GR"/>
        </a:p>
      </dgm:t>
    </dgm:pt>
    <dgm:pt modelId="{C120C6E0-04D8-4A66-A63B-B4F5DF32C4D7}" type="sibTrans" cxnId="{092AD78D-8BB3-42C9-8BF9-A7AFFD5A5BE3}">
      <dgm:prSet/>
      <dgm:spPr/>
      <dgm:t>
        <a:bodyPr/>
        <a:lstStyle/>
        <a:p>
          <a:endParaRPr lang="el-GR"/>
        </a:p>
      </dgm:t>
    </dgm:pt>
    <dgm:pt modelId="{AAC7D304-EB9A-48EC-98C8-366DC46A0ACC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Δούλοι: ο θεσμός της δουλείας συνδέεται με την ιστορία των πόλεων –κρατών. Ο πολίτης πρέπει να είναι απαλλαγμένος από εργασίες και να ασχολείται με τις υποθέσεις της πόλης</a:t>
          </a:r>
          <a:endParaRPr lang="el-GR" dirty="0">
            <a:solidFill>
              <a:schemeClr val="tx1"/>
            </a:solidFill>
          </a:endParaRPr>
        </a:p>
      </dgm:t>
    </dgm:pt>
    <dgm:pt modelId="{5A42E50A-A9F2-470F-80B3-DC6DD0ED3C3F}" type="parTrans" cxnId="{FFFE1CD0-7824-4BDB-B7BB-DDD231981E66}">
      <dgm:prSet/>
      <dgm:spPr/>
      <dgm:t>
        <a:bodyPr/>
        <a:lstStyle/>
        <a:p>
          <a:endParaRPr lang="el-GR"/>
        </a:p>
      </dgm:t>
    </dgm:pt>
    <dgm:pt modelId="{B5BE0D03-C6C2-44C9-B8A9-5B942D17CBB3}" type="sibTrans" cxnId="{FFFE1CD0-7824-4BDB-B7BB-DDD231981E66}">
      <dgm:prSet/>
      <dgm:spPr/>
      <dgm:t>
        <a:bodyPr/>
        <a:lstStyle/>
        <a:p>
          <a:endParaRPr lang="el-GR"/>
        </a:p>
      </dgm:t>
    </dgm:pt>
    <dgm:pt modelId="{CC6E2CDB-8162-4251-9067-A83FC11168CB}">
      <dgm:prSet phldrT="[Κείμενο]"/>
      <dgm:spPr/>
      <dgm:t>
        <a:bodyPr/>
        <a:lstStyle/>
        <a:p>
          <a:r>
            <a:rPr lang="el-GR" dirty="0" smtClean="0">
              <a:solidFill>
                <a:schemeClr val="tx1"/>
              </a:solidFill>
            </a:rPr>
            <a:t>Ευγενείς, άριστοι, ιππείς: σωματική άθληση, πνευματική καλλιέργεια,  πολεμική ετοιμότητα, γη, τρέφουν άλογα</a:t>
          </a:r>
        </a:p>
      </dgm:t>
    </dgm:pt>
    <dgm:pt modelId="{B14A029A-1023-4B11-A8B8-38E0D1EA81C6}" type="parTrans" cxnId="{4006E6B0-3109-4B1E-8AD4-4C85608D10CA}">
      <dgm:prSet/>
      <dgm:spPr/>
      <dgm:t>
        <a:bodyPr/>
        <a:lstStyle/>
        <a:p>
          <a:endParaRPr lang="el-GR"/>
        </a:p>
      </dgm:t>
    </dgm:pt>
    <dgm:pt modelId="{38789A30-B2CD-4E57-AA3F-3A56EDB6FE4D}" type="sibTrans" cxnId="{4006E6B0-3109-4B1E-8AD4-4C85608D10CA}">
      <dgm:prSet/>
      <dgm:spPr/>
      <dgm:t>
        <a:bodyPr/>
        <a:lstStyle/>
        <a:p>
          <a:endParaRPr lang="el-GR"/>
        </a:p>
      </dgm:t>
    </dgm:pt>
    <dgm:pt modelId="{1977A4A7-4F03-4EC0-AC6F-0C7FEB20972D}" type="pres">
      <dgm:prSet presAssocID="{1B055A0D-00F4-4912-9637-9000AD3D990B}" presName="compositeShape" presStyleCnt="0">
        <dgm:presLayoutVars>
          <dgm:chMax val="7"/>
          <dgm:dir/>
          <dgm:resizeHandles val="exact"/>
        </dgm:presLayoutVars>
      </dgm:prSet>
      <dgm:spPr/>
    </dgm:pt>
    <dgm:pt modelId="{8E6B80F9-8650-449C-B1AE-7E53A657DEED}" type="pres">
      <dgm:prSet presAssocID="{1B055A0D-00F4-4912-9637-9000AD3D990B}" presName="wedge1" presStyleLbl="node1" presStyleIdx="0" presStyleCnt="3" custLinFactNeighborX="-2097" custLinFactNeighborY="3074"/>
      <dgm:spPr/>
      <dgm:t>
        <a:bodyPr/>
        <a:lstStyle/>
        <a:p>
          <a:endParaRPr lang="el-GR"/>
        </a:p>
      </dgm:t>
    </dgm:pt>
    <dgm:pt modelId="{54BBFD0C-FB4F-48DD-AF45-6D5A773C2C41}" type="pres">
      <dgm:prSet presAssocID="{1B055A0D-00F4-4912-9637-9000AD3D990B}" presName="dummy1a" presStyleCnt="0"/>
      <dgm:spPr/>
    </dgm:pt>
    <dgm:pt modelId="{61E107D2-7A52-4546-A0C1-D6DCAFAD3FE7}" type="pres">
      <dgm:prSet presAssocID="{1B055A0D-00F4-4912-9637-9000AD3D990B}" presName="dummy1b" presStyleCnt="0"/>
      <dgm:spPr/>
    </dgm:pt>
    <dgm:pt modelId="{9819441C-162B-43DD-9E7B-E01BF370C939}" type="pres">
      <dgm:prSet presAssocID="{1B055A0D-00F4-4912-9637-9000AD3D990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35BC8E-3527-4EBD-AC00-CA5EC96C7215}" type="pres">
      <dgm:prSet presAssocID="{1B055A0D-00F4-4912-9637-9000AD3D990B}" presName="wedge2" presStyleLbl="node1" presStyleIdx="1" presStyleCnt="3"/>
      <dgm:spPr/>
      <dgm:t>
        <a:bodyPr/>
        <a:lstStyle/>
        <a:p>
          <a:endParaRPr lang="el-GR"/>
        </a:p>
      </dgm:t>
    </dgm:pt>
    <dgm:pt modelId="{8F681CB6-7BE1-4018-8959-8FC907DF4CED}" type="pres">
      <dgm:prSet presAssocID="{1B055A0D-00F4-4912-9637-9000AD3D990B}" presName="dummy2a" presStyleCnt="0"/>
      <dgm:spPr/>
    </dgm:pt>
    <dgm:pt modelId="{51FA4F60-B7FE-4B95-9E7A-6299DD931BFF}" type="pres">
      <dgm:prSet presAssocID="{1B055A0D-00F4-4912-9637-9000AD3D990B}" presName="dummy2b" presStyleCnt="0"/>
      <dgm:spPr/>
    </dgm:pt>
    <dgm:pt modelId="{301FF4D5-BBFA-4E5B-8AC5-6C74DCA7484D}" type="pres">
      <dgm:prSet presAssocID="{1B055A0D-00F4-4912-9637-9000AD3D990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04AD3C2-D6D2-4E98-B962-D8F138680BAD}" type="pres">
      <dgm:prSet presAssocID="{1B055A0D-00F4-4912-9637-9000AD3D990B}" presName="wedge3" presStyleLbl="node1" presStyleIdx="2" presStyleCnt="3" custScaleY="101948" custLinFactNeighborX="3636" custLinFactNeighborY="2433"/>
      <dgm:spPr/>
      <dgm:t>
        <a:bodyPr/>
        <a:lstStyle/>
        <a:p>
          <a:endParaRPr lang="el-GR"/>
        </a:p>
      </dgm:t>
    </dgm:pt>
    <dgm:pt modelId="{8434FA71-1234-4938-9E9E-0530A322D48B}" type="pres">
      <dgm:prSet presAssocID="{1B055A0D-00F4-4912-9637-9000AD3D990B}" presName="dummy3a" presStyleCnt="0"/>
      <dgm:spPr/>
    </dgm:pt>
    <dgm:pt modelId="{544FC350-1EEA-41EF-9414-BDA0C611C65B}" type="pres">
      <dgm:prSet presAssocID="{1B055A0D-00F4-4912-9637-9000AD3D990B}" presName="dummy3b" presStyleCnt="0"/>
      <dgm:spPr/>
    </dgm:pt>
    <dgm:pt modelId="{6EF7C77E-54A7-4D7D-B548-AE3063BA21A4}" type="pres">
      <dgm:prSet presAssocID="{1B055A0D-00F4-4912-9637-9000AD3D990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6B64817-927D-40FB-BAC7-86F64598B7A4}" type="pres">
      <dgm:prSet presAssocID="{C120C6E0-04D8-4A66-A63B-B4F5DF32C4D7}" presName="arrowWedge1" presStyleLbl="fgSibTrans2D1" presStyleIdx="0" presStyleCnt="3"/>
      <dgm:spPr/>
    </dgm:pt>
    <dgm:pt modelId="{64EBBFA8-E2F3-465D-83C5-73D208BCFDE9}" type="pres">
      <dgm:prSet presAssocID="{B5BE0D03-C6C2-44C9-B8A9-5B942D17CBB3}" presName="arrowWedge2" presStyleLbl="fgSibTrans2D1" presStyleIdx="1" presStyleCnt="3"/>
      <dgm:spPr/>
    </dgm:pt>
    <dgm:pt modelId="{D0F487D3-010F-4DC1-A863-2AEC78E01647}" type="pres">
      <dgm:prSet presAssocID="{38789A30-B2CD-4E57-AA3F-3A56EDB6FE4D}" presName="arrowWedge3" presStyleLbl="fgSibTrans2D1" presStyleIdx="2" presStyleCnt="3"/>
      <dgm:spPr/>
    </dgm:pt>
  </dgm:ptLst>
  <dgm:cxnLst>
    <dgm:cxn modelId="{16B5D8BE-34A9-4AD2-ACBF-E1F705CB6357}" type="presOf" srcId="{AAC7D304-EB9A-48EC-98C8-366DC46A0ACC}" destId="{6B35BC8E-3527-4EBD-AC00-CA5EC96C7215}" srcOrd="0" destOrd="0" presId="urn:microsoft.com/office/officeart/2005/8/layout/cycle8"/>
    <dgm:cxn modelId="{4006E6B0-3109-4B1E-8AD4-4C85608D10CA}" srcId="{1B055A0D-00F4-4912-9637-9000AD3D990B}" destId="{CC6E2CDB-8162-4251-9067-A83FC11168CB}" srcOrd="2" destOrd="0" parTransId="{B14A029A-1023-4B11-A8B8-38E0D1EA81C6}" sibTransId="{38789A30-B2CD-4E57-AA3F-3A56EDB6FE4D}"/>
    <dgm:cxn modelId="{306B59D6-B172-4924-9B13-8E8C6D0CE095}" type="presOf" srcId="{CC6E2CDB-8162-4251-9067-A83FC11168CB}" destId="{6EF7C77E-54A7-4D7D-B548-AE3063BA21A4}" srcOrd="1" destOrd="0" presId="urn:microsoft.com/office/officeart/2005/8/layout/cycle8"/>
    <dgm:cxn modelId="{092AD78D-8BB3-42C9-8BF9-A7AFFD5A5BE3}" srcId="{1B055A0D-00F4-4912-9637-9000AD3D990B}" destId="{098275A9-4C01-456A-B57E-838FEF508F98}" srcOrd="0" destOrd="0" parTransId="{04917ABA-F6DF-461A-81CF-DA79616DCB1D}" sibTransId="{C120C6E0-04D8-4A66-A63B-B4F5DF32C4D7}"/>
    <dgm:cxn modelId="{AA05E164-B74A-4E87-92F6-B3750F7D0FB8}" type="presOf" srcId="{CC6E2CDB-8162-4251-9067-A83FC11168CB}" destId="{B04AD3C2-D6D2-4E98-B962-D8F138680BAD}" srcOrd="0" destOrd="0" presId="urn:microsoft.com/office/officeart/2005/8/layout/cycle8"/>
    <dgm:cxn modelId="{009D91FE-565F-45E3-9ECE-BB786607A285}" type="presOf" srcId="{098275A9-4C01-456A-B57E-838FEF508F98}" destId="{9819441C-162B-43DD-9E7B-E01BF370C939}" srcOrd="1" destOrd="0" presId="urn:microsoft.com/office/officeart/2005/8/layout/cycle8"/>
    <dgm:cxn modelId="{FFFE1CD0-7824-4BDB-B7BB-DDD231981E66}" srcId="{1B055A0D-00F4-4912-9637-9000AD3D990B}" destId="{AAC7D304-EB9A-48EC-98C8-366DC46A0ACC}" srcOrd="1" destOrd="0" parTransId="{5A42E50A-A9F2-470F-80B3-DC6DD0ED3C3F}" sibTransId="{B5BE0D03-C6C2-44C9-B8A9-5B942D17CBB3}"/>
    <dgm:cxn modelId="{B9F54A18-BB83-42D5-8F35-AFD659C61B04}" type="presOf" srcId="{AAC7D304-EB9A-48EC-98C8-366DC46A0ACC}" destId="{301FF4D5-BBFA-4E5B-8AC5-6C74DCA7484D}" srcOrd="1" destOrd="0" presId="urn:microsoft.com/office/officeart/2005/8/layout/cycle8"/>
    <dgm:cxn modelId="{3FBBC8C4-D675-4094-AFC0-78088795AAC4}" type="presOf" srcId="{098275A9-4C01-456A-B57E-838FEF508F98}" destId="{8E6B80F9-8650-449C-B1AE-7E53A657DEED}" srcOrd="0" destOrd="0" presId="urn:microsoft.com/office/officeart/2005/8/layout/cycle8"/>
    <dgm:cxn modelId="{4D4AA34A-BDA9-4B9C-91AF-66754771410F}" type="presOf" srcId="{1B055A0D-00F4-4912-9637-9000AD3D990B}" destId="{1977A4A7-4F03-4EC0-AC6F-0C7FEB20972D}" srcOrd="0" destOrd="0" presId="urn:microsoft.com/office/officeart/2005/8/layout/cycle8"/>
    <dgm:cxn modelId="{47DB9554-5A78-4B9E-BBE2-158C38276EF3}" type="presParOf" srcId="{1977A4A7-4F03-4EC0-AC6F-0C7FEB20972D}" destId="{8E6B80F9-8650-449C-B1AE-7E53A657DEED}" srcOrd="0" destOrd="0" presId="urn:microsoft.com/office/officeart/2005/8/layout/cycle8"/>
    <dgm:cxn modelId="{48DC7B93-E6C4-473A-BA7E-0CB602E907D8}" type="presParOf" srcId="{1977A4A7-4F03-4EC0-AC6F-0C7FEB20972D}" destId="{54BBFD0C-FB4F-48DD-AF45-6D5A773C2C41}" srcOrd="1" destOrd="0" presId="urn:microsoft.com/office/officeart/2005/8/layout/cycle8"/>
    <dgm:cxn modelId="{1515B410-18C8-4181-AE08-D69449C30EB2}" type="presParOf" srcId="{1977A4A7-4F03-4EC0-AC6F-0C7FEB20972D}" destId="{61E107D2-7A52-4546-A0C1-D6DCAFAD3FE7}" srcOrd="2" destOrd="0" presId="urn:microsoft.com/office/officeart/2005/8/layout/cycle8"/>
    <dgm:cxn modelId="{B49A59BC-1353-4C28-80D5-A58040F27F7A}" type="presParOf" srcId="{1977A4A7-4F03-4EC0-AC6F-0C7FEB20972D}" destId="{9819441C-162B-43DD-9E7B-E01BF370C939}" srcOrd="3" destOrd="0" presId="urn:microsoft.com/office/officeart/2005/8/layout/cycle8"/>
    <dgm:cxn modelId="{C3C0E9C3-94F6-42DE-80F6-88B9437BCCB0}" type="presParOf" srcId="{1977A4A7-4F03-4EC0-AC6F-0C7FEB20972D}" destId="{6B35BC8E-3527-4EBD-AC00-CA5EC96C7215}" srcOrd="4" destOrd="0" presId="urn:microsoft.com/office/officeart/2005/8/layout/cycle8"/>
    <dgm:cxn modelId="{93B7BA42-4FF0-4E6F-981F-9563D4DE306E}" type="presParOf" srcId="{1977A4A7-4F03-4EC0-AC6F-0C7FEB20972D}" destId="{8F681CB6-7BE1-4018-8959-8FC907DF4CED}" srcOrd="5" destOrd="0" presId="urn:microsoft.com/office/officeart/2005/8/layout/cycle8"/>
    <dgm:cxn modelId="{4653D7E7-D2E5-40D1-9302-4139F23CD82C}" type="presParOf" srcId="{1977A4A7-4F03-4EC0-AC6F-0C7FEB20972D}" destId="{51FA4F60-B7FE-4B95-9E7A-6299DD931BFF}" srcOrd="6" destOrd="0" presId="urn:microsoft.com/office/officeart/2005/8/layout/cycle8"/>
    <dgm:cxn modelId="{4315BA64-4288-4172-A82A-2B4093D494CE}" type="presParOf" srcId="{1977A4A7-4F03-4EC0-AC6F-0C7FEB20972D}" destId="{301FF4D5-BBFA-4E5B-8AC5-6C74DCA7484D}" srcOrd="7" destOrd="0" presId="urn:microsoft.com/office/officeart/2005/8/layout/cycle8"/>
    <dgm:cxn modelId="{0FB26ADB-46FB-4F9A-8180-D841D6C2D095}" type="presParOf" srcId="{1977A4A7-4F03-4EC0-AC6F-0C7FEB20972D}" destId="{B04AD3C2-D6D2-4E98-B962-D8F138680BAD}" srcOrd="8" destOrd="0" presId="urn:microsoft.com/office/officeart/2005/8/layout/cycle8"/>
    <dgm:cxn modelId="{14D9587A-A12A-4E2F-8F70-427267ED6DF5}" type="presParOf" srcId="{1977A4A7-4F03-4EC0-AC6F-0C7FEB20972D}" destId="{8434FA71-1234-4938-9E9E-0530A322D48B}" srcOrd="9" destOrd="0" presId="urn:microsoft.com/office/officeart/2005/8/layout/cycle8"/>
    <dgm:cxn modelId="{B92A8AE3-1099-4396-8AEB-0762002ADDE3}" type="presParOf" srcId="{1977A4A7-4F03-4EC0-AC6F-0C7FEB20972D}" destId="{544FC350-1EEA-41EF-9414-BDA0C611C65B}" srcOrd="10" destOrd="0" presId="urn:microsoft.com/office/officeart/2005/8/layout/cycle8"/>
    <dgm:cxn modelId="{02599160-C6D8-49C4-97E2-C370162481AB}" type="presParOf" srcId="{1977A4A7-4F03-4EC0-AC6F-0C7FEB20972D}" destId="{6EF7C77E-54A7-4D7D-B548-AE3063BA21A4}" srcOrd="11" destOrd="0" presId="urn:microsoft.com/office/officeart/2005/8/layout/cycle8"/>
    <dgm:cxn modelId="{3BD75B3A-5C27-4847-BF1B-A6C0B819A96E}" type="presParOf" srcId="{1977A4A7-4F03-4EC0-AC6F-0C7FEB20972D}" destId="{E6B64817-927D-40FB-BAC7-86F64598B7A4}" srcOrd="12" destOrd="0" presId="urn:microsoft.com/office/officeart/2005/8/layout/cycle8"/>
    <dgm:cxn modelId="{69166029-4CA3-4BB9-846E-0C5D4776E815}" type="presParOf" srcId="{1977A4A7-4F03-4EC0-AC6F-0C7FEB20972D}" destId="{64EBBFA8-E2F3-465D-83C5-73D208BCFDE9}" srcOrd="13" destOrd="0" presId="urn:microsoft.com/office/officeart/2005/8/layout/cycle8"/>
    <dgm:cxn modelId="{F2BDFF77-9B24-4537-B36B-9683881686D5}" type="presParOf" srcId="{1977A4A7-4F03-4EC0-AC6F-0C7FEB20972D}" destId="{D0F487D3-010F-4DC1-A863-2AEC78E01647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Έλλειψη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6" name="15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26/11/2024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 smtClean="0"/>
              <a:t>750- 480 </a:t>
            </a:r>
            <a:r>
              <a:rPr lang="el-GR" b="1" dirty="0" err="1" smtClean="0"/>
              <a:t>π.Χ.</a:t>
            </a:r>
            <a:endParaRPr lang="el-GR" b="1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ΑΡΧΑΪΚΗ ΕΠΟΧΗ</a:t>
            </a:r>
            <a:br>
              <a:rPr lang="el-GR" b="1" dirty="0" smtClean="0"/>
            </a:br>
            <a:r>
              <a:rPr lang="el-GR" b="1" dirty="0" smtClean="0"/>
              <a:t>μέσα 8</a:t>
            </a:r>
            <a:r>
              <a:rPr lang="el-GR" b="1" baseline="30000" dirty="0" smtClean="0"/>
              <a:t>ου</a:t>
            </a:r>
            <a:r>
              <a:rPr lang="el-GR" b="1" dirty="0" smtClean="0"/>
              <a:t>- πρώτη εικοσαετία 5</a:t>
            </a:r>
            <a:r>
              <a:rPr lang="el-GR" b="1" baseline="30000" dirty="0" smtClean="0"/>
              <a:t>ου</a:t>
            </a:r>
            <a:r>
              <a:rPr lang="el-GR" b="1" dirty="0" smtClean="0"/>
              <a:t> αιώνα </a:t>
            </a:r>
            <a:r>
              <a:rPr lang="el-GR" b="1" dirty="0" err="1" smtClean="0"/>
              <a:t>π.Χ.</a:t>
            </a:r>
            <a:endParaRPr lang="el-G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αντιμετώπιση της κρίσης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κλειστή αγροτική κοινωνία δεν μπορούσε να βγάλει από την κρίση τις ελληνικές πόλεις κράτη έτσι προέκυψαν οι εξής λύσεις:</a:t>
            </a:r>
          </a:p>
          <a:p>
            <a:pPr>
              <a:buNone/>
            </a:pPr>
            <a:r>
              <a:rPr lang="el-GR" dirty="0" smtClean="0"/>
              <a:t>1) Ανάπτυξη βιοτεχνίας κι εμπορίου (Αθήνα)</a:t>
            </a:r>
          </a:p>
          <a:p>
            <a:pPr>
              <a:buNone/>
            </a:pPr>
            <a:r>
              <a:rPr lang="el-GR" dirty="0" smtClean="0"/>
              <a:t>2) Κατακτητικοί πόλεμοι κι εδαφική επέκταση (Σπάρτη, Άργος, </a:t>
            </a:r>
            <a:r>
              <a:rPr lang="el-GR" dirty="0" err="1" smtClean="0"/>
              <a:t>Ήλιδα</a:t>
            </a:r>
            <a:r>
              <a:rPr lang="el-GR" dirty="0" smtClean="0"/>
              <a:t>)</a:t>
            </a:r>
          </a:p>
          <a:p>
            <a:pPr>
              <a:buNone/>
            </a:pPr>
            <a:r>
              <a:rPr lang="el-GR" dirty="0" smtClean="0"/>
              <a:t>3) Αποικισμός (Κόρινθος Μέγαρα, Χαλκίδα)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Απομονωμένα φύλα: κράτησαν τη φυλετική οργάνωση και ακολούθησαν άλλη πορεία. (Αρκάδες, Αιτωλοί, Ηπειρώτες, Μακεδόνες)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περίοδος προετοιμασίας, είναι οι απαρχές της οικονομικής, πολιτικής και πολιτιστικής εξέλιξης του ελληνικού κόσμου.</a:t>
            </a:r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Χαρακτηρισμός</a:t>
            </a:r>
            <a:endParaRPr lang="el-GR" dirty="0"/>
          </a:p>
        </p:txBody>
      </p:sp>
      <p:pic>
        <p:nvPicPr>
          <p:cNvPr id="6" name="5 - Εικόνα" descr="4D010CE6-427D-4894-BF6B-F4BDB969943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818" y="2679267"/>
            <a:ext cx="2787182" cy="417873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Από τα μέσα του 8</a:t>
            </a:r>
            <a:r>
              <a:rPr lang="el-GR" baseline="30000" dirty="0" smtClean="0"/>
              <a:t>ου</a:t>
            </a:r>
            <a:r>
              <a:rPr lang="el-GR" dirty="0" smtClean="0"/>
              <a:t> αιώνα στο πλαίσιο των οργανωμένων πόλεων-κρατών αρχίζει ο β’ ελληνικός αποικισμός.</a:t>
            </a:r>
          </a:p>
          <a:p>
            <a:r>
              <a:rPr lang="el-GR" dirty="0" smtClean="0"/>
              <a:t>7</a:t>
            </a:r>
            <a:r>
              <a:rPr lang="el-GR" baseline="30000" dirty="0" smtClean="0"/>
              <a:t>ος</a:t>
            </a:r>
            <a:r>
              <a:rPr lang="el-GR" dirty="0" smtClean="0"/>
              <a:t>- 6</a:t>
            </a:r>
            <a:r>
              <a:rPr lang="el-GR" baseline="30000" dirty="0" smtClean="0"/>
              <a:t>ος</a:t>
            </a:r>
            <a:r>
              <a:rPr lang="el-GR" dirty="0" smtClean="0"/>
              <a:t> : εποχή διαμόρφωσης αρχαίου ελληνικού πολιτισμού</a:t>
            </a:r>
          </a:p>
          <a:p>
            <a:r>
              <a:rPr lang="el-GR" dirty="0" smtClean="0"/>
              <a:t>Τέλος αρχαϊκής εποχής: αγώνες Ελλήνων εναντίον «βαρβάρων». Με αυτούς ενισχύεται η εθνική τους συνείδηση κι επικυρώνεται η αποτελεσματικότητα της πόλης-κράτους</a:t>
            </a:r>
          </a:p>
          <a:p>
            <a:endParaRPr lang="el-GR" dirty="0"/>
          </a:p>
        </p:txBody>
      </p:sp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ΑΡΧΑΪΚΗ ΕΠΟΧΗ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Η γένεση της πόλης-κράτους</a:t>
            </a:r>
            <a:endParaRPr lang="el-GR" b="1" dirty="0"/>
          </a:p>
        </p:txBody>
      </p:sp>
      <p:graphicFrame>
        <p:nvGraphicFramePr>
          <p:cNvPr id="4" name="3 - Διάγραμμα"/>
          <p:cNvGraphicFramePr/>
          <p:nvPr/>
        </p:nvGraphicFramePr>
        <p:xfrm>
          <a:off x="357158" y="1397000"/>
          <a:ext cx="8001056" cy="4746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6600" dirty="0" smtClean="0"/>
              <a:t>-</a:t>
            </a:r>
            <a:endParaRPr lang="el-GR" sz="6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συνεχής αγώνας για ελευθερία, αυτονομία, αυτάρκεια, έφερνε έναν τοπικισμός έντονο που δεν ευνοούσε την ένωσή τους σε κράτος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θεσμός της πόλης υπήρχε από τη Μεσοποταμία, όμως μόνο στις ελληνικές πόλεις -κράτη η έννοια του πολίτη και της πολιτικής, απέκτησαν υπόσταση κι έγιναν πραγματικότητα. </a:t>
            </a:r>
          </a:p>
          <a:p>
            <a:r>
              <a:rPr lang="el-GR" dirty="0" smtClean="0"/>
              <a:t>Επιτεύγματα της πόλης: η ανάπτυξη δημοκρατίας, επιστήμης, φιλοσοφίας, ποίησης, θεάτρου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σημασία του θεσμού της πόλης-κράτους</a:t>
            </a:r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idx="3"/>
          </p:nvPr>
        </p:nvSpPr>
        <p:spPr/>
        <p:txBody>
          <a:bodyPr>
            <a:noAutofit/>
          </a:bodyPr>
          <a:lstStyle/>
          <a:p>
            <a:r>
              <a:rPr lang="el-GR" sz="6600" dirty="0" smtClean="0"/>
              <a:t>+</a:t>
            </a:r>
            <a:endParaRPr lang="el-GR" sz="6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Οικονομική και κοινωνική οργάνωση</a:t>
            </a:r>
            <a:br>
              <a:rPr lang="el-GR" b="1" dirty="0" smtClean="0"/>
            </a:br>
            <a:r>
              <a:rPr lang="el-GR" b="1" dirty="0" smtClean="0"/>
              <a:t>Συνοικισμός</a:t>
            </a:r>
            <a:endParaRPr lang="el-GR" b="1" dirty="0"/>
          </a:p>
        </p:txBody>
      </p:sp>
      <p:sp>
        <p:nvSpPr>
          <p:cNvPr id="9" name="8 - Οριζόντιος πάπυρος"/>
          <p:cNvSpPr/>
          <p:nvPr/>
        </p:nvSpPr>
        <p:spPr>
          <a:xfrm>
            <a:off x="928662" y="1857364"/>
            <a:ext cx="2786082" cy="450059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Πού σχηματίστηκαν οι πρώτες πόλεις κράτη;</a:t>
            </a:r>
          </a:p>
          <a:p>
            <a:pPr algn="ctr"/>
            <a:endParaRPr lang="el-GR" b="1" dirty="0" smtClean="0">
              <a:solidFill>
                <a:schemeClr val="tx1"/>
              </a:solidFill>
            </a:endParaRPr>
          </a:p>
          <a:p>
            <a:pPr algn="ctr"/>
            <a:endParaRPr lang="el-GR" b="1" dirty="0" smtClean="0">
              <a:solidFill>
                <a:schemeClr val="tx1"/>
              </a:solidFill>
            </a:endParaRP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Στη Μικρά Ασία, στη διάρκεια του Α’ αποικισμού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10" name="9 - Κατακόρυφος πάπυρος"/>
          <p:cNvSpPr/>
          <p:nvPr/>
        </p:nvSpPr>
        <p:spPr>
          <a:xfrm>
            <a:off x="5357818" y="2071678"/>
            <a:ext cx="3429024" cy="3786214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Στον ελλαδικό χώρο   πιθανότατα ή τμήματα διαφορετικών φύλων ανεξαρτητοποιήθηκαν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ή</a:t>
            </a:r>
          </a:p>
          <a:p>
            <a:pPr algn="ctr"/>
            <a:r>
              <a:rPr lang="el-GR" b="1" dirty="0" smtClean="0">
                <a:solidFill>
                  <a:schemeClr val="tx1"/>
                </a:solidFill>
              </a:rPr>
              <a:t>γειτονικές κοινότητες / κώμες ενώθηκαν και συγκρότησαν ενιαία διοίκηση(συνοικισμός) </a:t>
            </a:r>
            <a:endParaRPr lang="el-G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Η κρίση του Ομηρικού κόσμου (τέλη 9</a:t>
            </a:r>
            <a:r>
              <a:rPr lang="el-GR" b="1" baseline="30000" dirty="0" smtClean="0"/>
              <a:t>ου</a:t>
            </a:r>
            <a:r>
              <a:rPr lang="el-GR" b="1" dirty="0" smtClean="0"/>
              <a:t> </a:t>
            </a:r>
            <a:r>
              <a:rPr lang="el-GR" b="1" dirty="0" err="1" smtClean="0"/>
              <a:t>π.Χ.</a:t>
            </a:r>
            <a:r>
              <a:rPr lang="el-GR" b="1" dirty="0" smtClean="0"/>
              <a:t> - αίτια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Περιορισμένα μέσα εκμετάλλευσης</a:t>
            </a:r>
          </a:p>
          <a:p>
            <a:r>
              <a:rPr lang="el-GR" dirty="0" smtClean="0"/>
              <a:t>Συγκέντρωση της γης σε λίγους</a:t>
            </a:r>
          </a:p>
          <a:p>
            <a:r>
              <a:rPr lang="el-GR" dirty="0" smtClean="0"/>
              <a:t>Απουσία εργασιακής ειδίκευσης</a:t>
            </a:r>
          </a:p>
          <a:p>
            <a:r>
              <a:rPr lang="el-GR" dirty="0" smtClean="0"/>
              <a:t>Έλλειψη πόρων</a:t>
            </a:r>
          </a:p>
          <a:p>
            <a:r>
              <a:rPr lang="el-GR" dirty="0" smtClean="0"/>
              <a:t>Περιορισμός της βασιλικής εξουσίας</a:t>
            </a:r>
          </a:p>
          <a:p>
            <a:r>
              <a:rPr lang="el-GR" dirty="0" smtClean="0"/>
              <a:t>Έλλειψη οργανωμένου στρατού</a:t>
            </a:r>
          </a:p>
          <a:p>
            <a:r>
              <a:rPr lang="el-GR" dirty="0" smtClean="0"/>
              <a:t>Αύξηση της δύναμης των ευγενών που αμφισβητούν βασιλιά</a:t>
            </a:r>
          </a:p>
          <a:p>
            <a:endParaRPr lang="el-GR" dirty="0" smtClean="0"/>
          </a:p>
          <a:p>
            <a:endParaRPr lang="el-GR" dirty="0"/>
          </a:p>
        </p:txBody>
      </p:sp>
      <p:pic>
        <p:nvPicPr>
          <p:cNvPr id="7" name="6 - Θέση περιεχομένου" descr="Untitled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24642" y="1500174"/>
            <a:ext cx="4490762" cy="378621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5572132" cy="5268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Κοινωνική οργάνωση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7" name="6 - Εικόνα" descr="arxtexni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13372" y="928670"/>
            <a:ext cx="3730628" cy="268605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Χαρτί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Χαρτί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54</TotalTime>
  <Words>472</Words>
  <PresentationFormat>Προβολή στην οθόνη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Χαρτί</vt:lpstr>
      <vt:lpstr>ΑΡΧΑΪΚΗ ΕΠΟΧΗ μέσα 8ου- πρώτη εικοσαετία 5ου αιώνα π.Χ.</vt:lpstr>
      <vt:lpstr>Χαρακτηρισμός</vt:lpstr>
      <vt:lpstr>ΑΡΧΑΪΚΗ ΕΠΟΧΗ</vt:lpstr>
      <vt:lpstr>Η γένεση της πόλης-κράτους</vt:lpstr>
      <vt:lpstr>Διαφάνεια 5</vt:lpstr>
      <vt:lpstr>Η σημασία του θεσμού της πόλης-κράτους</vt:lpstr>
      <vt:lpstr>Οικονομική και κοινωνική οργάνωση Συνοικισμός</vt:lpstr>
      <vt:lpstr>Η κρίση του Ομηρικού κόσμου (τέλη 9ου π.Χ. - αίτια</vt:lpstr>
      <vt:lpstr>Κοινωνική οργάνωση </vt:lpstr>
      <vt:lpstr>Η αντιμετώπιση της κρίσης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ΑΡΧΑΪΚΗ ΕΠΟΧΗ μέσα 8ου- πρώτη εικοσαετία 5ου αιώνα π.Χ.</dc:title>
  <dc:creator>USER</dc:creator>
  <cp:lastModifiedBy>USER</cp:lastModifiedBy>
  <cp:revision>8</cp:revision>
  <dcterms:created xsi:type="dcterms:W3CDTF">2024-11-15T13:59:59Z</dcterms:created>
  <dcterms:modified xsi:type="dcterms:W3CDTF">2024-11-26T18:11:46Z</dcterms:modified>
</cp:coreProperties>
</file>