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9" r:id="rId4"/>
    <p:sldId id="320" r:id="rId5"/>
    <p:sldId id="321" r:id="rId6"/>
    <p:sldId id="322" r:id="rId7"/>
    <p:sldId id="323" r:id="rId8"/>
    <p:sldId id="258" r:id="rId9"/>
    <p:sldId id="289" r:id="rId10"/>
    <p:sldId id="259" r:id="rId11"/>
    <p:sldId id="260" r:id="rId12"/>
    <p:sldId id="261" r:id="rId13"/>
    <p:sldId id="262" r:id="rId14"/>
    <p:sldId id="263" r:id="rId15"/>
    <p:sldId id="264" r:id="rId16"/>
    <p:sldId id="288" r:id="rId17"/>
    <p:sldId id="265" r:id="rId18"/>
    <p:sldId id="295" r:id="rId19"/>
    <p:sldId id="290" r:id="rId20"/>
    <p:sldId id="291" r:id="rId21"/>
    <p:sldId id="292" r:id="rId22"/>
    <p:sldId id="293" r:id="rId23"/>
    <p:sldId id="294" r:id="rId24"/>
    <p:sldId id="296" r:id="rId25"/>
    <p:sldId id="297" r:id="rId26"/>
    <p:sldId id="299" r:id="rId27"/>
    <p:sldId id="300" r:id="rId28"/>
    <p:sldId id="324" r:id="rId29"/>
    <p:sldId id="325" r:id="rId30"/>
    <p:sldId id="326" r:id="rId31"/>
    <p:sldId id="327" r:id="rId32"/>
    <p:sldId id="328" r:id="rId33"/>
    <p:sldId id="266" r:id="rId34"/>
    <p:sldId id="287" r:id="rId35"/>
    <p:sldId id="281" r:id="rId36"/>
    <p:sldId id="282" r:id="rId37"/>
    <p:sldId id="283" r:id="rId38"/>
    <p:sldId id="284" r:id="rId39"/>
    <p:sldId id="285" r:id="rId40"/>
    <p:sldId id="28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301" r:id="rId51"/>
    <p:sldId id="302" r:id="rId52"/>
    <p:sldId id="303" r:id="rId53"/>
    <p:sldId id="304" r:id="rId54"/>
    <p:sldId id="306" r:id="rId55"/>
    <p:sldId id="307" r:id="rId56"/>
    <p:sldId id="308" r:id="rId57"/>
    <p:sldId id="305" r:id="rId58"/>
    <p:sldId id="309" r:id="rId59"/>
    <p:sldId id="310" r:id="rId60"/>
    <p:sldId id="311" r:id="rId61"/>
    <p:sldId id="315" r:id="rId62"/>
    <p:sldId id="312" r:id="rId63"/>
    <p:sldId id="313" r:id="rId64"/>
    <p:sldId id="318" r:id="rId65"/>
    <p:sldId id="329" r:id="rId66"/>
    <p:sldId id="330" r:id="rId67"/>
    <p:sldId id="331" r:id="rId68"/>
    <p:sldId id="332" r:id="rId69"/>
    <p:sldId id="314" r:id="rId70"/>
    <p:sldId id="316" r:id="rId71"/>
    <p:sldId id="317" r:id="rId7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9BE7CBE-9C02-43E7-B4F2-EB2FC4737AC9}" type="datetimeFigureOut">
              <a:rPr lang="el-GR" smtClean="0"/>
              <a:pPr/>
              <a:t>18/12/24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38B1E8-0A7C-4098-9D62-6F35FF369EC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Buisnesse</a:t>
            </a:r>
            <a:r>
              <a:rPr lang="en-US" dirty="0"/>
              <a:t> card</a:t>
            </a:r>
            <a:br>
              <a:rPr lang="en-US" dirty="0"/>
            </a:br>
            <a:r>
              <a:rPr lang="en-US" dirty="0" err="1"/>
              <a:t>catre</a:t>
            </a:r>
            <a:r>
              <a:rPr lang="en-US" dirty="0"/>
              <a:t> </a:t>
            </a:r>
            <a:r>
              <a:rPr lang="en-US" dirty="0" err="1"/>
              <a:t>visite</a:t>
            </a:r>
            <a:br>
              <a:rPr lang="en-US" dirty="0"/>
            </a:br>
            <a:r>
              <a:rPr lang="el-GR" dirty="0" err="1"/>
              <a:t>επαγγελματι</a:t>
            </a:r>
            <a:r>
              <a:rPr lang="en-US" dirty="0"/>
              <a:t>KE</a:t>
            </a:r>
            <a:r>
              <a:rPr lang="el-GR" dirty="0"/>
              <a:t>ς </a:t>
            </a:r>
            <a:r>
              <a:rPr lang="en-US" dirty="0"/>
              <a:t>KA</a:t>
            </a:r>
            <a:r>
              <a:rPr lang="el-GR" dirty="0" err="1"/>
              <a:t>ρτες</a:t>
            </a: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y\Documents\Επαγγελματικές Μονογραφίες\2009 2010\carte visite\ellinikes\cards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-24"/>
            <a:ext cx="6858048" cy="6858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ly\Documents\Επαγγελματικές Μονογραφίες\2009 2010\carte visite\ellinikes\karta-lebe1[3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786742" cy="511004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357158" y="428604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ΕΠΙΠΛΕΟΝ ΣΤΟΙΧΕΙΟ 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ΩΡΕΣ ΠΟΥ ΔΕΧΕΤΑΙ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ly\Documents\Επαγγελματικές Μονογραφίες\2009 2010\carte visite\ellinikes\karta-lebe2[4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682" y="571481"/>
            <a:ext cx="830272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ly\Documents\Επαγγελματικές Μονογραφίες\2009 2010\carte visite\ellinikes\karta-lebe3[6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74" y="500042"/>
            <a:ext cx="8413425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ly\Documents\Επαγγελματικές Μονογραφίες\2009 2010\carte visite\ellinikes\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3" y="571481"/>
            <a:ext cx="9107747" cy="5737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aly\Documents\Επαγγελματικές Μονογραφίες\2009 2010\carte visite\ellinikes\m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47" y="642918"/>
            <a:ext cx="8780071" cy="5531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aly\Documents\Επαγγελματικές Μονογραφίες\2009 2010\carte visite\ellinikes\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71414"/>
            <a:ext cx="3357586" cy="6715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aly\Documents\Επαγγελματικές Μονογραφίες\2009 2010\carte visite\ellinikes\me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433" y="785794"/>
            <a:ext cx="8391129" cy="5286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aly\Documents\Επαγγελματικές Μονογραφίες\2009 2010\carte visite\carte_visite_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88" y="1071546"/>
            <a:ext cx="814982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aly\Documents\Επαγγελματικές Μονογραφίες\2009 2010\carte visite\Ramesh-Shar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003132" cy="628654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715008" y="428604"/>
            <a:ext cx="2643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ΝΑ ΠΡΟΣΕΞΟΥΜΕ ΠΟΣΟ ΕΞΥΠΝΑ ΕΙΝΑΙ ΜΕΡΙΚΑ ΘΕΜΑΤΑ.</a:t>
            </a:r>
          </a:p>
          <a:p>
            <a:r>
              <a:rPr lang="el-GR" dirty="0">
                <a:solidFill>
                  <a:schemeClr val="bg1"/>
                </a:solidFill>
              </a:rPr>
              <a:t>ΠΟΣΟ ΑΜΕΣΗ ΕΙΝΑΙ Η ΣΧΕΣΗ ΤΗΣ ΕΙΚΟΝΑΣ ΜΕ ΤΟ ΕΠΑΓΓΕΛΜΑ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endParaRPr lang="el-GR" dirty="0">
              <a:solidFill>
                <a:schemeClr val="bg1"/>
              </a:solidFill>
            </a:endParaRPr>
          </a:p>
          <a:p>
            <a:endParaRPr lang="el-GR" dirty="0">
              <a:solidFill>
                <a:schemeClr val="bg1"/>
              </a:solidFill>
            </a:endParaRPr>
          </a:p>
          <a:p>
            <a:endParaRPr lang="el-GR" dirty="0">
              <a:solidFill>
                <a:schemeClr val="bg1"/>
              </a:solidFill>
            </a:endParaRPr>
          </a:p>
          <a:p>
            <a:endParaRPr lang="el-GR" dirty="0">
              <a:solidFill>
                <a:schemeClr val="bg1"/>
              </a:solidFill>
            </a:endParaRPr>
          </a:p>
          <a:p>
            <a:endParaRPr lang="el-GR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ΕΔΩ ΕΙΝΑΙ ΣΥΜΒΟΥΛΟΣ ΓΑΜΟΥ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214546" y="1571612"/>
            <a:ext cx="4714908" cy="32147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1071538" y="5500702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ΣΥΝΗΘΕΙΣ ΔΙΑΣΤΑΣΕΙΣ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l-GR" dirty="0">
                <a:solidFill>
                  <a:schemeClr val="bg1"/>
                </a:solidFill>
              </a:rPr>
              <a:t> 5,3 </a:t>
            </a:r>
            <a:r>
              <a:rPr lang="en-US" dirty="0">
                <a:solidFill>
                  <a:schemeClr val="bg1"/>
                </a:solidFill>
              </a:rPr>
              <a:t>CM x 8,5 CM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071538" y="428604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ΚΑΡΤΑ ΓΙΑ ΕΠΑΓΓΕΛΜΑΤΙΑ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aly\Documents\Επαγγελματικές Μονογραφίες\2009 2010\carte visite\Business_Card_Design_by_BrianPBail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aly\Documents\Επαγγελματικές Μονογραφίες\2009 2010\carte visite\cards_copy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-24"/>
            <a:ext cx="6858024" cy="6858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aly\Documents\Επαγγελματικές Μονογραφίες\2009 2010\carte visite\carte%20visite%20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168400"/>
            <a:ext cx="7429500" cy="452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aly\Documents\Επαγγελματικές Μονογραφίες\2009 2010\carte visite\carte_visi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320237" cy="4641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valy\Documents\Επαγγελματικές Μονογραφίες\2009 2010\carte visite\Carte+Visit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752" y="928670"/>
            <a:ext cx="7483902" cy="507209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857224" y="214290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ΕΧΕΙ  ΚΑΙ  ΣΗΜΑ</a:t>
            </a:r>
          </a:p>
        </p:txBody>
      </p:sp>
      <p:pic>
        <p:nvPicPr>
          <p:cNvPr id="18435" name="Picture 3" descr="C:\Users\valy\Documents\Επαγγελματικές Μονογραφίες\2009 2010\carte visite\LOG 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567409"/>
            <a:ext cx="785818" cy="971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valy\Documents\Επαγγελματικές Μονογραφίες\2009 2010\carte visite\carte-de-visite-saum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32" y="714356"/>
            <a:ext cx="7768736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valy\Documents\Επαγγελματικές Μονογραφίες\2009 2010\carte visite\logo_vir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71386"/>
            <a:ext cx="4040255" cy="6158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valy\Documents\Επαγγελματικές Μονογραφίες\2009 2010\carte visite\web-carte-visite-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01" y="785794"/>
            <a:ext cx="8056235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9DDC20-8D84-31B1-A462-86125B71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" y="1543949"/>
            <a:ext cx="4001845" cy="388395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CE7C0BB-9004-FDD1-3741-B5402F1AD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470" y="1857711"/>
            <a:ext cx="4586689" cy="34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3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2CCD8-5B4C-1F27-53A5-6047127B7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245"/>
            <a:ext cx="4830072" cy="321067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81D3F60-65D0-3315-6CA4-11CED927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072" y="1878628"/>
            <a:ext cx="4313928" cy="31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285984" y="1571612"/>
            <a:ext cx="4714908" cy="32147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      ΕΠΙΘΕΤΟ     ΟΝΟΜΑ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71538" y="5500702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ΣΕ ΟΠΟΙΑ ΘΕΣΗ ΘΕΛΟΥΜΕ, ΑΝΑΛΟΓΑ ΜΕ ΤΗ ΣΧΕΔΙΑΣΗ ΤΗΣ ΚΑΡΤΑΣ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071538" y="428604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590686-495F-0D9D-20DB-615FAA78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2" y="1244525"/>
            <a:ext cx="4162451" cy="37719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0978F8-AA26-5D5E-1CD6-F9A726FD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53" y="1599528"/>
            <a:ext cx="3996974" cy="33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4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D4D1E76-1D8D-E8FA-3521-F9B54335D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1" y="857250"/>
            <a:ext cx="4675228" cy="51435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C584DDB-9EF2-A39C-2E92-EAC64320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981" y="2132031"/>
            <a:ext cx="3990923" cy="303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68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338499-9421-1AC9-96FD-1F8C4D9F8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30177"/>
            <a:ext cx="4458161" cy="354176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0165AB-4CF3-9B57-4D79-C55BFBE7C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379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39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285852" y="1428736"/>
            <a:ext cx="6429420" cy="41434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2 - TextBox"/>
          <p:cNvSpPr txBox="1"/>
          <p:nvPr/>
        </p:nvSpPr>
        <p:spPr>
          <a:xfrm>
            <a:off x="642910" y="28572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ΚΑΡΤΑ ΓΙΑ ΕΠΙΧΕΙΡΗΣΗ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1357290" y="5929330"/>
            <a:ext cx="455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ΣΥΝΗΘΕΙΣ ΔΙΑΣΤΑΣΕΙΣ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l-GR" dirty="0">
                <a:solidFill>
                  <a:schemeClr val="bg1"/>
                </a:solidFill>
              </a:rPr>
              <a:t> 5,3 </a:t>
            </a:r>
            <a:r>
              <a:rPr lang="en-US" dirty="0">
                <a:solidFill>
                  <a:schemeClr val="bg1"/>
                </a:solidFill>
              </a:rPr>
              <a:t>CM x 8,5 CM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428728" y="1785926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ΛΟΓΟΤΥΠΟ ΤΗΣ ΕΠΙΧΕΙΡΗΣΗΣ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285852" y="1428736"/>
            <a:ext cx="6429420" cy="41434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1428728" y="1428736"/>
            <a:ext cx="614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ΛΟΓΟΤΥΠΟ  Η  ΣΗΜΑ ΤΗΣ ΕΠΙΧΕΙΡΗΣΗΣ</a:t>
            </a:r>
          </a:p>
          <a:p>
            <a:r>
              <a:rPr lang="el-GR" dirty="0">
                <a:solidFill>
                  <a:schemeClr val="bg1"/>
                </a:solidFill>
              </a:rPr>
              <a:t>ΣΥΝΗΘΩΣ ΕΧΕΙ ΑΜΕΣΗ ΣΧΕΣΗ ΜΕ ΤΟ ΑΝΤΙΚΕΙΜΕΝΟ ΤΗΣ Η ΜΕ ΤΑ ΑΡΧΙΚΑ ΤΗΣ ΟΝΟΜΑΣΙΑΣ ΤΗΣ</a:t>
            </a:r>
          </a:p>
        </p:txBody>
      </p:sp>
      <p:pic>
        <p:nvPicPr>
          <p:cNvPr id="9218" name="Picture 2" descr="C:\Users\valy\Documents\Επαγγελματικές Μονογραφίες\2009 2010\carte visite\ellinikes\LOG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000372"/>
            <a:ext cx="1603555" cy="1932489"/>
          </a:xfrm>
          <a:prstGeom prst="rect">
            <a:avLst/>
          </a:prstGeom>
          <a:noFill/>
        </p:spPr>
      </p:pic>
      <p:pic>
        <p:nvPicPr>
          <p:cNvPr id="9219" name="Picture 3" descr="C:\Users\valy\Documents\Επαγγελματικές Μονογραφίες\2009 2010\carte visite\ellinikes\LO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000372"/>
            <a:ext cx="2558252" cy="1931742"/>
          </a:xfrm>
          <a:prstGeom prst="rect">
            <a:avLst/>
          </a:prstGeom>
          <a:noFill/>
        </p:spPr>
      </p:pic>
      <p:pic>
        <p:nvPicPr>
          <p:cNvPr id="9220" name="Picture 4" descr="C:\Users\valy\Documents\Επαγγελματικές Μονογραφίες\2009 2010\carte visite\ellinikes\LOG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000372"/>
            <a:ext cx="2549355" cy="1928826"/>
          </a:xfrm>
          <a:prstGeom prst="rect">
            <a:avLst/>
          </a:prstGeom>
          <a:noFill/>
        </p:spPr>
      </p:pic>
      <p:pic>
        <p:nvPicPr>
          <p:cNvPr id="9221" name="Picture 5" descr="C:\Users\valy\Documents\Επαγγελματικές Μονογραφίες\2009 2010\carte visite\ellinikes\LOG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000372"/>
            <a:ext cx="2679916" cy="2000264"/>
          </a:xfrm>
          <a:prstGeom prst="rect">
            <a:avLst/>
          </a:prstGeom>
          <a:noFill/>
        </p:spPr>
      </p:pic>
      <p:pic>
        <p:nvPicPr>
          <p:cNvPr id="9222" name="Picture 6" descr="C:\Users\valy\Documents\Επαγγελματικές Μονογραφίες\2009 2010\carte visite\ellinikes\LOG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000372"/>
            <a:ext cx="2714644" cy="2019015"/>
          </a:xfrm>
          <a:prstGeom prst="rect">
            <a:avLst/>
          </a:prstGeom>
          <a:noFill/>
        </p:spPr>
      </p:pic>
      <p:pic>
        <p:nvPicPr>
          <p:cNvPr id="9223" name="Picture 7" descr="C:\Users\valy\Documents\Επαγγελματικές Μονογραφίες\2009 2010\carte visite\ellinikes\LOG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285992"/>
            <a:ext cx="3099198" cy="317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500166" y="1142984"/>
            <a:ext cx="6072230" cy="41434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2143108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714480" y="1571612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ΟΝΟΜΑΣΙΑ ΕΠΙΧΕΙΡΗΣΗΣ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571604" y="1000108"/>
            <a:ext cx="6143668" cy="41434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2143108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857356" y="1643050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ΑΝΤΙΚΕΙΜΕΝΟ ΜΕ ΤΟ ΟΠΟΙΟ ΑΣΧΟΛΕΙΤΑΙ Η ΕΠΙΧΕΙΡΗΣΗ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785918" y="1571612"/>
            <a:ext cx="5857916" cy="40719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2143108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928794" y="207167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ΟΝΟΜΑ  ΕΠΙΘΕΤΟ ΕΠΙΧΕΙΡΗΜΑΤΙΑ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857356" y="1357298"/>
            <a:ext cx="5715040" cy="40005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2143108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643438" y="350043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ΔΙΕΥΘΥΝΣΗ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571604" y="1142984"/>
            <a:ext cx="6000792" cy="43577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2143108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929058" y="371475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ΤΗΛΕΦΩΝΑ ΚΑΙ </a:t>
            </a:r>
            <a:r>
              <a:rPr lang="en-US" dirty="0">
                <a:solidFill>
                  <a:schemeClr val="bg1"/>
                </a:solidFill>
              </a:rPr>
              <a:t>FAX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285984" y="1571612"/>
            <a:ext cx="4714908" cy="32147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      ΕΠΑΓΓΕΛΜΑ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071538" y="428604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500166" y="1285860"/>
            <a:ext cx="6143668" cy="42148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2143108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500562" y="407194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e- mail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y\Documents\Επαγγελματικές Μονογραφίες\2009 2010\carte visite\ellinikes\4371-%~1.JPG"/>
          <p:cNvPicPr>
            <a:picLocks noChangeAspect="1" noChangeArrowheads="1"/>
          </p:cNvPicPr>
          <p:nvPr/>
        </p:nvPicPr>
        <p:blipFill>
          <a:blip r:embed="rId2" cstate="print"/>
          <a:srcRect l="7523" t="13541" r="7523" b="16667"/>
          <a:stretch>
            <a:fillRect/>
          </a:stretch>
        </p:blipFill>
        <p:spPr bwMode="auto">
          <a:xfrm>
            <a:off x="285720" y="785794"/>
            <a:ext cx="8582156" cy="5637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y\Documents\Επαγγελματικές Μονογραφίες\2009 2010\carte visite\ellinikes\agyroboli_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327629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ly\Documents\Επαγγελματικές Μονογραφίες\2009 2010\carte visite\ellinikes\full-business_ca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ly\Documents\Επαγγελματικές Μονογραφίες\2009 2010\carte visite\ellinikes\he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ly\Documents\Επαγγελματικές Μονογραφίες\2009 2010\carte visite\ellinikes\intermar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89"/>
            <a:ext cx="8572561" cy="6429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ly\Documents\Επαγγελματικές Μονογραφίες\2009 2010\carte visite\ellinikes\me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70" y="857232"/>
            <a:ext cx="8717858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y\Documents\Επαγγελματικές Μονογραφίες\2009 2010\carte visite\ellinikes\xartoik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8" y="0"/>
            <a:ext cx="9110382" cy="688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ly\Documents\Επαγγελματικές Μονογραφίες\2009 2010\carte visite\avon_business_card-p240887221051813783t58m_400.jpg"/>
          <p:cNvPicPr>
            <a:picLocks noChangeAspect="1" noChangeArrowheads="1"/>
          </p:cNvPicPr>
          <p:nvPr/>
        </p:nvPicPr>
        <p:blipFill>
          <a:blip r:embed="rId2" cstate="print"/>
          <a:srcRect t="19791" b="20833"/>
          <a:stretch>
            <a:fillRect/>
          </a:stretch>
        </p:blipFill>
        <p:spPr bwMode="auto">
          <a:xfrm>
            <a:off x="214282" y="928670"/>
            <a:ext cx="8798098" cy="5223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ly\Documents\Επαγγελματικές Μονογραφίες\2009 2010\carte visite\carte_vi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91" y="785794"/>
            <a:ext cx="8869818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285984" y="1571612"/>
            <a:ext cx="4714908" cy="32147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      ΔΙΕΥΘΥΝΣΗ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071538" y="428604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ly\Documents\Επαγγελματικές Μονογραφίες\2009 2010\carte visite\carte-de-vi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592" y="1000108"/>
            <a:ext cx="774407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ly\Documents\Επαγγελματικές Μονογραφίες\2009 2010\carte visite\Carte-visite-MNK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36500"/>
            <a:ext cx="4357718" cy="6491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ly\Documents\Επαγγελματικές Μονογραφίες\2009 2010\carte visite\illus04-carte_visite_arsene_bar-367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642" y="357166"/>
            <a:ext cx="3757129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506100" y="2967335"/>
            <a:ext cx="6131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54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ΚΑΛΛΙΤΕΧΝΙΚΕΣ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-971344" y="1285860"/>
            <a:ext cx="11086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ΠΑΡΑΞΕΝΕΣ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-971344" y="4643446"/>
            <a:ext cx="11086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ΠΡΩΤΟΤΥΠΕΣ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-1288739" y="142852"/>
            <a:ext cx="117214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l-GR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ΕΞΥΠΝΕΣ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aly\Documents\Επαγγελματικές Μονογραφίες\2009 2010\carte visite\paraxena\126895270_b44dab97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91" y="0"/>
            <a:ext cx="91705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aly\Documents\Επαγγελματικές Μονογραφίες\2009 2010\carte visite\paraxena\126895602_21a30514d0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-21540" y="642918"/>
            <a:ext cx="9165540" cy="555909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3714744" y="28572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ΟΔΟΝΤΙΑΤΡΟΣ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ly\Documents\Επαγγελματικές Μονογραφίες\2009 2010\carte visite\paraxena\126895758_1aa9ac2e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005" y="1"/>
            <a:ext cx="782798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aly\Documents\Επαγγελματικές Μονογραφίες\2009 2010\carte visite\paraxena\126896136_dadd530f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43" y="428604"/>
            <a:ext cx="9110111" cy="6000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aly\Documents\Επαγγελματικές Μονογραφίες\2009 2010\carte visite\paraxena\126896281_f0219ac6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683" y="0"/>
            <a:ext cx="69486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aly\Documents\Επαγγελματικές Μονογραφίες\2009 2010\carte visite\paraxena\126896452_d6057f29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91" y="0"/>
            <a:ext cx="91705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285984" y="1571612"/>
            <a:ext cx="4714908" cy="32147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      ΤΗΛΕΦΩΝ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l-GR" dirty="0">
                <a:solidFill>
                  <a:schemeClr val="tx1"/>
                </a:solidFill>
              </a:rPr>
              <a:t> ΚΑΙ </a:t>
            </a:r>
            <a:r>
              <a:rPr lang="en-US" dirty="0">
                <a:solidFill>
                  <a:schemeClr val="tx1"/>
                </a:solidFill>
              </a:rPr>
              <a:t>FAX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071538" y="428604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aly\Documents\Επαγγελματικές Μονογραφίες\2009 2010\carte visite\paraxena\126896512_975e968a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51" y="357166"/>
            <a:ext cx="9087095" cy="6143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aly\Documents\Επαγγελματικές Μονογραφίες\2009 2010\carte visite\paraxena\ben-chrisman-business-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aly\Documents\Επαγγελματικές Μονογραφίες\2009 2010\carte visite\paraxena\business-card-carte-visite-reli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10"/>
            <a:ext cx="9143999" cy="686641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14282" y="142852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ΧΕΙΡΟΠΟΙΗΤΑ ΕΠΙΠΛΑ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aly\Documents\Επαγγελματικές Μονογραφίες\2009 2010\carte visite\paraxena\creative-business-card-alteroy-de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3" y="571480"/>
            <a:ext cx="911093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valy\Documents\Επαγγελματικές Μονογραφίες\2009 2010\carte visite\paraxena\genius_business_card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895" y="0"/>
            <a:ext cx="67382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7F07366-F51E-D78D-B55E-5DC4D8FF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9" y="857250"/>
            <a:ext cx="3097584" cy="51435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F3E33B4-4D9D-64A6-9062-724E8CDF6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411" y="857250"/>
            <a:ext cx="51477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786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2D94DE9-E135-8618-99F7-99E9DD00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3" y="1109663"/>
            <a:ext cx="536257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06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5A04F9-417D-4D96-6327-306B51E45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12" y="1609613"/>
            <a:ext cx="3429000" cy="3429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B3EF8D2-4847-9543-F997-56717CFD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952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96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564F6FC-B8A4-CD06-F57F-E8F66EA7D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14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773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valy\Documents\Επαγγελματικές Μονογραφίες\2009 2010\carte visite\paraxena\separation_law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3022"/>
            <a:ext cx="5143536" cy="6831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285984" y="1571612"/>
            <a:ext cx="4714908" cy="32147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bg1"/>
                </a:solidFill>
              </a:rPr>
              <a:t>          </a:t>
            </a:r>
            <a:r>
              <a:rPr lang="en-US" dirty="0">
                <a:solidFill>
                  <a:schemeClr val="tx1"/>
                </a:solidFill>
              </a:rPr>
              <a:t>e-mail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071538" y="428604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ΣΤΟΙΧΕΙΑ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valy\Documents\Επαγγελματικές Μονογραφίες\2009 2010\carte visite\paraxena\Steel-Business-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valy\Documents\Επαγγελματικές Μονογραφίες\2009 2010\carte visite\paraxena\wooden-business-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84" y="0"/>
            <a:ext cx="9157567" cy="68580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42844" y="14285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ΠΑΤΩΜΑΤΑ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ly\Documents\Επαγγελματικές Μονογραφίες\2009 2010\carte visite\ellinikes\6471-%~1.JPG"/>
          <p:cNvPicPr>
            <a:picLocks noChangeAspect="1" noChangeArrowheads="1"/>
          </p:cNvPicPr>
          <p:nvPr/>
        </p:nvPicPr>
        <p:blipFill>
          <a:blip r:embed="rId2" cstate="print"/>
          <a:srcRect t="6250" b="6250"/>
          <a:stretch>
            <a:fillRect/>
          </a:stretch>
        </p:blipFill>
        <p:spPr bwMode="auto">
          <a:xfrm>
            <a:off x="1357290" y="0"/>
            <a:ext cx="6266674" cy="68580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429520" y="714356"/>
            <a:ext cx="15001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ΕΠΙΠΛΕΟΝ ΣΤΟΙΧΕΙΑ  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endParaRPr lang="el-GR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ΣΠΟΥΔΕΣ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aly\Documents\Επαγγελματικές Μονογραφίες\2009 2010\carte visite\business-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05" y="785794"/>
            <a:ext cx="8805717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136</TotalTime>
  <Words>151</Words>
  <Application>Microsoft Macintosh PowerPoint</Application>
  <PresentationFormat>Προβολή στην οθόνη (4:3)</PresentationFormat>
  <Paragraphs>55</Paragraphs>
  <Slides>71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71</vt:i4>
      </vt:variant>
    </vt:vector>
  </HeadingPairs>
  <TitlesOfParts>
    <vt:vector size="79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Αποκορύφωμα</vt:lpstr>
      <vt:lpstr>Buisnesse card catre visite επαγγελματιKEς KAρτες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Buisnesse card catre visite επαγγελματικές κάρτες</dc:title>
  <dc:creator>valy</dc:creator>
  <cp:lastModifiedBy>Vali Tzelepi</cp:lastModifiedBy>
  <cp:revision>55</cp:revision>
  <dcterms:created xsi:type="dcterms:W3CDTF">2009-10-10T18:46:02Z</dcterms:created>
  <dcterms:modified xsi:type="dcterms:W3CDTF">2024-12-18T04:55:57Z</dcterms:modified>
</cp:coreProperties>
</file>