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90F1D-2182-A1A9-BC42-45C35568A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49F1168-0108-CB47-933C-403381E6E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B42252-5554-E701-942E-68910484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27FE16-F55F-FA06-FDCD-683A3B8A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D064BE-8F87-483A-B838-76BFB0D7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03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EA9355-E369-DC2E-E896-C21F3381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44D47B1-5B15-C87F-2BA1-DFFEA5396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4CEECB-275C-792B-C99B-D7507644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B7B9E4-9E7D-D9C9-AA02-6E2DB1F0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366D08-4C91-F982-C3E6-FDD6741F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42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45A380-F457-4233-3280-B5600B8F1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68F5E9E-7280-4ED1-34FB-E75ED4E65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90C21F-C7C3-894B-E76A-8225A40F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88699F-3B87-1F2A-F8C8-CEDE8864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528BF4-0F8A-C7B5-1D6E-1F8D217F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7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0E116-463B-FCFF-E1D4-91ABDA5C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84B27B-F220-BF92-EB66-C7914E4F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70CC32-E0A8-B69F-5426-817C796C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4194C8-C391-6398-3164-DFEF0767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9C6935-CA72-82B7-8479-FA044BA7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2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DB0DFC-F848-4B40-A72D-959E5681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080667-D468-5698-0382-FFA64DA37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45C5AC-8FB4-E38C-1271-773B2AF3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B06CF5-A2E7-D9AA-455E-C5768866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4188CA-9B8B-A145-25AF-DF07CF30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5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8D8F8-B01F-7D48-DEF7-7927687D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3940FA-4C6F-7997-9A5E-5EB97D2CD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C97932-89FB-3F4E-F8B1-848B98172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CF4E25-BA67-7C16-A31C-BB2BE432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6DBB924-41D0-6637-5AC1-D468E445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2D6336-2CE5-2FF4-07BD-EA1ED644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0E355-4DC0-EB65-5FB4-F1E18BB5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0425BD-294A-E445-E688-FED1BE8E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C6806BC-092A-F54C-49D4-4454DD0A6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CF755E2-5C3F-3D88-0CD7-35839E774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B6DDE98-B5A3-C9F2-9DC6-65BFCE88F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BDE6358-FF4D-E817-F1A9-14610FD7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1CF50A9-53B1-70AA-F05D-1D914CCC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993ED4D-A3DA-3A92-805E-38C0D743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5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CAD282-24D0-3807-BEA5-8D55970C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51C99F2-3E6E-DE4E-AA31-DAA722DC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CB5FD4-34A1-A4B3-2BBC-CAE520A6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C4F89D2-FC28-08BB-C535-90F056DC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3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AF0F0CE-2DE8-BD9A-697D-83CBDA6D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A79F0DD-B68B-F4E1-E43E-36CDD28B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4677B-7D41-6D80-984E-F075C420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2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52D4FD-BE7A-E3BB-2BDE-14D6A98F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AE4907-6371-A0F8-ACD6-8CDEA669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E955DD1-919F-A031-F1E4-8D59EA7C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8117DA-5C6C-DA8B-2077-EFC4B607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25C3122-ED47-F30D-D0C2-941AED05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48CC5E-3203-8973-6157-EAEC8F19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30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749F75-D4D1-5F1B-AA21-230873E9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A9E48C2-B7D4-A1FF-9621-668E0D123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1FDD30-7941-B6FC-23B9-4FF887DF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59FF3E-A771-1064-9307-00B8791E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0EC055-2EAE-12AB-EB81-E3D8F0B5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4774E7-C26F-FF00-BB99-A393DD91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8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484B7B6-27D0-E8D9-CCFF-C20C5ED4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6C9C1B-89F4-68E5-B118-96B891FF3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0CE5E2-C859-421A-7518-ED3FA092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F656-7F39-45F3-964D-090FED99541E}" type="datetimeFigureOut">
              <a:rPr lang="el-GR" smtClean="0"/>
              <a:t>2/2/2023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411030-D387-A073-C3E4-84F3A6AB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95E9F0-A3E0-BDC4-FCEF-E27C1104D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42F8-0BE8-4C49-93BA-DE0A2979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4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Y - Making Hat With Plastic Bottles Cap | Making Gift Magnet from Plastic Bottle  Caps - YouTube">
            <a:extLst>
              <a:ext uri="{FF2B5EF4-FFF2-40B4-BE49-F238E27FC236}">
                <a16:creationId xmlns:a16="http://schemas.microsoft.com/office/drawing/2014/main" id="{91AC5305-6E2D-3CE9-8AB7-E9CD892AA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4518" r="45417" b="2222"/>
          <a:stretch/>
        </p:blipFill>
        <p:spPr bwMode="auto">
          <a:xfrm>
            <a:off x="457199" y="142240"/>
            <a:ext cx="2608354" cy="32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sy Diy Plastic Bottle cap Hair Clips Making | How to make a mini hat |  bottle cap recycling ideas - YouTube">
            <a:extLst>
              <a:ext uri="{FF2B5EF4-FFF2-40B4-BE49-F238E27FC236}">
                <a16:creationId xmlns:a16="http://schemas.microsoft.com/office/drawing/2014/main" id="{1374A97E-9306-ECAD-5F84-02B4900D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39" y="142240"/>
            <a:ext cx="5843129" cy="32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Y Hair Clip from Plastic Bottle Cap. How to make Hair Clip. DIY Mini Hat.  - YouTube">
            <a:extLst>
              <a:ext uri="{FF2B5EF4-FFF2-40B4-BE49-F238E27FC236}">
                <a16:creationId xmlns:a16="http://schemas.microsoft.com/office/drawing/2014/main" id="{5D2445F7-AA74-91DD-B4E6-D46B482B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7" y="3571239"/>
            <a:ext cx="5586252" cy="31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Tube | Bottle cap crafts, Diy bottle cap crafts, Hair clips diy">
            <a:extLst>
              <a:ext uri="{FF2B5EF4-FFF2-40B4-BE49-F238E27FC236}">
                <a16:creationId xmlns:a16="http://schemas.microsoft.com/office/drawing/2014/main" id="{1CA0A1AA-69C1-B77C-5CDC-DCF230D11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3185" b="15111"/>
          <a:stretch/>
        </p:blipFill>
        <p:spPr bwMode="auto">
          <a:xfrm>
            <a:off x="6543039" y="3732672"/>
            <a:ext cx="481479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autiful Hat/cap for barbie doll |Dollhouse accessories | miniature craft  for doll house easy - YouTube">
            <a:extLst>
              <a:ext uri="{FF2B5EF4-FFF2-40B4-BE49-F238E27FC236}">
                <a16:creationId xmlns:a16="http://schemas.microsoft.com/office/drawing/2014/main" id="{CBACE850-B8C8-488A-F6D0-71709DBE1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5037" r="14584" b="15111"/>
          <a:stretch/>
        </p:blipFill>
        <p:spPr bwMode="auto">
          <a:xfrm>
            <a:off x="8111629" y="194945"/>
            <a:ext cx="3592691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y Plastic Bottle cap Hair band headband Making | How to make mini hat |  bottle cap recycling ideas - YouTube">
            <a:extLst>
              <a:ext uri="{FF2B5EF4-FFF2-40B4-BE49-F238E27FC236}">
                <a16:creationId xmlns:a16="http://schemas.microsoft.com/office/drawing/2014/main" id="{E690B31C-AA60-7CF7-59E6-EA3F04A8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331085"/>
            <a:ext cx="7701280" cy="43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Y Miniature Doll Mini Straw Hat - Easy! - YouTube">
            <a:extLst>
              <a:ext uri="{FF2B5EF4-FFF2-40B4-BE49-F238E27FC236}">
                <a16:creationId xmlns:a16="http://schemas.microsoft.com/office/drawing/2014/main" id="{8EA191A6-C81C-EF4A-CB7E-55B4B2F93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2" t="31259" r="21167" b="27704"/>
          <a:stretch/>
        </p:blipFill>
        <p:spPr bwMode="auto">
          <a:xfrm>
            <a:off x="121920" y="194945"/>
            <a:ext cx="4704080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3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Y Plastic battle cap for Headband . How to make fabric headband. DIY mini  hat. - YouTube">
            <a:extLst>
              <a:ext uri="{FF2B5EF4-FFF2-40B4-BE49-F238E27FC236}">
                <a16:creationId xmlns:a16="http://schemas.microsoft.com/office/drawing/2014/main" id="{C45E7B38-BD6F-B29C-7A10-BC9A0F3F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" y="111760"/>
            <a:ext cx="6380480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Y Cute Hat Hair Clip out of Plastic Cap | Bottle cap crafts, Diy hair  accessories, Hair clips diy">
            <a:extLst>
              <a:ext uri="{FF2B5EF4-FFF2-40B4-BE49-F238E27FC236}">
                <a16:creationId xmlns:a16="http://schemas.microsoft.com/office/drawing/2014/main" id="{CF0CF257-E02E-AFC5-C22E-198DC970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02" y="111760"/>
            <a:ext cx="4561840" cy="4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nderful DIY Hat Hairclip Out Of Plastic Cap">
            <a:extLst>
              <a:ext uri="{FF2B5EF4-FFF2-40B4-BE49-F238E27FC236}">
                <a16:creationId xmlns:a16="http://schemas.microsoft.com/office/drawing/2014/main" id="{8D2E1B31-1A18-1045-8A07-2DCFFEA4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53" y="3019425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iy: how to make a mini hat - YouTube">
            <a:extLst>
              <a:ext uri="{FF2B5EF4-FFF2-40B4-BE49-F238E27FC236}">
                <a16:creationId xmlns:a16="http://schemas.microsoft.com/office/drawing/2014/main" id="{2FFFC821-1D48-CB73-785B-DB568DB3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t="5372" r="16569" b="18635"/>
          <a:stretch/>
        </p:blipFill>
        <p:spPr bwMode="auto">
          <a:xfrm>
            <a:off x="253999" y="203199"/>
            <a:ext cx="4398819" cy="32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καπελονειρα Xmas 2016 | Winter hats, Accessories, Hats">
            <a:extLst>
              <a:ext uri="{FF2B5EF4-FFF2-40B4-BE49-F238E27FC236}">
                <a16:creationId xmlns:a16="http://schemas.microsoft.com/office/drawing/2014/main" id="{D1167DDC-EE55-4EE1-6E10-E76B6249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29" y="421640"/>
            <a:ext cx="6361401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 descr="Styrofoam Cup Spring Bonnet | Fun Family Crafts">
            <a:extLst>
              <a:ext uri="{FF2B5EF4-FFF2-40B4-BE49-F238E27FC236}">
                <a16:creationId xmlns:a16="http://schemas.microsoft.com/office/drawing/2014/main" id="{B8ADF10E-3099-A8B3-695D-657F67A12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 b="8926"/>
          <a:stretch/>
        </p:blipFill>
        <p:spPr bwMode="auto">
          <a:xfrm>
            <a:off x="335280" y="3712213"/>
            <a:ext cx="4398818" cy="2942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3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Καπελονειρα Απριλιος 2018 | Belly button rings, Drop earrings, Jewelry">
            <a:extLst>
              <a:ext uri="{FF2B5EF4-FFF2-40B4-BE49-F238E27FC236}">
                <a16:creationId xmlns:a16="http://schemas.microsoft.com/office/drawing/2014/main" id="{8AC4F150-5823-F120-7CAB-B8929C5D5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16148" r="22332" b="13926"/>
          <a:stretch/>
        </p:blipFill>
        <p:spPr bwMode="auto">
          <a:xfrm>
            <a:off x="528320" y="182880"/>
            <a:ext cx="572008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76CE62-37AB-1A99-8117-A7FB42B8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9" t="16610" r="34397" b="24144"/>
          <a:stretch/>
        </p:blipFill>
        <p:spPr>
          <a:xfrm>
            <a:off x="6096000" y="181947"/>
            <a:ext cx="6024880" cy="324705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B3FEB9-121A-051E-B0A4-87A8A47F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17" t="33333" r="34833" b="18221"/>
          <a:stretch/>
        </p:blipFill>
        <p:spPr>
          <a:xfrm>
            <a:off x="8067040" y="3649386"/>
            <a:ext cx="2885440" cy="29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5DD7006-204B-5C7B-24CC-F85B7793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6" t="18665" r="48697" b="24480"/>
          <a:stretch/>
        </p:blipFill>
        <p:spPr>
          <a:xfrm>
            <a:off x="312103" y="235283"/>
            <a:ext cx="3708400" cy="3134360"/>
          </a:xfrm>
          <a:prstGeom prst="rect">
            <a:avLst/>
          </a:prstGeom>
        </p:spPr>
      </p:pic>
      <p:pic>
        <p:nvPicPr>
          <p:cNvPr id="3" name="Εικόνα 2" descr="Hand Crafted | Holiday | Strawberry Country Girl Wreath | Poshmark">
            <a:extLst>
              <a:ext uri="{FF2B5EF4-FFF2-40B4-BE49-F238E27FC236}">
                <a16:creationId xmlns:a16="http://schemas.microsoft.com/office/drawing/2014/main" id="{640C4926-9357-75D0-43E1-2C9FEEA0D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17537"/>
          <a:stretch/>
        </p:blipFill>
        <p:spPr bwMode="auto">
          <a:xfrm>
            <a:off x="4318001" y="945546"/>
            <a:ext cx="3600132" cy="4800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Country Girl Wreath on UITC board | Girls wreath, Burlap flower wreaths,  Holiday burlap wreath">
            <a:extLst>
              <a:ext uri="{FF2B5EF4-FFF2-40B4-BE49-F238E27FC236}">
                <a16:creationId xmlns:a16="http://schemas.microsoft.com/office/drawing/2014/main" id="{60D6B127-04EB-F716-E382-27028E808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" y="3429000"/>
            <a:ext cx="2778760" cy="331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Pin by Tency O'Connor on BONNY GALS! | Straw hat crafts, Wreath crafts,  Girls wreath">
            <a:extLst>
              <a:ext uri="{FF2B5EF4-FFF2-40B4-BE49-F238E27FC236}">
                <a16:creationId xmlns:a16="http://schemas.microsoft.com/office/drawing/2014/main" id="{10276CB9-E1ED-167A-3F07-675217704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r="8903"/>
          <a:stretch/>
        </p:blipFill>
        <p:spPr bwMode="auto">
          <a:xfrm>
            <a:off x="8339136" y="945546"/>
            <a:ext cx="3700780" cy="4738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044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How to make a Country Girl Doll Wreath DIY Simple &amp; Inexpensive - YouTube">
            <a:extLst>
              <a:ext uri="{FF2B5EF4-FFF2-40B4-BE49-F238E27FC236}">
                <a16:creationId xmlns:a16="http://schemas.microsoft.com/office/drawing/2014/main" id="{7DC06A85-2578-105E-C9AA-0C16DA3DB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3879" r="70320" b="27061"/>
          <a:stretch/>
        </p:blipFill>
        <p:spPr bwMode="auto">
          <a:xfrm>
            <a:off x="153036" y="1157605"/>
            <a:ext cx="2433322" cy="395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64 Hat Wreaths ideas in 2022 | wreaths, straw hat crafts, hat crafts">
            <a:extLst>
              <a:ext uri="{FF2B5EF4-FFF2-40B4-BE49-F238E27FC236}">
                <a16:creationId xmlns:a16="http://schemas.microsoft.com/office/drawing/2014/main" id="{B4A3665B-1096-2BB3-55DD-018792C66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5658"/>
          <a:stretch/>
        </p:blipFill>
        <p:spPr bwMode="auto">
          <a:xfrm>
            <a:off x="6425442" y="900121"/>
            <a:ext cx="2660333" cy="4194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Easter bunny straw hat/bonnet wreath | Bunny crafts, Easter bunny wreath,  Easter crafts">
            <a:extLst>
              <a:ext uri="{FF2B5EF4-FFF2-40B4-BE49-F238E27FC236}">
                <a16:creationId xmlns:a16="http://schemas.microsoft.com/office/drawing/2014/main" id="{DA779A43-75B1-A8EB-9D7D-DA7A4C36F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21540" b="15248"/>
          <a:stretch/>
        </p:blipFill>
        <p:spPr bwMode="auto">
          <a:xfrm>
            <a:off x="9282380" y="838200"/>
            <a:ext cx="2756584" cy="4194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Straw Hat Scarecrow Fall Wreath - About a Mom">
            <a:extLst>
              <a:ext uri="{FF2B5EF4-FFF2-40B4-BE49-F238E27FC236}">
                <a16:creationId xmlns:a16="http://schemas.microsoft.com/office/drawing/2014/main" id="{22AEA245-6EC7-6DA2-9DC5-3808878D7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3" y="1370330"/>
            <a:ext cx="3531870" cy="353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3418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Ευρεία οθόνη</PresentationFormat>
  <Paragraphs>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Αργυρώ Γιαννακάρα</dc:creator>
  <cp:lastModifiedBy>Αργυρώ Γιαννακάρα</cp:lastModifiedBy>
  <cp:revision>2</cp:revision>
  <dcterms:created xsi:type="dcterms:W3CDTF">2023-02-02T16:35:52Z</dcterms:created>
  <dcterms:modified xsi:type="dcterms:W3CDTF">2023-02-02T19:24:28Z</dcterms:modified>
</cp:coreProperties>
</file>