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4" r:id="rId4"/>
    <p:sldId id="256" r:id="rId5"/>
    <p:sldId id="257" r:id="rId6"/>
    <p:sldId id="259" r:id="rId7"/>
    <p:sldId id="261" r:id="rId8"/>
    <p:sldId id="262" r:id="rId9"/>
    <p:sldId id="265" r:id="rId10"/>
    <p:sldId id="271" r:id="rId11"/>
    <p:sldId id="266" r:id="rId12"/>
    <p:sldId id="269" r:id="rId13"/>
    <p:sldId id="267" r:id="rId14"/>
    <p:sldId id="260" r:id="rId15"/>
    <p:sldId id="272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Αργυρώ Γιαννακάρα" initials="ΑΓ" lastIdx="1" clrIdx="0">
    <p:extLst>
      <p:ext uri="{19B8F6BF-5375-455C-9EA6-DF929625EA0E}">
        <p15:presenceInfo xmlns:p15="http://schemas.microsoft.com/office/powerpoint/2012/main" userId="Αργυρώ Γιαννακάρ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BFB887-8308-490B-B039-BB13833F7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BB32F7F-BA76-4AE7-BB6A-192D65660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CC7E6A-C119-44D6-A0FF-FC698A38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07545A-153B-41A5-8129-EB194D6E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8B8901E-90C5-4FFD-8E1B-226F7731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249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F3743B-9646-417B-A54D-18E8230C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81340AD-F1B8-47C1-9681-8C11A37C1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2C0F3CB-7632-4EC0-AEE1-E0190608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628D53-FD11-40D6-8E6D-07DBB99D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F026B7A-DF4E-413A-B450-A4B98D55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382690C-C803-492A-88EA-9A691097F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E12DD38-6F28-4253-A4FE-F2E63E160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19D3B02-5008-4121-B5B0-729F1537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F2C67A6-EB31-4A46-A52A-B77D845B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B2B346F-EC5C-4F0B-A8F5-3A2F02D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734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9B6303-1C62-457B-B410-EE706D4C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5C2F13-5C01-4709-A710-CFF21FF79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E61316-1067-44C7-BA4E-99BCDCB4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37D894C-10C6-47D2-8F05-0DB82DAC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A84AD32-0FEA-417E-B0F0-0E8860E3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554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EF0934-CE8B-49D3-ADD3-045ED9A4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5492F79-BF7F-4A9C-9005-9C13A9F40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67B712-6299-48DF-9366-776608B9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D1DE654-12E3-4DC5-8BD8-73183E22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AC931F4-4F3B-4D3F-B601-F04F2B47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49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80937D-8969-429C-A854-BE7E4CDC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4D2C6D-5442-462C-9706-E84BCA292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49843E3-CFE2-4B23-B80B-8FF79C3E3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90E1C68-D3ED-4243-811C-F51EFFED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74F3825-F521-42F4-AAEF-D55B4A2A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AB22900-66A3-404F-A9E8-0843BCA5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513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92B9D0-89C6-41D1-8942-B45B0C60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C302887-A84B-4BFC-AC25-5CC2DBEE3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7396768-8D20-4A01-BEB2-5B5CB99F1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6AA81A1-4653-4351-A780-0C38ED3CB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827E882-A008-471F-A52A-2B0B5C2D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E33C4FF9-D2D5-4767-BD5D-2E66A25F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689DDEB-90AE-4EEE-BCA4-558B472F2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24E855D-5717-4791-99AC-AEA259AF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23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FF4983-DAAE-4A2A-8D03-00EC4839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E89B461-D15B-4702-BA17-17BBE6D2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EAE8C7F-4959-47FC-814C-6432430C1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C84132F-CE2C-4E51-A91E-1B69877D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0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C160A5E-9CDB-4C74-8DFE-3262F3F6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1FFACE3-4D48-4B09-8BD9-92175F2F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472DF4F-9915-4341-937F-1486821E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78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914F79-9709-48B2-8ED6-9C9FF611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AFFE4F8-0661-4041-BBA4-AFD3C5A4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851391A-569D-4EB8-875B-343DF70B7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B92D29B-A57A-4C25-91E5-7F5AE660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4FC2F2B-0AD2-41E7-A9D9-9E7BC2BD6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368500B-8917-480D-8CEE-561846CA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727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85FEB9-A293-4F75-9747-184EC995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D36E662-DA80-4E41-88A9-024ADF068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6174D5A-5835-42CC-BE72-84A3696F5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DC5EEAB-E770-4432-9A3F-49915472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91F7B1F-D7CA-47BA-8CD1-93F75E70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81834CA-42D5-448C-8F04-531FDEC7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351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CE4E017-630E-476E-B610-0FCA703A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9A9FD84-C505-4B22-A95B-E552D752A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883521-2AB5-4AF8-A363-E645CC39E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D348B-F2D1-40A3-A887-55CCB83F63D5}" type="datetimeFigureOut">
              <a:rPr lang="el-GR" smtClean="0"/>
              <a:t>15/3/2022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F5C75BE-DBA6-4555-8361-AFAA24C83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D0E70A-00F7-4462-8690-98726D6D5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81856-F214-4715-A277-F28D1D08EA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394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lcome Easter With A DIY Paper Mâché Easter Egg">
            <a:extLst>
              <a:ext uri="{FF2B5EF4-FFF2-40B4-BE49-F238E27FC236}">
                <a16:creationId xmlns:a16="http://schemas.microsoft.com/office/drawing/2014/main" id="{2C30AF4F-9B5D-4195-B83A-31583C57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4423728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lcome Easter With A DIY Paper Mâché Easter Egg">
            <a:extLst>
              <a:ext uri="{FF2B5EF4-FFF2-40B4-BE49-F238E27FC236}">
                <a16:creationId xmlns:a16="http://schemas.microsoft.com/office/drawing/2014/main" id="{97D8DF1A-4853-4D84-984C-A93181C2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4053840"/>
            <a:ext cx="4622800" cy="262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elcome Easter With A DIY Paper Mâché Easter Egg">
            <a:extLst>
              <a:ext uri="{FF2B5EF4-FFF2-40B4-BE49-F238E27FC236}">
                <a16:creationId xmlns:a16="http://schemas.microsoft.com/office/drawing/2014/main" id="{D75D7FDB-6DC2-444E-9D0E-9FC352E2C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/>
          <a:stretch/>
        </p:blipFill>
        <p:spPr bwMode="auto">
          <a:xfrm>
            <a:off x="264029" y="901898"/>
            <a:ext cx="3759200" cy="24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IY Easter gift idea - Turning an egg in an incredible gift package">
            <a:extLst>
              <a:ext uri="{FF2B5EF4-FFF2-40B4-BE49-F238E27FC236}">
                <a16:creationId xmlns:a16="http://schemas.microsoft.com/office/drawing/2014/main" id="{BABABFA5-C2DA-4261-B8EF-377F5966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20" y="1117096"/>
            <a:ext cx="2812733" cy="18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Υπότιτλος 2">
            <a:extLst>
              <a:ext uri="{FF2B5EF4-FFF2-40B4-BE49-F238E27FC236}">
                <a16:creationId xmlns:a16="http://schemas.microsoft.com/office/drawing/2014/main" id="{1D326028-D1F8-493B-A6EF-123206FC9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8720" y="174942"/>
            <a:ext cx="4332604" cy="544830"/>
          </a:xfrm>
          <a:solidFill>
            <a:srgbClr val="FF00FF"/>
          </a:solidFill>
        </p:spPr>
        <p:txBody>
          <a:bodyPr>
            <a:noAutofit/>
          </a:bodyPr>
          <a:lstStyle/>
          <a:p>
            <a:r>
              <a:rPr lang="el-GR" sz="3200" b="1" dirty="0"/>
              <a:t>Πασχαλινά αυγά</a:t>
            </a:r>
          </a:p>
        </p:txBody>
      </p:sp>
      <p:pic>
        <p:nvPicPr>
          <p:cNvPr id="3082" name="Picture 10" descr="Ώρα για DIY: Πως να Φτιάξετε ένα Πασχαλινό Αυγό με Παπιέ Μασέ από Χαρτί  υγείας!">
            <a:extLst>
              <a:ext uri="{FF2B5EF4-FFF2-40B4-BE49-F238E27FC236}">
                <a16:creationId xmlns:a16="http://schemas.microsoft.com/office/drawing/2014/main" id="{7D4027D4-6F9A-409F-A225-024443BE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09" y="805118"/>
            <a:ext cx="4429891" cy="249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2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071307E5-03BD-47E1-9AF7-BDF79FC17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/>
          <a:stretch/>
        </p:blipFill>
        <p:spPr bwMode="auto">
          <a:xfrm>
            <a:off x="434340" y="441324"/>
            <a:ext cx="260540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E5DEC0EF-18E9-479E-A2AD-9E1774E64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08" y="134620"/>
            <a:ext cx="3420872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96AC06DF-FB99-48B7-BFBF-AEAA23425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19089"/>
          <a:stretch/>
        </p:blipFill>
        <p:spPr bwMode="auto">
          <a:xfrm>
            <a:off x="3939848" y="441324"/>
            <a:ext cx="3517157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31CFB5A2-7EA8-42EC-84BF-C049C472D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/>
          <a:stretch/>
        </p:blipFill>
        <p:spPr bwMode="auto">
          <a:xfrm>
            <a:off x="2473425" y="3429000"/>
            <a:ext cx="2571750" cy="32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Διακοσμητικά αυγά με γυψόγαζα!">
            <a:extLst>
              <a:ext uri="{FF2B5EF4-FFF2-40B4-BE49-F238E27FC236}">
                <a16:creationId xmlns:a16="http://schemas.microsoft.com/office/drawing/2014/main" id="{923A915B-2058-4FCA-B8EC-BD120A939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1" r="12123" b="4461"/>
          <a:stretch/>
        </p:blipFill>
        <p:spPr bwMode="auto">
          <a:xfrm>
            <a:off x="5698426" y="4152900"/>
            <a:ext cx="32220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aper Mache Easter Eggs | Hometalk">
            <a:extLst>
              <a:ext uri="{FF2B5EF4-FFF2-40B4-BE49-F238E27FC236}">
                <a16:creationId xmlns:a16="http://schemas.microsoft.com/office/drawing/2014/main" id="{53D78261-3A69-409F-80A8-0E0B22A37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" y="3796685"/>
            <a:ext cx="1633865" cy="27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09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Διακοσμητικά Αυγά-Καλάθια από Σπάγγο-Κλωστή | SOULOUPOSETO  Σπίτι-Διακόσμηση-DΙΥ-Kήπος-Κατασκευές">
            <a:extLst>
              <a:ext uri="{FF2B5EF4-FFF2-40B4-BE49-F238E27FC236}">
                <a16:creationId xmlns:a16="http://schemas.microsoft.com/office/drawing/2014/main" id="{BC0BF050-0878-47DC-8311-10210BF3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" y="314960"/>
            <a:ext cx="4676775" cy="29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Διακοσμητικά Αυγά-Καλάθια από Σπάγγο-Κλωστή | SOULOUPOSETO  Σπίτι-Διακόσμηση-DΙΥ-Kήπος-Κατασκευές">
            <a:extLst>
              <a:ext uri="{FF2B5EF4-FFF2-40B4-BE49-F238E27FC236}">
                <a16:creationId xmlns:a16="http://schemas.microsoft.com/office/drawing/2014/main" id="{9D73D6D0-A62B-4651-BF89-F8D1F38D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65" y="314960"/>
            <a:ext cx="6000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IY: Πασχαλινά Αβγά Καλάθια από Ζάχαρη! - Toftiaxa.gr">
            <a:extLst>
              <a:ext uri="{FF2B5EF4-FFF2-40B4-BE49-F238E27FC236}">
                <a16:creationId xmlns:a16="http://schemas.microsoft.com/office/drawing/2014/main" id="{481D8201-F8DA-43EE-9B23-DD387D04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" y="3443396"/>
            <a:ext cx="4676775" cy="31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Πασχαλινά Αυγά από Νήματα - cookings.gr">
            <a:extLst>
              <a:ext uri="{FF2B5EF4-FFF2-40B4-BE49-F238E27FC236}">
                <a16:creationId xmlns:a16="http://schemas.microsoft.com/office/drawing/2014/main" id="{B4C0D57D-A1D3-47CC-B637-3E7C35F6F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4818" r="23706" b="10745"/>
          <a:stretch/>
        </p:blipFill>
        <p:spPr bwMode="auto">
          <a:xfrm>
            <a:off x="9614534" y="4001598"/>
            <a:ext cx="1808481" cy="278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86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Διακοσμητικά Αυγά-Καλάθια από Σπάγγο-Κλωστή | SOULOUPOSETO  Σπίτι-Διακόσμηση-DΙΥ-Kήπος-Κατασκευές">
            <a:extLst>
              <a:ext uri="{FF2B5EF4-FFF2-40B4-BE49-F238E27FC236}">
                <a16:creationId xmlns:a16="http://schemas.microsoft.com/office/drawing/2014/main" id="{2E5299F9-F96C-48FC-A438-FF816985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" y="396240"/>
            <a:ext cx="5266055" cy="33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Διακοσμητικά Αυγά-Καλάθια από Σπάγγο-Κλωστή | SOULOUPOSETO  Σπίτι-Διακόσμηση-DΙΥ-Kήπος-Κατασκευές">
            <a:extLst>
              <a:ext uri="{FF2B5EF4-FFF2-40B4-BE49-F238E27FC236}">
                <a16:creationId xmlns:a16="http://schemas.microsoft.com/office/drawing/2014/main" id="{06BD9FA4-AF01-4F27-B64B-0BAAE68B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85" y="304800"/>
            <a:ext cx="6000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Πανεύκολο! Φτιάξτε μόνες διακοσμητικά αυγά για το Πάσχα (video) - CityWoman">
            <a:extLst>
              <a:ext uri="{FF2B5EF4-FFF2-40B4-BE49-F238E27FC236}">
                <a16:creationId xmlns:a16="http://schemas.microsoft.com/office/drawing/2014/main" id="{C02C5F9E-9098-4CDA-9571-631DF0F39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r="15829"/>
          <a:stretch/>
        </p:blipFill>
        <p:spPr bwMode="auto">
          <a:xfrm>
            <a:off x="291465" y="3892167"/>
            <a:ext cx="2529840" cy="26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DB54D58F-B9CB-4081-8BAA-6A7E46ACC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3" r="30622" b="17199"/>
          <a:stretch/>
        </p:blipFill>
        <p:spPr bwMode="auto">
          <a:xfrm>
            <a:off x="3594100" y="3665231"/>
            <a:ext cx="3568700" cy="31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3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Πασχαλινή διακόσμηση - Room-to-grow">
            <a:extLst>
              <a:ext uri="{FF2B5EF4-FFF2-40B4-BE49-F238E27FC236}">
                <a16:creationId xmlns:a16="http://schemas.microsoft.com/office/drawing/2014/main" id="{09866EB3-A936-4EE0-8CD3-6877E3E9F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b="8958"/>
          <a:stretch/>
        </p:blipFill>
        <p:spPr bwMode="auto">
          <a:xfrm>
            <a:off x="3901300" y="213729"/>
            <a:ext cx="2311730" cy="37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IY Πασχαλινές Κατασκευές με Αυγά - Διακοσμητικά Σπιτιού - YouTube">
            <a:extLst>
              <a:ext uri="{FF2B5EF4-FFF2-40B4-BE49-F238E27FC236}">
                <a16:creationId xmlns:a16="http://schemas.microsoft.com/office/drawing/2014/main" id="{3B51DDDA-2F28-4EBD-9878-EFBE398CE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r="42987"/>
          <a:stretch/>
        </p:blipFill>
        <p:spPr bwMode="auto">
          <a:xfrm>
            <a:off x="130485" y="863969"/>
            <a:ext cx="3695980" cy="426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asy DIY: Το πιο απλό και γρήγορο Πασχαλινό Στεφάνι | SOULOUPOSETO">
            <a:extLst>
              <a:ext uri="{FF2B5EF4-FFF2-40B4-BE49-F238E27FC236}">
                <a16:creationId xmlns:a16="http://schemas.microsoft.com/office/drawing/2014/main" id="{2DCB9070-5721-41C6-ABE7-FE86C05FA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597266" y="3727451"/>
            <a:ext cx="2817494" cy="313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Χειροποίητα πασχαλινά στεφάνια: Ιδέες και τρόποι για να τα φτιάξετε -  Mothersblog.gr">
            <a:extLst>
              <a:ext uri="{FF2B5EF4-FFF2-40B4-BE49-F238E27FC236}">
                <a16:creationId xmlns:a16="http://schemas.microsoft.com/office/drawing/2014/main" id="{FC187ED0-21A0-4967-B0C7-A2B45F80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37491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ytokomia.gr | Όμορφα πασχαλινά στεφάνια">
            <a:extLst>
              <a:ext uri="{FF2B5EF4-FFF2-40B4-BE49-F238E27FC236}">
                <a16:creationId xmlns:a16="http://schemas.microsoft.com/office/drawing/2014/main" id="{187991E0-9E02-4383-823E-5B27EB7F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27" y="3992880"/>
            <a:ext cx="2941321" cy="285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2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Quilling Board - Schablone mit Korkunterlage, 21x15 cm">
            <a:extLst>
              <a:ext uri="{FF2B5EF4-FFF2-40B4-BE49-F238E27FC236}">
                <a16:creationId xmlns:a16="http://schemas.microsoft.com/office/drawing/2014/main" id="{1A028774-5B3A-4E53-8F05-DC7EB980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4" y="251644"/>
            <a:ext cx="41529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9 Ostereier quilling-Ideen | ostereier quilling, ostereier, quilling">
            <a:extLst>
              <a:ext uri="{FF2B5EF4-FFF2-40B4-BE49-F238E27FC236}">
                <a16:creationId xmlns:a16="http://schemas.microsoft.com/office/drawing/2014/main" id="{A6E9197A-823F-4220-96ED-A1527D4DD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/>
          <a:stretch/>
        </p:blipFill>
        <p:spPr bwMode="auto">
          <a:xfrm>
            <a:off x="4998564" y="289819"/>
            <a:ext cx="3379210" cy="40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Quilling Ostereier">
            <a:extLst>
              <a:ext uri="{FF2B5EF4-FFF2-40B4-BE49-F238E27FC236}">
                <a16:creationId xmlns:a16="http://schemas.microsoft.com/office/drawing/2014/main" id="{1C36EFEB-477F-494E-AAD6-B49474F8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9745" r="25592" b="24353"/>
          <a:stretch/>
        </p:blipFill>
        <p:spPr bwMode="auto">
          <a:xfrm>
            <a:off x="9255760" y="289819"/>
            <a:ext cx="2439360" cy="38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Quilling Ostereier">
            <a:extLst>
              <a:ext uri="{FF2B5EF4-FFF2-40B4-BE49-F238E27FC236}">
                <a16:creationId xmlns:a16="http://schemas.microsoft.com/office/drawing/2014/main" id="{F02B9C8A-0BE3-441C-8864-5C5A82DDA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23821" r="5914"/>
          <a:stretch/>
        </p:blipFill>
        <p:spPr bwMode="auto">
          <a:xfrm>
            <a:off x="247552" y="4816033"/>
            <a:ext cx="3362961" cy="18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Quilling Technik: das Ei als Hauptdekoration des Tisches für Ostern |">
            <a:extLst>
              <a:ext uri="{FF2B5EF4-FFF2-40B4-BE49-F238E27FC236}">
                <a16:creationId xmlns:a16="http://schemas.microsoft.com/office/drawing/2014/main" id="{80E162EE-BF2D-403C-A5D1-082D3F3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825427" y="4948149"/>
            <a:ext cx="2346274" cy="16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Mines Michaelsen / Glinder Bastelkreis :: Quilling-Ostern :: 3d_Ei_blau1">
            <a:extLst>
              <a:ext uri="{FF2B5EF4-FFF2-40B4-BE49-F238E27FC236}">
                <a16:creationId xmlns:a16="http://schemas.microsoft.com/office/drawing/2014/main" id="{0BE5E801-1389-4513-B872-AEF5CF6A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152" y="3867908"/>
            <a:ext cx="2530296" cy="28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Quilling Osterei * DIY * Quillung Easter Egg - YouTube">
            <a:extLst>
              <a:ext uri="{FF2B5EF4-FFF2-40B4-BE49-F238E27FC236}">
                <a16:creationId xmlns:a16="http://schemas.microsoft.com/office/drawing/2014/main" id="{8E443EEF-2CA2-4A24-AA7A-527C90795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14" y="4948147"/>
            <a:ext cx="2873463" cy="16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77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124B5A-8D08-45ED-B7B0-16A86E6B393F}"/>
              </a:ext>
            </a:extLst>
          </p:cNvPr>
          <p:cNvSpPr txBox="1"/>
          <p:nvPr/>
        </p:nvSpPr>
        <p:spPr>
          <a:xfrm>
            <a:off x="457013" y="15917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https://www.youtube.com/watch?v=PTAigG6LOyY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883C1-F44B-4139-A30F-77AE58190A23}"/>
              </a:ext>
            </a:extLst>
          </p:cNvPr>
          <p:cNvSpPr txBox="1"/>
          <p:nvPr/>
        </p:nvSpPr>
        <p:spPr>
          <a:xfrm>
            <a:off x="457013" y="2711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https://www.youtube.com/watch?v=CQ6qKoTGZPs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08065-259F-4DFA-96B8-39B34F0453BB}"/>
              </a:ext>
            </a:extLst>
          </p:cNvPr>
          <p:cNvSpPr txBox="1"/>
          <p:nvPr/>
        </p:nvSpPr>
        <p:spPr>
          <a:xfrm>
            <a:off x="364735" y="9850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https://www.youtube.com/watch?v=nq8qZ2laPXA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2054C-5A5C-437F-8A0B-42BAFD8CCAF6}"/>
              </a:ext>
            </a:extLst>
          </p:cNvPr>
          <p:cNvSpPr txBox="1"/>
          <p:nvPr/>
        </p:nvSpPr>
        <p:spPr>
          <a:xfrm>
            <a:off x="458411" y="2198366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https://www.youtube.com/watch?v=mHuVTcgmB-o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9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inted Animal Easter Eggs DIY Tutorial - Lia Griffith">
            <a:extLst>
              <a:ext uri="{FF2B5EF4-FFF2-40B4-BE49-F238E27FC236}">
                <a16:creationId xmlns:a16="http://schemas.microsoft.com/office/drawing/2014/main" id="{3F4D24DF-CC5C-4E3D-8B30-76E1F9A8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8" y="264160"/>
            <a:ext cx="5094922" cy="50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Y: Animal Friend Easter Eggs - Lauren Conrad">
            <a:extLst>
              <a:ext uri="{FF2B5EF4-FFF2-40B4-BE49-F238E27FC236}">
                <a16:creationId xmlns:a16="http://schemas.microsoft.com/office/drawing/2014/main" id="{949A8E9C-9143-404C-BE94-D1E3ACCA1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9" b="16172"/>
          <a:stretch/>
        </p:blipFill>
        <p:spPr bwMode="auto">
          <a:xfrm>
            <a:off x="5979160" y="436880"/>
            <a:ext cx="5372862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t-O-Me: Easter Fun! {Easter Egg Animals}">
            <a:extLst>
              <a:ext uri="{FF2B5EF4-FFF2-40B4-BE49-F238E27FC236}">
                <a16:creationId xmlns:a16="http://schemas.microsoft.com/office/drawing/2014/main" id="{94248088-0D70-4387-AD1E-11D71ABE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22" y="3743960"/>
            <a:ext cx="4114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Easter Bunny Egg ⋆ Sugar, Spice and Glitter">
            <a:extLst>
              <a:ext uri="{FF2B5EF4-FFF2-40B4-BE49-F238E27FC236}">
                <a16:creationId xmlns:a16="http://schemas.microsoft.com/office/drawing/2014/main" id="{7CEDFC92-36F2-4029-B6DA-1E455BD3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71" y="3515360"/>
            <a:ext cx="2052320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3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ds' Craft: Dyed Easter Egg Animals | HGTV">
            <a:extLst>
              <a:ext uri="{FF2B5EF4-FFF2-40B4-BE49-F238E27FC236}">
                <a16:creationId xmlns:a16="http://schemas.microsoft.com/office/drawing/2014/main" id="{0D196B6E-F791-429E-9AF6-CC8C6A57D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3" y="300990"/>
            <a:ext cx="3857298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co-Friendly Easter Crafts in Parents Magazine! — super make it">
            <a:extLst>
              <a:ext uri="{FF2B5EF4-FFF2-40B4-BE49-F238E27FC236}">
                <a16:creationId xmlns:a16="http://schemas.microsoft.com/office/drawing/2014/main" id="{5993C8BD-AF04-453B-973B-61EB182F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0" y="30099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IY Easter Egg Bunny - Kunin Felt">
            <a:extLst>
              <a:ext uri="{FF2B5EF4-FFF2-40B4-BE49-F238E27FC236}">
                <a16:creationId xmlns:a16="http://schemas.microsoft.com/office/drawing/2014/main" id="{AF2552FE-4DD8-4D48-8594-249A417E0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b="19531"/>
          <a:stretch/>
        </p:blipFill>
        <p:spPr bwMode="auto">
          <a:xfrm>
            <a:off x="8148320" y="300990"/>
            <a:ext cx="370078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lower Bunny Egg DIY - Red Ted Art - Make crafting with kids easy &amp; fun">
            <a:extLst>
              <a:ext uri="{FF2B5EF4-FFF2-40B4-BE49-F238E27FC236}">
                <a16:creationId xmlns:a16="http://schemas.microsoft.com/office/drawing/2014/main" id="{09D92C2B-8CEE-4BEF-8F49-274E1005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" y="3566583"/>
            <a:ext cx="4353560" cy="290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3 Imaginative DIY Easter Egg Projects | The Plaid Palette DIY craft ideas,  products, and more | Plaid Online">
            <a:extLst>
              <a:ext uri="{FF2B5EF4-FFF2-40B4-BE49-F238E27FC236}">
                <a16:creationId xmlns:a16="http://schemas.microsoft.com/office/drawing/2014/main" id="{0EEA4F2B-D5EC-4B38-BB5F-DADDCB59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51" y="3429000"/>
            <a:ext cx="4356749" cy="290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ute DIY Easter Egg Bunny Craft Alternative to Dying Eggs">
            <a:extLst>
              <a:ext uri="{FF2B5EF4-FFF2-40B4-BE49-F238E27FC236}">
                <a16:creationId xmlns:a16="http://schemas.microsoft.com/office/drawing/2014/main" id="{6A8BFDB3-06E3-4834-8B7F-E85DE3E01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r="28602" b="63852"/>
          <a:stretch/>
        </p:blipFill>
        <p:spPr bwMode="auto">
          <a:xfrm>
            <a:off x="5171440" y="3852333"/>
            <a:ext cx="1849120" cy="24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8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92B153-0BDC-4BD0-B2C3-0CED6368A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50" t="25630" r="12583" b="19852"/>
          <a:stretch/>
        </p:blipFill>
        <p:spPr>
          <a:xfrm>
            <a:off x="162560" y="233680"/>
            <a:ext cx="3251200" cy="3738880"/>
          </a:xfrm>
          <a:prstGeom prst="rect">
            <a:avLst/>
          </a:prstGeom>
        </p:spPr>
      </p:pic>
      <p:pic>
        <p:nvPicPr>
          <p:cNvPr id="1026" name="Picture 2" descr="24 Incredible Easter Egg Decorating Ideas that Are About Sheer Creativity!">
            <a:extLst>
              <a:ext uri="{FF2B5EF4-FFF2-40B4-BE49-F238E27FC236}">
                <a16:creationId xmlns:a16="http://schemas.microsoft.com/office/drawing/2014/main" id="{C3A5C88B-3523-4B69-A539-AE6E3990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02" y="355600"/>
            <a:ext cx="245872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Make Easy and Fun Tissue Paper Eggs">
            <a:extLst>
              <a:ext uri="{FF2B5EF4-FFF2-40B4-BE49-F238E27FC236}">
                <a16:creationId xmlns:a16="http://schemas.microsoft.com/office/drawing/2014/main" id="{C2FC3FAF-E13A-47B3-AA1E-7D6DE0DC1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t="12821" r="5667" b="16464"/>
          <a:stretch/>
        </p:blipFill>
        <p:spPr bwMode="auto">
          <a:xfrm>
            <a:off x="7334822" y="294640"/>
            <a:ext cx="4145978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asy Easter Crafts for Kids and How to Dye Easter Eggs | MommyPoppins -  Things to do in Anywhere with Kids">
            <a:extLst>
              <a:ext uri="{FF2B5EF4-FFF2-40B4-BE49-F238E27FC236}">
                <a16:creationId xmlns:a16="http://schemas.microsoft.com/office/drawing/2014/main" id="{3A19C15D-CBBA-4C40-A37D-414C51E8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24" y="3696335"/>
            <a:ext cx="3793998" cy="31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8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ntage πασχαλινό αυγό... à la “Μορφές” - Περιοδικό Creativity">
            <a:extLst>
              <a:ext uri="{FF2B5EF4-FFF2-40B4-BE49-F238E27FC236}">
                <a16:creationId xmlns:a16="http://schemas.microsoft.com/office/drawing/2014/main" id="{02C0E398-6492-4660-9E76-53F10E1CF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6" r="27587" b="16331"/>
          <a:stretch/>
        </p:blipFill>
        <p:spPr bwMode="auto">
          <a:xfrm>
            <a:off x="8821084" y="267335"/>
            <a:ext cx="2562529" cy="30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ntage πασχαλινό αυγό... à la “Μορφές” - Περιοδικό Creativity">
            <a:extLst>
              <a:ext uri="{FF2B5EF4-FFF2-40B4-BE49-F238E27FC236}">
                <a16:creationId xmlns:a16="http://schemas.microsoft.com/office/drawing/2014/main" id="{0E09E7E0-BBD0-4A26-B1A8-8820D872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73" y="3561702"/>
            <a:ext cx="2910172" cy="298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Πασχαλινά αυγά με την μέθοδο ντεκουπάζ | bombonieres.com.gr">
            <a:extLst>
              <a:ext uri="{FF2B5EF4-FFF2-40B4-BE49-F238E27FC236}">
                <a16:creationId xmlns:a16="http://schemas.microsoft.com/office/drawing/2014/main" id="{C4CE6803-BBFF-4F1F-9A45-A66F49420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30233" b="49500"/>
          <a:stretch/>
        </p:blipFill>
        <p:spPr bwMode="auto">
          <a:xfrm>
            <a:off x="5829403" y="4328160"/>
            <a:ext cx="2616936" cy="166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Πασχαλινά αυγά ντεκουπάζ - Γιαγιά Μαίρη Εν Δράσει | Coloring easter eggs,  Easter eggs, Easter crafts">
            <a:extLst>
              <a:ext uri="{FF2B5EF4-FFF2-40B4-BE49-F238E27FC236}">
                <a16:creationId xmlns:a16="http://schemas.microsoft.com/office/drawing/2014/main" id="{61FA5E00-B2D6-4C7C-80BF-B66A34DF6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2"/>
          <a:stretch/>
        </p:blipFill>
        <p:spPr bwMode="auto">
          <a:xfrm>
            <a:off x="2656732" y="4217964"/>
            <a:ext cx="3027298" cy="188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Ντεκουπάζ σε πασχαλινά αυγά χωρίς κόλλα | Εναλλακτική Ατζέντα">
            <a:extLst>
              <a:ext uri="{FF2B5EF4-FFF2-40B4-BE49-F238E27FC236}">
                <a16:creationId xmlns:a16="http://schemas.microsoft.com/office/drawing/2014/main" id="{18454975-9174-432C-92E3-6C687961E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15403"/>
          <a:stretch/>
        </p:blipFill>
        <p:spPr bwMode="auto">
          <a:xfrm>
            <a:off x="5159096" y="352106"/>
            <a:ext cx="2562529" cy="34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0 τέλειες ιδέες για να βάψετε και να διακοσμήσετε τα πασχαλινά αυγά |  mononews">
            <a:extLst>
              <a:ext uri="{FF2B5EF4-FFF2-40B4-BE49-F238E27FC236}">
                <a16:creationId xmlns:a16="http://schemas.microsoft.com/office/drawing/2014/main" id="{0E2683E2-CC83-45BF-9523-820CBAC59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26145" b="15907"/>
          <a:stretch/>
        </p:blipFill>
        <p:spPr bwMode="auto">
          <a:xfrm>
            <a:off x="187939" y="3768076"/>
            <a:ext cx="2323420" cy="25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Πως να φτιάξετε διακοσμητικά αυγά από φελιζόλ για το Πάσχα">
            <a:extLst>
              <a:ext uri="{FF2B5EF4-FFF2-40B4-BE49-F238E27FC236}">
                <a16:creationId xmlns:a16="http://schemas.microsoft.com/office/drawing/2014/main" id="{381EAA15-8801-4E0C-B44B-EAE3C0C6F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/>
          <a:stretch/>
        </p:blipFill>
        <p:spPr bwMode="auto">
          <a:xfrm>
            <a:off x="808387" y="352106"/>
            <a:ext cx="3308217" cy="32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Πασχαλινά αυγά: 14 διαφορετικοί τρόποι να τα διακοσμήσεις!">
            <a:extLst>
              <a:ext uri="{FF2B5EF4-FFF2-40B4-BE49-F238E27FC236}">
                <a16:creationId xmlns:a16="http://schemas.microsoft.com/office/drawing/2014/main" id="{F92E8ED2-1978-456D-B230-64979FA5E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9" b="19075"/>
          <a:stretch/>
        </p:blipFill>
        <p:spPr bwMode="auto">
          <a:xfrm>
            <a:off x="5029202" y="502921"/>
            <a:ext cx="3444240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Ιδέες για τα ομορφότερα πασχαλινά αυγά, που δεν θα θέλετε να τα  τσουγκρίσετε!">
            <a:extLst>
              <a:ext uri="{FF2B5EF4-FFF2-40B4-BE49-F238E27FC236}">
                <a16:creationId xmlns:a16="http://schemas.microsoft.com/office/drawing/2014/main" id="{DF1BA7B9-2EFD-4670-B70C-9CBF2EDE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58" y="4356099"/>
            <a:ext cx="2331721" cy="23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50+ Iδέες για Διακοσμητικά ΠΑΣΧΑΛΙΝΑ αυγά ΧΩΡΙΣ ΜΠΟΓΙΑ - Dream FM 90,7">
            <a:extLst>
              <a:ext uri="{FF2B5EF4-FFF2-40B4-BE49-F238E27FC236}">
                <a16:creationId xmlns:a16="http://schemas.microsoft.com/office/drawing/2014/main" id="{2EE01145-61E3-44F1-BCEE-1A8ECAE7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08" y="335281"/>
            <a:ext cx="3378139" cy="504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0+ Iδέες για Διακοσμητικά ΠΑΣΧΑΛΙΝΑ αυγά ΧΩΡΙΣ ΜΠΟΓΙΑ - Dream FM 90,7">
            <a:extLst>
              <a:ext uri="{FF2B5EF4-FFF2-40B4-BE49-F238E27FC236}">
                <a16:creationId xmlns:a16="http://schemas.microsoft.com/office/drawing/2014/main" id="{89F1AF47-E8C2-44BB-8C0A-9B5D4837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" y="558801"/>
            <a:ext cx="4260850" cy="56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2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νοιξιάτικα αυγά σε στυλ Art &amp; Physical | Decomagia.gr">
            <a:extLst>
              <a:ext uri="{FF2B5EF4-FFF2-40B4-BE49-F238E27FC236}">
                <a16:creationId xmlns:a16="http://schemas.microsoft.com/office/drawing/2014/main" id="{7FC3A851-3E89-4567-A326-B3069F9A1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4" r="2816" b="11166"/>
          <a:stretch/>
        </p:blipFill>
        <p:spPr bwMode="auto">
          <a:xfrm>
            <a:off x="514349" y="3587154"/>
            <a:ext cx="3423921" cy="319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Πρωτότυπες ιδέες για να βάψετε τα πασχαλινά αυγά">
            <a:extLst>
              <a:ext uri="{FF2B5EF4-FFF2-40B4-BE49-F238E27FC236}">
                <a16:creationId xmlns:a16="http://schemas.microsoft.com/office/drawing/2014/main" id="{239ABCAA-1011-47D0-8E48-7126F2A69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r="17030" b="6190"/>
          <a:stretch/>
        </p:blipFill>
        <p:spPr bwMode="auto">
          <a:xfrm>
            <a:off x="4701222" y="77553"/>
            <a:ext cx="425704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Ιδέες για όμορφα Πασχαλινά αυγά">
            <a:extLst>
              <a:ext uri="{FF2B5EF4-FFF2-40B4-BE49-F238E27FC236}">
                <a16:creationId xmlns:a16="http://schemas.microsoft.com/office/drawing/2014/main" id="{8CC88FE9-317A-42C8-A687-2FE4AECD6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30" y="2171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5+1 ιδέες για την πασχαλινή διακόσμηση του σπιτιού σας">
            <a:extLst>
              <a:ext uri="{FF2B5EF4-FFF2-40B4-BE49-F238E27FC236}">
                <a16:creationId xmlns:a16="http://schemas.microsoft.com/office/drawing/2014/main" id="{7E3D2E4D-B693-4C7A-92AF-370D92057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" y="77553"/>
            <a:ext cx="43529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ΠΑΣΧΑΛΙΝΑ ΑΥΓΑ - ΔΙΑΚΟΣΜΗΤΙΚΑ – elephantina.gr">
            <a:extLst>
              <a:ext uri="{FF2B5EF4-FFF2-40B4-BE49-F238E27FC236}">
                <a16:creationId xmlns:a16="http://schemas.microsoft.com/office/drawing/2014/main" id="{F0858210-C7C8-44F8-AF5D-67CA9210B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r="20156" b="6849"/>
          <a:stretch/>
        </p:blipFill>
        <p:spPr bwMode="auto">
          <a:xfrm>
            <a:off x="9470601" y="3230880"/>
            <a:ext cx="22070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Διακοσμητικό Πασχαλινό Αυγό Κεραμικό 'Floral' Κόκκινο/ Χρυσό S 10×7.5 |  Homerecipe">
            <a:extLst>
              <a:ext uri="{FF2B5EF4-FFF2-40B4-BE49-F238E27FC236}">
                <a16:creationId xmlns:a16="http://schemas.microsoft.com/office/drawing/2014/main" id="{8A7BF991-05C3-4E21-ABEA-34994BA09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t="2412" r="15519"/>
          <a:stretch/>
        </p:blipFill>
        <p:spPr bwMode="auto">
          <a:xfrm>
            <a:off x="7027862" y="4081101"/>
            <a:ext cx="1930400" cy="269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Διακοσμητικό Πασχαλινό Αυγό Κεραμικό 'Floral' Κόκκινο/ Χρυσό S 10×7.5 |  Homerecipe">
            <a:extLst>
              <a:ext uri="{FF2B5EF4-FFF2-40B4-BE49-F238E27FC236}">
                <a16:creationId xmlns:a16="http://schemas.microsoft.com/office/drawing/2014/main" id="{CA875881-CE64-4071-897F-29C7D8C71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9525" r="17925"/>
          <a:stretch/>
        </p:blipFill>
        <p:spPr bwMode="auto">
          <a:xfrm>
            <a:off x="4517866" y="4036990"/>
            <a:ext cx="1930400" cy="27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1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Ώρα για DIY: Πως να Φτιάξετε ένα Πασχαλινό Αυγό με Παπιέ Μασέ από Χαρτί  υγείας!">
            <a:extLst>
              <a:ext uri="{FF2B5EF4-FFF2-40B4-BE49-F238E27FC236}">
                <a16:creationId xmlns:a16="http://schemas.microsoft.com/office/drawing/2014/main" id="{4EF241A1-217D-4E81-9B91-73FCD446D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r="53510" b="56000"/>
          <a:stretch/>
        </p:blipFill>
        <p:spPr bwMode="auto">
          <a:xfrm>
            <a:off x="2841035" y="3429000"/>
            <a:ext cx="2473083" cy="309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50 Best αυγό πασχαλινό ideas | πάσχα, πασχαλινές ιδέες, πασχαλινές κάρτες">
            <a:extLst>
              <a:ext uri="{FF2B5EF4-FFF2-40B4-BE49-F238E27FC236}">
                <a16:creationId xmlns:a16="http://schemas.microsoft.com/office/drawing/2014/main" id="{A565548E-0B34-4BA6-9184-BDF2B0F3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2" y="3289305"/>
            <a:ext cx="2392515" cy="32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ΣΥΝΤΑΓΕΣ ΤΗΣ ΚΑΡΔΙΑΣ: Πασχαλινά αυγά με εφημερίδες">
            <a:extLst>
              <a:ext uri="{FF2B5EF4-FFF2-40B4-BE49-F238E27FC236}">
                <a16:creationId xmlns:a16="http://schemas.microsoft.com/office/drawing/2014/main" id="{75293159-47BC-41B2-BC6E-28B17398D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12592" r="12879" b="16297"/>
          <a:stretch/>
        </p:blipFill>
        <p:spPr bwMode="auto">
          <a:xfrm>
            <a:off x="6353751" y="291306"/>
            <a:ext cx="1834119" cy="173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Ξεχωριστές προτάσεις ,για τα Πασχαλινά αυγά στη διακόσμηση! - Ιδέες για  Διακόσμηση">
            <a:extLst>
              <a:ext uri="{FF2B5EF4-FFF2-40B4-BE49-F238E27FC236}">
                <a16:creationId xmlns:a16="http://schemas.microsoft.com/office/drawing/2014/main" id="{F3F49FAF-0B81-4D0C-AB68-EC6F409F3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20148" r="44981" b="12296"/>
          <a:stretch/>
        </p:blipFill>
        <p:spPr bwMode="auto">
          <a:xfrm>
            <a:off x="8741076" y="291306"/>
            <a:ext cx="3044524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9 εύκολες πασχαλινές κατασκευές με αυγά">
            <a:extLst>
              <a:ext uri="{FF2B5EF4-FFF2-40B4-BE49-F238E27FC236}">
                <a16:creationId xmlns:a16="http://schemas.microsoft.com/office/drawing/2014/main" id="{74F989F7-5589-46D1-90B0-14C9E414F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67555" r="67937"/>
          <a:stretch/>
        </p:blipFill>
        <p:spPr bwMode="auto">
          <a:xfrm>
            <a:off x="8724098" y="4245213"/>
            <a:ext cx="3078480" cy="22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9 εύκολες πασχαλινές κατασκευές με αυγά">
            <a:extLst>
              <a:ext uri="{FF2B5EF4-FFF2-40B4-BE49-F238E27FC236}">
                <a16:creationId xmlns:a16="http://schemas.microsoft.com/office/drawing/2014/main" id="{C2629DDE-EC22-4755-9A65-86FEBD976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7" t="34370" r="33405" b="2224"/>
          <a:stretch/>
        </p:blipFill>
        <p:spPr bwMode="auto">
          <a:xfrm>
            <a:off x="5637757" y="2919727"/>
            <a:ext cx="2922821" cy="36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pier-Mache Easter Egg Baskets | Southern Cricut Lady">
            <a:extLst>
              <a:ext uri="{FF2B5EF4-FFF2-40B4-BE49-F238E27FC236}">
                <a16:creationId xmlns:a16="http://schemas.microsoft.com/office/drawing/2014/main" id="{6D5C68ED-A1EF-485C-868D-082EA3752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9" b="22433"/>
          <a:stretch/>
        </p:blipFill>
        <p:spPr bwMode="auto">
          <a:xfrm>
            <a:off x="278071" y="444361"/>
            <a:ext cx="5374640" cy="23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A552A282-9ADF-4876-88C7-FB723117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" y="200025"/>
            <a:ext cx="6184046" cy="301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466143A0-94CE-4D32-B1FF-975CC6E36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2" y="3429000"/>
            <a:ext cx="3012057" cy="301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Πασχαλινά διακοσμητικά αυγά κατασκευασμένα από πολύχρωμα νήματα |  ΤΕΧΝΟΤΡΟΠΙΕΣ">
            <a:extLst>
              <a:ext uri="{FF2B5EF4-FFF2-40B4-BE49-F238E27FC236}">
                <a16:creationId xmlns:a16="http://schemas.microsoft.com/office/drawing/2014/main" id="{658F5FA5-CDE0-43FA-B72C-2F21C711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03" y="807239"/>
            <a:ext cx="5421117" cy="51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raftfull - Κότα για Πασχαλινή διακόσμηση. - YouTube">
            <a:extLst>
              <a:ext uri="{FF2B5EF4-FFF2-40B4-BE49-F238E27FC236}">
                <a16:creationId xmlns:a16="http://schemas.microsoft.com/office/drawing/2014/main" id="{062ADF77-B539-4B31-B715-CE461E006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2917" r="26167" b="-1038"/>
          <a:stretch/>
        </p:blipFill>
        <p:spPr bwMode="auto">
          <a:xfrm>
            <a:off x="3881522" y="3339702"/>
            <a:ext cx="2214478" cy="331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5142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54</Words>
  <Application>Microsoft Office PowerPoint</Application>
  <PresentationFormat>Ευρεία οθόνη</PresentationFormat>
  <Paragraphs>5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Αργυρώ Γιαννακάρα</dc:creator>
  <cp:lastModifiedBy>Αργυρώ Γιαννακάρα</cp:lastModifiedBy>
  <cp:revision>15</cp:revision>
  <dcterms:created xsi:type="dcterms:W3CDTF">2022-03-15T13:15:51Z</dcterms:created>
  <dcterms:modified xsi:type="dcterms:W3CDTF">2022-03-15T15:57:29Z</dcterms:modified>
</cp:coreProperties>
</file>