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60" r:id="rId5"/>
    <p:sldId id="259" r:id="rId6"/>
    <p:sldId id="258" r:id="rId7"/>
    <p:sldId id="264" r:id="rId8"/>
    <p:sldId id="263" r:id="rId9"/>
    <p:sldId id="262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8D69A4-5CF2-4A70-B40D-7858553C0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61FB0D4-9B51-49AD-8D17-067C80536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3BC6AA7-4B82-4361-9A9B-580B5F2D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DA20D3C-4041-4DCD-9BF7-2926C44C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31EB768-F19C-44F9-931C-FBF02B65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5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6937CA-9749-4911-9781-BD27BDD5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C205E2B-21D8-4866-9B37-1A264F680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381676F-5EA8-451B-982B-112074E9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E5C906C-AFE7-4192-AD9F-F0CFDCC4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460A83B-D546-4D98-BB2D-4DBF1A1A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038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949703C-CE1B-4335-895C-3AA9C03BC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4475ACB-2E5F-4236-B766-3FD9E77C0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B046D64-7608-4F32-9CC5-E7E78968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1BF53AA-70F4-4029-AE64-D17A5B86F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226FD1F-96D9-481C-AABB-EE18715E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970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FCC142-B44B-47B6-B7CC-973DE6A6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1B62EC-91E1-425D-802D-7DB0A1DAB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B181958-E7D7-4812-ADB6-CF3DCD3ED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A21A21-58D3-4B63-A18F-9C8EF4BD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BAE96D2-AAB6-49D1-8682-BBD7009D7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966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F88846-1996-47E8-9A98-C60B64EF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6CD17B0-D629-495D-AF03-AD410DBFB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B478A73-C23C-44AC-B980-1FDFA153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046CD21-BB8D-4C58-803E-42A43B77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D668BE1-C68A-4ABC-AE8C-9DB04F17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236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889F71D-34EF-4623-AE28-DB1D60DB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22C61EB-3587-4339-927D-187CF67A2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51BAD81-9CFC-4412-8709-69BF70322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6A7ECBB-4A3B-40BC-AC5F-57BCBDECF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F578225-C142-494F-9D0A-FC3CB00F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2E25294-4CA8-4B81-86A0-47E56324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167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525B90-BC90-4CE6-9B9A-0390F4BF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BC9DEF3-D86A-4B89-943C-46B62F006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FCED7C3-95EE-49A5-9E4A-4348ACE01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8707DED-B1DB-4F5E-B7D6-A85DB02F84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15BDAA6-6EAD-4AFB-923C-85FA69DDC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7D0F6DA7-6F87-4144-BE2D-AD4B5AF0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E98719F0-2AC9-4660-B466-0A24B5A1A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D8A1B37-8FD1-4FB1-9574-8B768C3B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3153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AD5A38-3E82-48B5-90F9-EFED6B07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84F345C-5C4E-499B-B688-CD5BAE8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22C08A3-C95F-4037-858A-FA6AA8CD5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578DF33-C819-450D-A10D-2612D9AD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5683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FB3FC94-07D2-4C41-B6A8-3D5C7C74B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DF751F1-16CF-4F22-9D4F-BFD67F4F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EF1AD69-D3B8-480E-9D01-04EFF0AE7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544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10B0A9-37C2-47E6-8A83-4FE1D60A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B0181FB-1C8A-41E8-B3AB-A6A9E6098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2E535AA9-D684-4624-94F5-3EAFD8677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3EB913C-E1D0-4BAB-ACB9-96EFFD70A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BF8C855-36FE-419C-9FE9-A3859BC8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C81EF89-18A3-4A81-B147-915382172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580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02F8C8-5407-4617-A960-8E7963E7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83533FF-E6FE-4891-A7A4-D320DA293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EFEE252-56D2-4945-8429-7EA8A4E3F0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13D945F-69C0-4218-9175-73BEEC88C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054F854-D76A-4200-B754-AAE83D026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B10C152-8248-449B-B31D-7EDCA4A7C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8129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785339A-5BB9-4D37-B8DA-FA1470C8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C8DE131-3FEB-4D33-B8C5-2696D11ED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97F0A38-C17F-4491-8B1C-DFD4C49279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373D-A762-47CE-A6E1-51DCE30E1179}" type="datetimeFigureOut">
              <a:rPr lang="el-GR" smtClean="0"/>
              <a:t>9/12/2021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9EBCF0A-5009-4D0D-BDCD-6669BA037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1CDD5DD-D9A5-451D-BBAF-BFC777FBD5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C96AE-6512-47FA-8B93-590A8B403F4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781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5 Jute craft Angel | How to make angels from jute ? - YouTube">
            <a:extLst>
              <a:ext uri="{FF2B5EF4-FFF2-40B4-BE49-F238E27FC236}">
                <a16:creationId xmlns:a16="http://schemas.microsoft.com/office/drawing/2014/main" id="{BD150169-409B-4A77-B5FD-E0D4E64A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62" y="497840"/>
            <a:ext cx="8435058" cy="474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73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gel Wings Jute Decor Jute Rope Christmas Angel Farmhouse | Etsy">
            <a:extLst>
              <a:ext uri="{FF2B5EF4-FFF2-40B4-BE49-F238E27FC236}">
                <a16:creationId xmlns:a16="http://schemas.microsoft.com/office/drawing/2014/main" id="{89460EE0-54E6-496E-8E9D-538E48F8A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t="15704" r="13062" b="10223"/>
          <a:stretch/>
        </p:blipFill>
        <p:spPr bwMode="auto">
          <a:xfrm>
            <a:off x="162560" y="427990"/>
            <a:ext cx="3272942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vine And Beautiful Angel Christmas Decoration Ideas - 365greetings.com">
            <a:extLst>
              <a:ext uri="{FF2B5EF4-FFF2-40B4-BE49-F238E27FC236}">
                <a16:creationId xmlns:a16="http://schemas.microsoft.com/office/drawing/2014/main" id="{8C19B7B8-70EE-486A-82DF-2893891CF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1"/>
          <a:stretch/>
        </p:blipFill>
        <p:spPr bwMode="auto">
          <a:xfrm>
            <a:off x="3789680" y="456367"/>
            <a:ext cx="4326793" cy="483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480 Angel Ornaments ideas | angel ornaments, angel crafts, christmas angels">
            <a:extLst>
              <a:ext uri="{FF2B5EF4-FFF2-40B4-BE49-F238E27FC236}">
                <a16:creationId xmlns:a16="http://schemas.microsoft.com/office/drawing/2014/main" id="{8F06E3BF-87B8-4DD9-B526-FD7DB4360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63" y="427990"/>
            <a:ext cx="3398617" cy="50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89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rlap for your Christmas Decorations, the best quality/price option.">
            <a:extLst>
              <a:ext uri="{FF2B5EF4-FFF2-40B4-BE49-F238E27FC236}">
                <a16:creationId xmlns:a16="http://schemas.microsoft.com/office/drawing/2014/main" id="{D84BC145-8C66-40B0-AC78-7B30922C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" y="420688"/>
            <a:ext cx="30099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ristmas Ornaments Burlap Christmas Angels Set of 3 Rustic | Etsy">
            <a:extLst>
              <a:ext uri="{FF2B5EF4-FFF2-40B4-BE49-F238E27FC236}">
                <a16:creationId xmlns:a16="http://schemas.microsoft.com/office/drawing/2014/main" id="{646B918E-FCEC-47A5-9E28-BEBD28BE2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2"/>
          <a:stretch/>
        </p:blipFill>
        <p:spPr bwMode="auto">
          <a:xfrm>
            <a:off x="3248663" y="-153988"/>
            <a:ext cx="5314949" cy="3781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10 Beautiful DIY Christmas Angel Crafts and Ornaments">
            <a:extLst>
              <a:ext uri="{FF2B5EF4-FFF2-40B4-BE49-F238E27FC236}">
                <a16:creationId xmlns:a16="http://schemas.microsoft.com/office/drawing/2014/main" id="{861AA28F-46C8-4D45-8E42-251FC87A6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13767" r="12591" b="15942"/>
          <a:stretch/>
        </p:blipFill>
        <p:spPr bwMode="auto">
          <a:xfrm>
            <a:off x="8557767" y="340360"/>
            <a:ext cx="3342641" cy="394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2 Angel Crafts ideas | angel crafts, crafts, christmas angels">
            <a:extLst>
              <a:ext uri="{FF2B5EF4-FFF2-40B4-BE49-F238E27FC236}">
                <a16:creationId xmlns:a16="http://schemas.microsoft.com/office/drawing/2014/main" id="{194A93F9-37DB-4A6A-A1F6-055299F62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3348990"/>
            <a:ext cx="3393440" cy="339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34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Vintage angel ornaments - two simple DIY tutorials - SPUNNYS | Christmas  angel crafts, Angel ornaments diy, Diy christmas ornaments">
            <a:extLst>
              <a:ext uri="{FF2B5EF4-FFF2-40B4-BE49-F238E27FC236}">
                <a16:creationId xmlns:a16="http://schemas.microsoft.com/office/drawing/2014/main" id="{0EA1112D-738B-42A8-BFA3-0749E15E8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1793" r="11578" b="16589"/>
          <a:stretch/>
        </p:blipFill>
        <p:spPr bwMode="auto">
          <a:xfrm>
            <a:off x="375919" y="358457"/>
            <a:ext cx="3159760" cy="32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ace Angel Ornament by Memesangel on Etsy, $5.00 | Christmas angels,  Christmas ornaments, Christmas ornaments to make">
            <a:extLst>
              <a:ext uri="{FF2B5EF4-FFF2-40B4-BE49-F238E27FC236}">
                <a16:creationId xmlns:a16="http://schemas.microsoft.com/office/drawing/2014/main" id="{F1CD9620-BBBF-4A81-B876-EC2F0E27C8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21185" r="12431" b="10518"/>
          <a:stretch/>
        </p:blipFill>
        <p:spPr bwMode="auto">
          <a:xfrm>
            <a:off x="3945710" y="219075"/>
            <a:ext cx="3811905" cy="46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ngels crochet | Christmas crochet patterns, Crochet angels, Holiday  crochet">
            <a:extLst>
              <a:ext uri="{FF2B5EF4-FFF2-40B4-BE49-F238E27FC236}">
                <a16:creationId xmlns:a16="http://schemas.microsoft.com/office/drawing/2014/main" id="{66BE1044-84B0-4B89-9B46-1753A2002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" y="3734435"/>
            <a:ext cx="3037205" cy="285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yrofoam Cone Angel Family - Project | Plaid Online">
            <a:extLst>
              <a:ext uri="{FF2B5EF4-FFF2-40B4-BE49-F238E27FC236}">
                <a16:creationId xmlns:a16="http://schemas.microsoft.com/office/drawing/2014/main" id="{1C976C14-086D-4C3C-8574-634560136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75" y="3552591"/>
            <a:ext cx="3609428" cy="322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ngel Christmas Tree Topper Recycled Materials - Craft Klatch">
            <a:extLst>
              <a:ext uri="{FF2B5EF4-FFF2-40B4-BE49-F238E27FC236}">
                <a16:creationId xmlns:a16="http://schemas.microsoft.com/office/drawing/2014/main" id="{5D172F3A-B3DB-401D-9D75-3A72193E1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6074" r="12555"/>
          <a:stretch/>
        </p:blipFill>
        <p:spPr bwMode="auto">
          <a:xfrm>
            <a:off x="8106369" y="219075"/>
            <a:ext cx="3648434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104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y Angel Plastic Bottle. Guide On The Photo How To Make A Decorative Angel  From A">
            <a:extLst>
              <a:ext uri="{FF2B5EF4-FFF2-40B4-BE49-F238E27FC236}">
                <a16:creationId xmlns:a16="http://schemas.microsoft.com/office/drawing/2014/main" id="{0158AF54-C0D3-46B4-A94B-7DE8F5AE0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t="19736" r="3188" b="1364"/>
          <a:stretch/>
        </p:blipFill>
        <p:spPr bwMode="auto">
          <a:xfrm>
            <a:off x="3186563" y="294640"/>
            <a:ext cx="5359858" cy="404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IY Easy and Gorgeous Personalized Angel Ornaments! | Angel ornaments diy,  Christmas angels, Christmas ornaments">
            <a:extLst>
              <a:ext uri="{FF2B5EF4-FFF2-40B4-BE49-F238E27FC236}">
                <a16:creationId xmlns:a16="http://schemas.microsoft.com/office/drawing/2014/main" id="{34D436EC-B92E-406A-BF03-0EFECBC13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6" t="16740" r="4260"/>
          <a:stretch/>
        </p:blipFill>
        <p:spPr bwMode="auto">
          <a:xfrm>
            <a:off x="8655610" y="1010920"/>
            <a:ext cx="3117259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A25C68D-2401-4293-BB19-6A734B9B1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32889" r="57417" b="50000"/>
          <a:stretch/>
        </p:blipFill>
        <p:spPr>
          <a:xfrm>
            <a:off x="3077374" y="4338320"/>
            <a:ext cx="5578236" cy="237744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5FAEB0D-1024-4539-8F53-EA3D2C6C7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17" t="24592" r="64999" b="51260"/>
          <a:stretch/>
        </p:blipFill>
        <p:spPr>
          <a:xfrm>
            <a:off x="118788" y="1010920"/>
            <a:ext cx="2899465" cy="26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6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Make a Christmas Angel Ornament - Fireflies and Mud Pies">
            <a:extLst>
              <a:ext uri="{FF2B5EF4-FFF2-40B4-BE49-F238E27FC236}">
                <a16:creationId xmlns:a16="http://schemas.microsoft.com/office/drawing/2014/main" id="{5566558F-E665-44D7-A5D4-40D727B4B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6444" r="26147" b="14815"/>
          <a:stretch/>
        </p:blipFill>
        <p:spPr bwMode="auto">
          <a:xfrm>
            <a:off x="375920" y="619760"/>
            <a:ext cx="3330400" cy="42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20 DIY Angel Ornaments - Easy Angel Christmas Ornament Ideas">
            <a:extLst>
              <a:ext uri="{FF2B5EF4-FFF2-40B4-BE49-F238E27FC236}">
                <a16:creationId xmlns:a16="http://schemas.microsoft.com/office/drawing/2014/main" id="{69092A15-C645-4E31-9FCA-BA99B566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0" t="17021" r="18377" b="11548"/>
          <a:stretch/>
        </p:blipFill>
        <p:spPr bwMode="auto">
          <a:xfrm>
            <a:off x="4043679" y="619760"/>
            <a:ext cx="2416001" cy="43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apier Mache Angels - Pack of 6 | Christmas Ornaments | CleverPatch - Art &amp;amp;  Craft Supplies">
            <a:extLst>
              <a:ext uri="{FF2B5EF4-FFF2-40B4-BE49-F238E27FC236}">
                <a16:creationId xmlns:a16="http://schemas.microsoft.com/office/drawing/2014/main" id="{87A91C39-1C16-4BFE-8424-1ABBDD53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070" y="220243"/>
            <a:ext cx="3971290" cy="397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asy Christmas Craft: Decoupage Angels | HGTV">
            <a:extLst>
              <a:ext uri="{FF2B5EF4-FFF2-40B4-BE49-F238E27FC236}">
                <a16:creationId xmlns:a16="http://schemas.microsoft.com/office/drawing/2014/main" id="{ACFDBAD1-9E4B-4FE0-B31D-4FBFF1947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680" y="3215435"/>
            <a:ext cx="2701925" cy="36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9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E91CE1B-2A3D-4CD8-A817-421520FB1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0" t="27695" r="63966" b="49418"/>
          <a:stretch/>
        </p:blipFill>
        <p:spPr>
          <a:xfrm>
            <a:off x="182880" y="152400"/>
            <a:ext cx="4866640" cy="410464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0C0B92C-055C-4027-9F31-45A029A7C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84" t="28741" r="65974" b="48592"/>
          <a:stretch/>
        </p:blipFill>
        <p:spPr>
          <a:xfrm>
            <a:off x="5485747" y="2966489"/>
            <a:ext cx="3728720" cy="329184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B09C8EA-B6DE-4CD4-88C4-AD4E2BE64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25778" r="57167" b="50222"/>
          <a:stretch/>
        </p:blipFill>
        <p:spPr>
          <a:xfrm>
            <a:off x="6808315" y="368274"/>
            <a:ext cx="3459810" cy="2023427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758B8C4-0E64-4C93-80BE-CFD9F13D0A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362" t="25998" r="64143" b="55616"/>
          <a:stretch/>
        </p:blipFill>
        <p:spPr>
          <a:xfrm>
            <a:off x="9916160" y="3005899"/>
            <a:ext cx="1915160" cy="304933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389700A-E478-48B9-896D-AEB3F20175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0" t="51224" r="59249" b="28030"/>
          <a:stretch/>
        </p:blipFill>
        <p:spPr>
          <a:xfrm>
            <a:off x="1104127" y="4530566"/>
            <a:ext cx="2825418" cy="17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6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Christmas Tree Ornament - DIY Tutorial | Craft Passion">
            <a:extLst>
              <a:ext uri="{FF2B5EF4-FFF2-40B4-BE49-F238E27FC236}">
                <a16:creationId xmlns:a16="http://schemas.microsoft.com/office/drawing/2014/main" id="{0FCF38F8-35C4-4BF7-894D-D4BC81B05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42" y="607363"/>
            <a:ext cx="3310296" cy="33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 descr="Christmas Tree Ornament - DIY Tutorial | Craft Passion">
            <a:extLst>
              <a:ext uri="{FF2B5EF4-FFF2-40B4-BE49-F238E27FC236}">
                <a16:creationId xmlns:a16="http://schemas.microsoft.com/office/drawing/2014/main" id="{DAFEC527-A4D7-4105-8B95-D016A1D34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43" y="701248"/>
            <a:ext cx="3141713" cy="314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Εικόνα 3" descr="30 DIY Rustic Christmas Ornaments Ideas - moco-choco">
            <a:extLst>
              <a:ext uri="{FF2B5EF4-FFF2-40B4-BE49-F238E27FC236}">
                <a16:creationId xmlns:a16="http://schemas.microsoft.com/office/drawing/2014/main" id="{CC7C5C89-15C2-4A7D-BAC1-278EB450B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178" y="701248"/>
            <a:ext cx="2574290" cy="19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 descr="Crochet - Christmas Bell Pattern - #EC03823">
            <a:extLst>
              <a:ext uri="{FF2B5EF4-FFF2-40B4-BE49-F238E27FC236}">
                <a16:creationId xmlns:a16="http://schemas.microsoft.com/office/drawing/2014/main" id="{CD5D1622-2BBE-40B1-BB2B-863B0C50F4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4" b="10684"/>
          <a:stretch/>
        </p:blipFill>
        <p:spPr bwMode="auto">
          <a:xfrm>
            <a:off x="9721819" y="2932371"/>
            <a:ext cx="2030095" cy="1821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Εικόνα 5" descr="How to make Frozen Christmas Jingle Bells - YouTube">
            <a:extLst>
              <a:ext uri="{FF2B5EF4-FFF2-40B4-BE49-F238E27FC236}">
                <a16:creationId xmlns:a16="http://schemas.microsoft.com/office/drawing/2014/main" id="{09AF87F6-4F47-4CCA-968B-CB8099FFC0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t="5475" r="24159" b="-5475"/>
          <a:stretch/>
        </p:blipFill>
        <p:spPr bwMode="auto">
          <a:xfrm>
            <a:off x="3566676" y="4320814"/>
            <a:ext cx="2079625" cy="2226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Εικόνα 6" descr="DIY-Christmas Bell From Waste Plastic Bottle | Christmas Ornaments |  Christmas Decor - YouTube">
            <a:extLst>
              <a:ext uri="{FF2B5EF4-FFF2-40B4-BE49-F238E27FC236}">
                <a16:creationId xmlns:a16="http://schemas.microsoft.com/office/drawing/2014/main" id="{C0EAB6F9-5359-4DCC-BCBA-66DD691549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16"/>
          <a:stretch/>
        </p:blipFill>
        <p:spPr bwMode="auto">
          <a:xfrm>
            <a:off x="623442" y="4103469"/>
            <a:ext cx="2413000" cy="2241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Εικόνα 7" descr="How to Make Christmas Bell From Waste Bottle || DIY Christmas Decor || -  YouTube">
            <a:extLst>
              <a:ext uri="{FF2B5EF4-FFF2-40B4-BE49-F238E27FC236}">
                <a16:creationId xmlns:a16="http://schemas.microsoft.com/office/drawing/2014/main" id="{59CDCD2D-4B8F-4733-AC19-E4331C97F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b="13111"/>
          <a:stretch/>
        </p:blipFill>
        <p:spPr bwMode="auto">
          <a:xfrm>
            <a:off x="5995617" y="4429457"/>
            <a:ext cx="3342478" cy="18211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748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55+ DIY Christmas Tree Ornaments: Homemade &amp;amp; Beautiful">
            <a:extLst>
              <a:ext uri="{FF2B5EF4-FFF2-40B4-BE49-F238E27FC236}">
                <a16:creationId xmlns:a16="http://schemas.microsoft.com/office/drawing/2014/main" id="{0C4DFD87-E162-4C6A-ACCB-467E34261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9" y="174614"/>
            <a:ext cx="3486663" cy="348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asy Peasy and Fun - Paper Cone Santa Claus | Facebook">
            <a:extLst>
              <a:ext uri="{FF2B5EF4-FFF2-40B4-BE49-F238E27FC236}">
                <a16:creationId xmlns:a16="http://schemas.microsoft.com/office/drawing/2014/main" id="{344C3DAE-9CD9-4970-A11C-CECF65972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76"/>
          <a:stretch/>
        </p:blipFill>
        <p:spPr bwMode="auto">
          <a:xfrm>
            <a:off x="2472749" y="3904320"/>
            <a:ext cx="142354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istmas Craft: Fabric Scrap Santa Ornament | Play | CBC Parents">
            <a:extLst>
              <a:ext uri="{FF2B5EF4-FFF2-40B4-BE49-F238E27FC236}">
                <a16:creationId xmlns:a16="http://schemas.microsoft.com/office/drawing/2014/main" id="{CBCE2010-8674-4B2C-A16B-BEDA129C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537" y="174614"/>
            <a:ext cx="3651833" cy="20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w to make santa claus with paper | christmas crafts | santa claus ki topi  kaise banti hai - YouTube | Christmas crafts, Crafts, Christmas">
            <a:extLst>
              <a:ext uri="{FF2B5EF4-FFF2-40B4-BE49-F238E27FC236}">
                <a16:creationId xmlns:a16="http://schemas.microsoft.com/office/drawing/2014/main" id="{F1C54C4E-3EA7-41AC-BF92-0F58D11FF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3" t="17914" r="6972" b="13603"/>
          <a:stretch/>
        </p:blipFill>
        <p:spPr bwMode="auto">
          <a:xfrm>
            <a:off x="7849688" y="108537"/>
            <a:ext cx="1694576" cy="23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Y Santa Hats Pictures, Photos, and Images for Facebook, Tumblr,  Pinterest, and Twitter">
            <a:extLst>
              <a:ext uri="{FF2B5EF4-FFF2-40B4-BE49-F238E27FC236}">
                <a16:creationId xmlns:a16="http://schemas.microsoft.com/office/drawing/2014/main" id="{87BF39CA-783A-4C48-BED2-183F7692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896" y="234121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ese glitter mini Santa hats are the cutest Christmas party accessory!  Perfect for a photo booth or just to wear! | Christmas, Christmas fun,  Christmas time">
            <a:extLst>
              <a:ext uri="{FF2B5EF4-FFF2-40B4-BE49-F238E27FC236}">
                <a16:creationId xmlns:a16="http://schemas.microsoft.com/office/drawing/2014/main" id="{0CF15BF6-5235-4ADB-B212-8D0B9850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2" r="18034" b="16758"/>
          <a:stretch/>
        </p:blipFill>
        <p:spPr bwMode="auto">
          <a:xfrm>
            <a:off x="239649" y="3904320"/>
            <a:ext cx="2007765" cy="19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asy DIY Gnome Ornament - Single Girl&amp;#39;s DIY">
            <a:extLst>
              <a:ext uri="{FF2B5EF4-FFF2-40B4-BE49-F238E27FC236}">
                <a16:creationId xmlns:a16="http://schemas.microsoft.com/office/drawing/2014/main" id="{C822E3BA-383E-4D4F-9C30-D6704332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082" y="5223078"/>
            <a:ext cx="2338781" cy="155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to Make an Adorable Christmas Gnome {from a TP roll!} - It&amp;#39;s Always  Autumn">
            <a:extLst>
              <a:ext uri="{FF2B5EF4-FFF2-40B4-BE49-F238E27FC236}">
                <a16:creationId xmlns:a16="http://schemas.microsoft.com/office/drawing/2014/main" id="{750F8346-A1EB-4D14-86BB-BFCF89DDD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878" y="2596321"/>
            <a:ext cx="142875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asy Gnome Craft for Kids (with Video) ⋆ Sugar, Spice and Glitter">
            <a:extLst>
              <a:ext uri="{FF2B5EF4-FFF2-40B4-BE49-F238E27FC236}">
                <a16:creationId xmlns:a16="http://schemas.microsoft.com/office/drawing/2014/main" id="{8FACB47D-18ED-42AC-985D-FCF05B7E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31" y="2456789"/>
            <a:ext cx="2771507" cy="415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15 Festive Christmas Gnome Crafts to Make - Grit and Graceful">
            <a:extLst>
              <a:ext uri="{FF2B5EF4-FFF2-40B4-BE49-F238E27FC236}">
                <a16:creationId xmlns:a16="http://schemas.microsoft.com/office/drawing/2014/main" id="{C41914C5-242F-4C8F-8505-84644192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055" y="2790023"/>
            <a:ext cx="3487296" cy="29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50551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Ευρεία οθόνη</PresentationFormat>
  <Paragraphs>0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Αργυρώ Γιαννακάρα</dc:creator>
  <cp:lastModifiedBy>Αργυρώ Γιαννακάρα</cp:lastModifiedBy>
  <cp:revision>10</cp:revision>
  <dcterms:created xsi:type="dcterms:W3CDTF">2021-11-30T16:12:15Z</dcterms:created>
  <dcterms:modified xsi:type="dcterms:W3CDTF">2021-12-09T18:14:00Z</dcterms:modified>
</cp:coreProperties>
</file>