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6" r:id="rId6"/>
    <p:sldId id="257" r:id="rId7"/>
    <p:sldId id="260" r:id="rId8"/>
    <p:sldId id="264" r:id="rId9"/>
    <p:sldId id="263" r:id="rId10"/>
    <p:sldId id="265" r:id="rId11"/>
    <p:sldId id="262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6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91" d="100"/>
          <a:sy n="91" d="100"/>
        </p:scale>
        <p:origin x="163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BC9977D-FCFF-473C-BEE0-515C5211D5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7F19A1BE-0D2A-4A0D-A4AF-C3B9999209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94103E6-71DE-4B48-B3C0-CEF8C1A1E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70483A5-B2BC-46C3-A4FA-B4E27961B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1C61C6-1733-4C04-A698-92D73E1B2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25722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DFE939-FC63-4E70-89F5-676955EE5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60FE838-7931-4C22-9B9D-4E783A4EE6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2477ED9-9CEE-421E-AD96-970ABB9E3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61D3AE0-0848-43EA-AD4A-D951FC262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B3E804C-E0DD-42B9-8E86-AFEB4B53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986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DD978F1-27D3-40C7-801D-66B1B057FE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63D04E4-6E81-4477-A737-58080AD08D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863B05C-7561-4A1B-951C-56FE8F3AC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C9AFA9C-EEAE-4403-9BB0-0382CEF7D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97AD682-F46E-4578-A440-4E26E62F4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3997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4FD4E18-9A13-40D7-8541-52F4AB403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BA2B5D-78EC-426C-93DA-1BA719072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28C587A-BA8F-4F81-A685-4B03FEB667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4A6486-B22F-4847-970B-18C5C31A6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2C424CF-C241-4045-9008-E0CEBBB97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8531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7A7773-2F26-4B94-94B3-459908B0D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8C0B52C-704C-4700-947F-4CC51AB15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A932FB8-E82E-450A-AD20-724CFCAEC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2227060-E564-41FB-8C0F-3F2B99375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D116B37-7159-4DDF-895B-32874A27F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414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8A9E38-3576-4871-B8AF-A00E4DCA5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3FD07CA-3FA5-4760-A238-462B679ADB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B8869C49-A2AC-4A0A-9186-88FFFC4F2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9762667-2DD5-4E9B-8F69-11B34421B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B9C05E26-0292-4BD2-8961-A4C907D02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C79537BA-EB10-4B15-AC2F-24B0CF7EB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6647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D07089-75BC-4BB9-BD02-46CC375EA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D53653C-FEBE-4A4A-A3B5-AC101E5233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2512038-701B-4C11-99C6-F61DF57D0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155AA21-FF0D-42BE-A466-FD50A5FD18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642619F7-E082-4061-8D64-9D0C01A0DC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DE7361ED-9E33-4C49-997A-C8D4951842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019E0B7D-40E8-43D5-AF95-21CA19CA1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E83D11EB-2BE6-4C0D-964E-A6CDA18A6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91157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0497DAE-2EC1-4D99-A8C4-4D5DA1A49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65CD512-EE85-42B5-B863-FA5AE989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ED0E9B6-0982-418E-8A98-57937C7E5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ED937E31-50E6-473F-817F-4E178DF0C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76240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2075611E-1570-4DF3-ABE8-34C5984F9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0F1EA4F-1518-42BF-82B4-B78D136E1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4FF1373-5501-4FA4-B2D1-8F44F7E01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74201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1631E9-00AA-45E0-9A0E-332B4DEA0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8F65254-5D84-4C56-8DAE-E3F48D36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DCD6EFE-AA15-4201-B126-52A53A27A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305BA0B-9A3D-44B1-A018-7F7A982D7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D8FAC14C-1B42-4B46-9ED9-4E6C3115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CC8E9AC-4789-4240-ABC0-3FCE356CF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7258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A0BA4B9-FFD8-4D35-A054-641B60E2F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7C2A4842-A67D-4B70-AE4B-3762A85684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323CA2D-65BF-4172-A29D-551F8E660B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B026DBD-69BB-4C5F-B51A-EC0D5E434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573F1A0-1344-4312-8FCB-A92EE2DF8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B900A3B7-BD35-414F-89E9-AF631F462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8159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956F1BEE-6B6C-4B7B-A9FC-5ACFCC39A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F51DE9A8-732A-4893-B62D-86E840DA53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E2F6592-7BA9-42AF-BAC5-5174B33DD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6AED9-5225-4F3B-8EED-D04D1383561C}" type="datetimeFigureOut">
              <a:rPr lang="el-GR" smtClean="0"/>
              <a:t>30/11/2021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091CAFE-9268-42F0-AD20-D237A5259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5B949ED-16D5-43B1-9616-7DAF4EB335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77CFA6-D3F9-4B09-847A-EDEA2E1D606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57340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6CDA114-0BAF-4CCF-B659-AD414D9800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3086" y="209072"/>
            <a:ext cx="3302466" cy="335560"/>
          </a:xfrm>
          <a:solidFill>
            <a:srgbClr val="FFFF00"/>
          </a:solidFill>
        </p:spPr>
        <p:txBody>
          <a:bodyPr>
            <a:normAutofit fontScale="90000"/>
          </a:bodyPr>
          <a:lstStyle/>
          <a:p>
            <a:r>
              <a:rPr lang="el-GR" sz="1800" b="1" dirty="0"/>
              <a:t>Χριστουγεννιάτικα δεντράκια</a:t>
            </a:r>
          </a:p>
        </p:txBody>
      </p:sp>
      <p:pic>
        <p:nvPicPr>
          <p:cNvPr id="6" name="Εικόνα 5" descr="Yarn Christmas Tree DIY - A Beautiful Mess">
            <a:extLst>
              <a:ext uri="{FF2B5EF4-FFF2-40B4-BE49-F238E27FC236}">
                <a16:creationId xmlns:a16="http://schemas.microsoft.com/office/drawing/2014/main" id="{D955405B-5001-4B1F-805A-BD569D6F04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56"/>
          <a:stretch/>
        </p:blipFill>
        <p:spPr bwMode="auto">
          <a:xfrm>
            <a:off x="8612710" y="1205450"/>
            <a:ext cx="3208154" cy="4325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AB77C456-B2FF-4E6A-8DA3-1CAEEBA28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76" t="53148" r="31311" b="18821"/>
          <a:stretch/>
        </p:blipFill>
        <p:spPr>
          <a:xfrm>
            <a:off x="5577115" y="1205450"/>
            <a:ext cx="2911466" cy="4325004"/>
          </a:xfrm>
          <a:prstGeom prst="rect">
            <a:avLst/>
          </a:prstGeom>
        </p:spPr>
      </p:pic>
      <p:pic>
        <p:nvPicPr>
          <p:cNvPr id="10" name="Εικόνα 9" descr="TUTORIAL} yarn christmas tree tutorial - Creative Juice | Diy christmas  tree, Christmas crafts, Christmas diy">
            <a:extLst>
              <a:ext uri="{FF2B5EF4-FFF2-40B4-BE49-F238E27FC236}">
                <a16:creationId xmlns:a16="http://schemas.microsoft.com/office/drawing/2014/main" id="{0556EF52-7810-498D-9445-B110E0A296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2" t="2422" r="24115"/>
          <a:stretch/>
        </p:blipFill>
        <p:spPr bwMode="auto">
          <a:xfrm>
            <a:off x="156003" y="708036"/>
            <a:ext cx="2165153" cy="531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4 Τρόποι για να φτιάξεις χριστουγεννιάτικο δεντράκι από σπάγκο! -  exypnes-idees.gr">
            <a:extLst>
              <a:ext uri="{FF2B5EF4-FFF2-40B4-BE49-F238E27FC236}">
                <a16:creationId xmlns:a16="http://schemas.microsoft.com/office/drawing/2014/main" id="{F60BDE3A-1A62-4004-80BD-0A15293FD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666" y="1327854"/>
            <a:ext cx="2896938" cy="408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825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50+ Χριστουγεννιάτικα Δέντρα Μινιατούρες από διάφορα υλικά">
            <a:extLst>
              <a:ext uri="{FF2B5EF4-FFF2-40B4-BE49-F238E27FC236}">
                <a16:creationId xmlns:a16="http://schemas.microsoft.com/office/drawing/2014/main" id="{BABE6E34-2E42-4170-8E29-2802FD3AA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2" t="49424" r="28233" b="7138"/>
          <a:stretch/>
        </p:blipFill>
        <p:spPr bwMode="auto">
          <a:xfrm>
            <a:off x="4397571" y="3697735"/>
            <a:ext cx="2113230" cy="298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IY Χριστουγεννιάτικα Δέντρα από Χαρτί">
            <a:extLst>
              <a:ext uri="{FF2B5EF4-FFF2-40B4-BE49-F238E27FC236}">
                <a16:creationId xmlns:a16="http://schemas.microsoft.com/office/drawing/2014/main" id="{135A31DC-4ABB-429D-804C-F3C5144AE0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0" t="3262" r="51680" b="26390"/>
          <a:stretch/>
        </p:blipFill>
        <p:spPr bwMode="auto">
          <a:xfrm>
            <a:off x="6275909" y="589039"/>
            <a:ext cx="1962830" cy="376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Y Χριστουγεννιάτικα Δέντρα από Χαρτί">
            <a:extLst>
              <a:ext uri="{FF2B5EF4-FFF2-40B4-BE49-F238E27FC236}">
                <a16:creationId xmlns:a16="http://schemas.microsoft.com/office/drawing/2014/main" id="{BAD6B40D-5069-4DBE-B50C-353EB9F62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68" y="693253"/>
            <a:ext cx="4439603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andmade Christmas tree - 16 easy ideas for DIY small Christmas trees">
            <a:extLst>
              <a:ext uri="{FF2B5EF4-FFF2-40B4-BE49-F238E27FC236}">
                <a16:creationId xmlns:a16="http://schemas.microsoft.com/office/drawing/2014/main" id="{3C430113-0465-453B-9D07-6EB67DB64A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0" t="8754" r="54648" b="12795"/>
          <a:stretch/>
        </p:blipFill>
        <p:spPr bwMode="auto">
          <a:xfrm>
            <a:off x="8481269" y="589039"/>
            <a:ext cx="3498209" cy="534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7604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Πως μπορείτε να φτιάξετε Χριστουγεννιάτικα δέντρα από διαφορετικά υλικά |  Τεχνοτροπίες Και Διακόσμηση">
            <a:extLst>
              <a:ext uri="{FF2B5EF4-FFF2-40B4-BE49-F238E27FC236}">
                <a16:creationId xmlns:a16="http://schemas.microsoft.com/office/drawing/2014/main" id="{C471C80C-9852-43A6-A7E1-E13571609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648" y="922788"/>
            <a:ext cx="4369450" cy="477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Πως μπορείτε να φτιάξετε Χριστουγεννιάτικα δέντρα από διαφορετικά υλικά |  Τεχνοτροπίες Και Διακόσμηση">
            <a:extLst>
              <a:ext uri="{FF2B5EF4-FFF2-40B4-BE49-F238E27FC236}">
                <a16:creationId xmlns:a16="http://schemas.microsoft.com/office/drawing/2014/main" id="{2F9F3606-20E4-4546-9B46-4444D366C2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409" y="385893"/>
            <a:ext cx="2816039" cy="632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4 Ιδέες για Επιτραπέζια Χριστουγεννιάτικα Δέντρα με ότι έχετε στο σπίτι!">
            <a:extLst>
              <a:ext uri="{FF2B5EF4-FFF2-40B4-BE49-F238E27FC236}">
                <a16:creationId xmlns:a16="http://schemas.microsoft.com/office/drawing/2014/main" id="{0CC90315-4007-4611-B52F-AA0D0E98DB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9" r="24534"/>
          <a:stretch/>
        </p:blipFill>
        <p:spPr bwMode="auto">
          <a:xfrm>
            <a:off x="535552" y="784371"/>
            <a:ext cx="2922308" cy="55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118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Wonderful DIY Cute Yarn Christmas Tree Ornaments">
            <a:extLst>
              <a:ext uri="{FF2B5EF4-FFF2-40B4-BE49-F238E27FC236}">
                <a16:creationId xmlns:a16="http://schemas.microsoft.com/office/drawing/2014/main" id="{671566CE-EA37-4753-9A8B-16042FEC6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36" y="251670"/>
            <a:ext cx="5759042" cy="57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raft Night- Button Trees and Sequin Ornaments - Stampin With Kjoyink">
            <a:extLst>
              <a:ext uri="{FF2B5EF4-FFF2-40B4-BE49-F238E27FC236}">
                <a16:creationId xmlns:a16="http://schemas.microsoft.com/office/drawing/2014/main" id="{275B0E38-FAA6-4DAC-B6B0-C3A61E4721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7" t="2935" r="23677"/>
          <a:stretch/>
        </p:blipFill>
        <p:spPr bwMode="auto">
          <a:xfrm>
            <a:off x="6407482" y="251670"/>
            <a:ext cx="1661020" cy="5549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Make Your Own Polystyrene Cone Decorations 8 Pack Bundle">
            <a:extLst>
              <a:ext uri="{FF2B5EF4-FFF2-40B4-BE49-F238E27FC236}">
                <a16:creationId xmlns:a16="http://schemas.microsoft.com/office/drawing/2014/main" id="{FCD41CCC-6F6E-4523-B1EC-1AF365ED38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11" t="29480" r="6483" b="14006"/>
          <a:stretch/>
        </p:blipFill>
        <p:spPr bwMode="auto">
          <a:xfrm>
            <a:off x="10192624" y="352338"/>
            <a:ext cx="1518408" cy="3875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Make Your Own Polystyrene Cone Decorations 8 Pack Bundle">
            <a:extLst>
              <a:ext uri="{FF2B5EF4-FFF2-40B4-BE49-F238E27FC236}">
                <a16:creationId xmlns:a16="http://schemas.microsoft.com/office/drawing/2014/main" id="{3389EBF0-046B-4D75-B4B7-294A50ECB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28624" r="73640" b="17920"/>
          <a:stretch/>
        </p:blipFill>
        <p:spPr bwMode="auto">
          <a:xfrm>
            <a:off x="8515606" y="320879"/>
            <a:ext cx="1118020" cy="281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Εικόνα 5" descr="25 Terrific Christmas Tree Crafts">
            <a:extLst>
              <a:ext uri="{FF2B5EF4-FFF2-40B4-BE49-F238E27FC236}">
                <a16:creationId xmlns:a16="http://schemas.microsoft.com/office/drawing/2014/main" id="{8CE88004-DD9F-4146-BD9A-AA4ED61014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3" t="2244" b="6539"/>
          <a:stretch/>
        </p:blipFill>
        <p:spPr bwMode="auto">
          <a:xfrm>
            <a:off x="8300053" y="3199019"/>
            <a:ext cx="1612980" cy="35541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7387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ell topiary | Shell crafts, Shell crafts diy, Seashell crafts">
            <a:extLst>
              <a:ext uri="{FF2B5EF4-FFF2-40B4-BE49-F238E27FC236}">
                <a16:creationId xmlns:a16="http://schemas.microsoft.com/office/drawing/2014/main" id="{11072A35-E080-42BE-B7C3-7375B07C40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6" b="8141"/>
          <a:stretch/>
        </p:blipFill>
        <p:spPr bwMode="auto">
          <a:xfrm>
            <a:off x="8086059" y="3948069"/>
            <a:ext cx="2142014" cy="277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IY Pinecone Christmas Trees">
            <a:extLst>
              <a:ext uri="{FF2B5EF4-FFF2-40B4-BE49-F238E27FC236}">
                <a16:creationId xmlns:a16="http://schemas.microsoft.com/office/drawing/2014/main" id="{A150E51F-6167-4B45-8731-A6B6A19C4E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5" t="3531" r="22009"/>
          <a:stretch/>
        </p:blipFill>
        <p:spPr bwMode="auto">
          <a:xfrm>
            <a:off x="163852" y="360727"/>
            <a:ext cx="2122414" cy="462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IY Pinecone Tree - Pine Cone Holiday Crafts">
            <a:extLst>
              <a:ext uri="{FF2B5EF4-FFF2-40B4-BE49-F238E27FC236}">
                <a16:creationId xmlns:a16="http://schemas.microsoft.com/office/drawing/2014/main" id="{9EB0E47A-5A69-4DA0-93D0-D29E23DB18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3635" r="18421"/>
          <a:stretch/>
        </p:blipFill>
        <p:spPr bwMode="auto">
          <a:xfrm>
            <a:off x="10228073" y="248523"/>
            <a:ext cx="1459685" cy="346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ne cone Christmas Tree Ornaments jewel tone pine cone craft">
            <a:extLst>
              <a:ext uri="{FF2B5EF4-FFF2-40B4-BE49-F238E27FC236}">
                <a16:creationId xmlns:a16="http://schemas.microsoft.com/office/drawing/2014/main" id="{B9C53868-A13C-48DA-973D-B512CD2E2D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2" r="13877"/>
          <a:stretch/>
        </p:blipFill>
        <p:spPr bwMode="auto">
          <a:xfrm>
            <a:off x="2514876" y="192946"/>
            <a:ext cx="3021858" cy="579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Pinecone Tree Centerpiece - Paging Fun Mums">
            <a:extLst>
              <a:ext uri="{FF2B5EF4-FFF2-40B4-BE49-F238E27FC236}">
                <a16:creationId xmlns:a16="http://schemas.microsoft.com/office/drawing/2014/main" id="{AFD9E98A-9B24-402A-A389-C733F2FD0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107" y="192946"/>
            <a:ext cx="3577904" cy="3577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8399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Quilling Creations | Quilling christmas, Christmas tree paper craft,  Christmas crafts">
            <a:extLst>
              <a:ext uri="{FF2B5EF4-FFF2-40B4-BE49-F238E27FC236}">
                <a16:creationId xmlns:a16="http://schemas.microsoft.com/office/drawing/2014/main" id="{2FD7BD13-0112-421D-BC65-47B903EC12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0" t="1074" r="25259" b="7380"/>
          <a:stretch/>
        </p:blipFill>
        <p:spPr bwMode="auto">
          <a:xfrm>
            <a:off x="293614" y="293612"/>
            <a:ext cx="2726422" cy="62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3d Quilling Christmas Tree / How to make Quilling Christmas Tree /  Christmas Decor Ideas - YouTube">
            <a:extLst>
              <a:ext uri="{FF2B5EF4-FFF2-40B4-BE49-F238E27FC236}">
                <a16:creationId xmlns:a16="http://schemas.microsoft.com/office/drawing/2014/main" id="{283951AC-E128-43B5-B0BF-BA87F5B67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2" r="61468"/>
          <a:stretch/>
        </p:blipFill>
        <p:spPr bwMode="auto">
          <a:xfrm>
            <a:off x="3314087" y="476745"/>
            <a:ext cx="2600151" cy="5904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Quilled Paper Christmas Tree Craft for Kids | AllFreeChristmasCrafts.com">
            <a:extLst>
              <a:ext uri="{FF2B5EF4-FFF2-40B4-BE49-F238E27FC236}">
                <a16:creationId xmlns:a16="http://schemas.microsoft.com/office/drawing/2014/main" id="{728447AF-6E74-482D-8F86-6F2768001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764" y="0"/>
            <a:ext cx="28575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3D Quilled Christmas tree by DecorativeCraftsInMS on Etsy | Новогодние  поделки, Квиллинг, Детские поделки">
            <a:extLst>
              <a:ext uri="{FF2B5EF4-FFF2-40B4-BE49-F238E27FC236}">
                <a16:creationId xmlns:a16="http://schemas.microsoft.com/office/drawing/2014/main" id="{43919E8E-A3D4-4768-9E9B-D2E18C07CE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8339" r="16723" b="4610"/>
          <a:stretch/>
        </p:blipFill>
        <p:spPr bwMode="auto">
          <a:xfrm>
            <a:off x="8951054" y="2244057"/>
            <a:ext cx="2643025" cy="432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63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Εικόνα 7">
            <a:extLst>
              <a:ext uri="{FF2B5EF4-FFF2-40B4-BE49-F238E27FC236}">
                <a16:creationId xmlns:a16="http://schemas.microsoft.com/office/drawing/2014/main" id="{57D3B6FE-CE5A-4305-895C-C8C66D39C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9" t="22998" r="8564" b="36472"/>
          <a:stretch/>
        </p:blipFill>
        <p:spPr>
          <a:xfrm>
            <a:off x="167103" y="58625"/>
            <a:ext cx="4262657" cy="3119017"/>
          </a:xfrm>
          <a:prstGeom prst="rect">
            <a:avLst/>
          </a:prstGeom>
        </p:spPr>
      </p:pic>
      <p:pic>
        <p:nvPicPr>
          <p:cNvPr id="10" name="Εικόνα 9" descr="DIY Yarn Wrapped Christmas Tree Decor - Ziggity Zoom Family">
            <a:extLst>
              <a:ext uri="{FF2B5EF4-FFF2-40B4-BE49-F238E27FC236}">
                <a16:creationId xmlns:a16="http://schemas.microsoft.com/office/drawing/2014/main" id="{77D37030-2803-4CAF-B471-B1878CBCF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9" t="6744" r="28188" b="-1375"/>
          <a:stretch/>
        </p:blipFill>
        <p:spPr bwMode="auto">
          <a:xfrm>
            <a:off x="2682240" y="3428999"/>
            <a:ext cx="2800638" cy="3370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25368701-338D-4E03-B7D2-CFB3CD8ADE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457" t="49873" r="20344" b="24667"/>
          <a:stretch/>
        </p:blipFill>
        <p:spPr>
          <a:xfrm>
            <a:off x="167103" y="3429000"/>
            <a:ext cx="2165153" cy="3370375"/>
          </a:xfrm>
          <a:prstGeom prst="rect">
            <a:avLst/>
          </a:prstGeom>
        </p:spPr>
      </p:pic>
      <p:pic>
        <p:nvPicPr>
          <p:cNvPr id="12" name="Εικόνα 11" descr="39 Yarn Cones ideas | yarn, cones, crafts">
            <a:extLst>
              <a:ext uri="{FF2B5EF4-FFF2-40B4-BE49-F238E27FC236}">
                <a16:creationId xmlns:a16="http://schemas.microsoft.com/office/drawing/2014/main" id="{1E52B3ED-6457-4414-AFD7-4720AC034AB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8" t="912" r="17908" b="1"/>
          <a:stretch/>
        </p:blipFill>
        <p:spPr bwMode="auto">
          <a:xfrm>
            <a:off x="9580880" y="1013548"/>
            <a:ext cx="1971040" cy="455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Εικόνα 12">
            <a:extLst>
              <a:ext uri="{FF2B5EF4-FFF2-40B4-BE49-F238E27FC236}">
                <a16:creationId xmlns:a16="http://schemas.microsoft.com/office/drawing/2014/main" id="{B859E713-2177-4F36-A27D-F1532F588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9825" t="17294" r="18909" b="36397"/>
          <a:stretch/>
        </p:blipFill>
        <p:spPr>
          <a:xfrm>
            <a:off x="6145039" y="222560"/>
            <a:ext cx="2773680" cy="64128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806733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7CE5D34-F0BD-401A-824D-D9049F08C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52" t="20776" r="30773" b="53245"/>
          <a:stretch/>
        </p:blipFill>
        <p:spPr>
          <a:xfrm>
            <a:off x="71120" y="111759"/>
            <a:ext cx="3327844" cy="4826644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23E276A6-F642-485C-BB83-1275651CA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90" t="20485" r="19544" b="57501"/>
          <a:stretch/>
        </p:blipFill>
        <p:spPr>
          <a:xfrm>
            <a:off x="3949921" y="111759"/>
            <a:ext cx="3728721" cy="4826644"/>
          </a:xfrm>
          <a:prstGeom prst="rect">
            <a:avLst/>
          </a:prstGeom>
        </p:spPr>
      </p:pic>
      <p:pic>
        <p:nvPicPr>
          <p:cNvPr id="5" name="Εικόνα 4" descr="3 Easy Ways to Decorate a Cone Tree for Christmas - Run To Radiance">
            <a:extLst>
              <a:ext uri="{FF2B5EF4-FFF2-40B4-BE49-F238E27FC236}">
                <a16:creationId xmlns:a16="http://schemas.microsoft.com/office/drawing/2014/main" id="{E265ABF7-0AAD-4372-AC84-133D7FE3E1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792" y="316820"/>
            <a:ext cx="3082608" cy="4621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55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:a16="http://schemas.microsoft.com/office/drawing/2014/main" id="{94353EA6-E748-4235-95DC-760EA4B76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08" t="26324" r="14971" b="13528"/>
          <a:stretch/>
        </p:blipFill>
        <p:spPr>
          <a:xfrm>
            <a:off x="142240" y="91440"/>
            <a:ext cx="2895600" cy="5261056"/>
          </a:xfrm>
          <a:prstGeom prst="rect">
            <a:avLst/>
          </a:prstGeom>
        </p:spPr>
      </p:pic>
      <p:pic>
        <p:nvPicPr>
          <p:cNvPr id="3" name="Εικόνα 2" descr="How To Make A String Christmas Tree - The Make Your Own Zone">
            <a:extLst>
              <a:ext uri="{FF2B5EF4-FFF2-40B4-BE49-F238E27FC236}">
                <a16:creationId xmlns:a16="http://schemas.microsoft.com/office/drawing/2014/main" id="{EC5D75AC-035E-4A7F-ABF7-6954DC587A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372" y="150847"/>
            <a:ext cx="3363361" cy="260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Χριστουγεννιάτικα στολίδια (δέντρο, μπάλα, αστέρι, στεφάνι)">
            <a:extLst>
              <a:ext uri="{FF2B5EF4-FFF2-40B4-BE49-F238E27FC236}">
                <a16:creationId xmlns:a16="http://schemas.microsoft.com/office/drawing/2014/main" id="{7DB7AD02-8FDB-4672-824C-0568B1CB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131" y="150847"/>
            <a:ext cx="3826950" cy="508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40+ Festive Mini Christmas Tree Decorations and Ornaments">
            <a:extLst>
              <a:ext uri="{FF2B5EF4-FFF2-40B4-BE49-F238E27FC236}">
                <a16:creationId xmlns:a16="http://schemas.microsoft.com/office/drawing/2014/main" id="{FF373990-EF38-4BD4-A1B9-341A02F93A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1" t="5206" r="18587" b="-185"/>
          <a:stretch/>
        </p:blipFill>
        <p:spPr bwMode="auto">
          <a:xfrm>
            <a:off x="7793372" y="3038498"/>
            <a:ext cx="3607265" cy="3800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3000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Φελιζόλ σε σχήμα κώνου για τις χειροτεχνίες σας | bombonieres.com.gr">
            <a:extLst>
              <a:ext uri="{FF2B5EF4-FFF2-40B4-BE49-F238E27FC236}">
                <a16:creationId xmlns:a16="http://schemas.microsoft.com/office/drawing/2014/main" id="{D16C59A5-F20D-49F0-BD68-45CEC47120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51" t="9795" r="37180" b="31387"/>
          <a:stretch/>
        </p:blipFill>
        <p:spPr bwMode="auto">
          <a:xfrm>
            <a:off x="674512" y="172323"/>
            <a:ext cx="1434518" cy="3187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DIY Χριστουγεννιάτικα Δέντρα από Χαρτί">
            <a:extLst>
              <a:ext uri="{FF2B5EF4-FFF2-40B4-BE49-F238E27FC236}">
                <a16:creationId xmlns:a16="http://schemas.microsoft.com/office/drawing/2014/main" id="{F47EB6D8-32CF-4BDF-B72A-EF1F9FBF3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8" t="3035" r="2293" b="47666"/>
          <a:stretch/>
        </p:blipFill>
        <p:spPr bwMode="auto">
          <a:xfrm>
            <a:off x="273817" y="3724363"/>
            <a:ext cx="2262578" cy="296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44 Ιδέες Shabby Chic Χριστουγεννιάτικης Διακόσμησης - Toftiaxa.gr">
            <a:extLst>
              <a:ext uri="{FF2B5EF4-FFF2-40B4-BE49-F238E27FC236}">
                <a16:creationId xmlns:a16="http://schemas.microsoft.com/office/drawing/2014/main" id="{93A96237-E6F7-4C95-B83B-8EC4D03B7F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3" r="25805" b="9519"/>
          <a:stretch/>
        </p:blipFill>
        <p:spPr bwMode="auto">
          <a:xfrm>
            <a:off x="5654180" y="1031954"/>
            <a:ext cx="1912690" cy="455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80 ΙΔΕΕΣ ΓΙΑ ΧΕΙΡΟΠΟΙΗΤΑ ΧΡΙΣΤΟΥΓΕΝΝΙΑΤΙΚΑ ΔΕΝΤΡΑ - Ιδέες για όλα">
            <a:extLst>
              <a:ext uri="{FF2B5EF4-FFF2-40B4-BE49-F238E27FC236}">
                <a16:creationId xmlns:a16="http://schemas.microsoft.com/office/drawing/2014/main" id="{9A9EC0B4-62CF-4D50-A2C5-573E7DD396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" t="7878" r="868" b="9859"/>
          <a:stretch/>
        </p:blipFill>
        <p:spPr bwMode="auto">
          <a:xfrm>
            <a:off x="7910345" y="1159165"/>
            <a:ext cx="3917611" cy="440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44 Ιδέες Shabby Chic Χριστουγεννιάτικης Διακόσμησης - Toftiaxa.gr">
            <a:extLst>
              <a:ext uri="{FF2B5EF4-FFF2-40B4-BE49-F238E27FC236}">
                <a16:creationId xmlns:a16="http://schemas.microsoft.com/office/drawing/2014/main" id="{F2445395-B3A5-4894-8C5C-603E194D0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10" t="2986" r="21332" b="-198"/>
          <a:stretch/>
        </p:blipFill>
        <p:spPr bwMode="auto">
          <a:xfrm>
            <a:off x="2735284" y="1040583"/>
            <a:ext cx="2575421" cy="46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798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:a16="http://schemas.microsoft.com/office/drawing/2014/main" id="{D82096FB-9036-4DA3-BA9D-CA3AB015D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374" t="28795" r="7820" b="42126"/>
          <a:stretch/>
        </p:blipFill>
        <p:spPr>
          <a:xfrm>
            <a:off x="6013583" y="440301"/>
            <a:ext cx="5533257" cy="2677160"/>
          </a:xfrm>
          <a:prstGeom prst="rect">
            <a:avLst/>
          </a:prstGeom>
        </p:spPr>
      </p:pic>
      <p:pic>
        <p:nvPicPr>
          <p:cNvPr id="7" name="Εικόνα 6" descr="25 Terrific Christmas Tree Crafts">
            <a:extLst>
              <a:ext uri="{FF2B5EF4-FFF2-40B4-BE49-F238E27FC236}">
                <a16:creationId xmlns:a16="http://schemas.microsoft.com/office/drawing/2014/main" id="{6DCB93DE-3C48-466C-A6D9-2D83E3AD27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0" t="51638" r="42487" b="13304"/>
          <a:stretch/>
        </p:blipFill>
        <p:spPr bwMode="auto">
          <a:xfrm>
            <a:off x="1" y="101600"/>
            <a:ext cx="5094014" cy="3799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27239E16-A6D1-425C-B98A-365D9CFEF8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1639" t="76889" r="7917" b="9829"/>
          <a:stretch/>
        </p:blipFill>
        <p:spPr>
          <a:xfrm>
            <a:off x="728223" y="3953694"/>
            <a:ext cx="3894578" cy="278600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8E88E509-4312-425E-AFBC-3D3400E605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1926" t="58931" r="8139" b="31786"/>
          <a:stretch/>
        </p:blipFill>
        <p:spPr>
          <a:xfrm>
            <a:off x="6096000" y="3941824"/>
            <a:ext cx="5094014" cy="267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374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iy χριστουγεννιάτικο δέντρο 5">
            <a:extLst>
              <a:ext uri="{FF2B5EF4-FFF2-40B4-BE49-F238E27FC236}">
                <a16:creationId xmlns:a16="http://schemas.microsoft.com/office/drawing/2014/main" id="{82487A2B-BE86-4924-A1F1-69BCE0DF57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4" y="461394"/>
            <a:ext cx="3333750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5 Χειροποίητα Χριστουγεννιάτικα Δεντράκια που Μπορείτε να Φτιάξετε Μόνες  σας τις Φετινές Γιορτές. Θα τα Λατρέψετε! - Fanpage">
            <a:extLst>
              <a:ext uri="{FF2B5EF4-FFF2-40B4-BE49-F238E27FC236}">
                <a16:creationId xmlns:a16="http://schemas.microsoft.com/office/drawing/2014/main" id="{BF33F388-62D0-47A4-AD1E-A3E155059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11"/>
          <a:stretch/>
        </p:blipFill>
        <p:spPr bwMode="auto">
          <a:xfrm>
            <a:off x="4000982" y="721452"/>
            <a:ext cx="3631864" cy="411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Χειροποίητο Χριστουγεννιάτικο Δέντρο Με Λουλούδια &amp;amp; Πέρλες">
            <a:extLst>
              <a:ext uri="{FF2B5EF4-FFF2-40B4-BE49-F238E27FC236}">
                <a16:creationId xmlns:a16="http://schemas.microsoft.com/office/drawing/2014/main" id="{82C5C6F9-E828-43FE-9FCD-3AF303FAD7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24"/>
          <a:stretch/>
        </p:blipFill>
        <p:spPr bwMode="auto">
          <a:xfrm>
            <a:off x="7999078" y="461394"/>
            <a:ext cx="3857625" cy="575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9334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Τα πιο πρωτότυπα hand made χριστουγεννιάτικα δέντρα - Parallaxi Magazine">
            <a:extLst>
              <a:ext uri="{FF2B5EF4-FFF2-40B4-BE49-F238E27FC236}">
                <a16:creationId xmlns:a16="http://schemas.microsoft.com/office/drawing/2014/main" id="{DFA52AB0-33AE-45EA-A609-18B5828383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2" t="7374" r="14868" b="15425"/>
          <a:stretch/>
        </p:blipFill>
        <p:spPr bwMode="auto">
          <a:xfrm>
            <a:off x="445349" y="1493240"/>
            <a:ext cx="2383340" cy="420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24 Ιδέες για Επιτραπέζια Χριστουγεννιάτικα Δέντρα με ότι έχετε στο σπίτι!">
            <a:extLst>
              <a:ext uri="{FF2B5EF4-FFF2-40B4-BE49-F238E27FC236}">
                <a16:creationId xmlns:a16="http://schemas.microsoft.com/office/drawing/2014/main" id="{3665B94E-0AF3-4027-A944-8625EF2CE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74" b="11523"/>
          <a:stretch/>
        </p:blipFill>
        <p:spPr bwMode="auto">
          <a:xfrm>
            <a:off x="3311495" y="920936"/>
            <a:ext cx="2614168" cy="50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10 παιχνιδιάρικα διακοσμητικά χριστουγεννιάτικα δεντράκια! - Toftiaxa.gr">
            <a:extLst>
              <a:ext uri="{FF2B5EF4-FFF2-40B4-BE49-F238E27FC236}">
                <a16:creationId xmlns:a16="http://schemas.microsoft.com/office/drawing/2014/main" id="{EA31833C-AFB8-4D73-B44E-615F38D6F1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9" r="14897" b="3510"/>
          <a:stretch/>
        </p:blipFill>
        <p:spPr bwMode="auto">
          <a:xfrm>
            <a:off x="9580228" y="1024676"/>
            <a:ext cx="2200937" cy="480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Χριστουγεννιάτικη διακόσμηση μέσα από την χρωματική παλέτα του Ρόζ! - Ιδέες  για Διακόσμηση">
            <a:extLst>
              <a:ext uri="{FF2B5EF4-FFF2-40B4-BE49-F238E27FC236}">
                <a16:creationId xmlns:a16="http://schemas.microsoft.com/office/drawing/2014/main" id="{3C77C734-E665-4C25-B3F5-BBF6C59EB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6" t="30459" r="23610" b="4954"/>
          <a:stretch/>
        </p:blipFill>
        <p:spPr bwMode="auto">
          <a:xfrm>
            <a:off x="6408469" y="920936"/>
            <a:ext cx="2622065" cy="501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268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Φτιάξτε αλλιώτικα δεντράκια για τα Χριστούγεννα - Τέλειος Γάμος - Αρραβώνας  - Βάπτιση - Νυφικά - Δεξίωση - Gamos">
            <a:extLst>
              <a:ext uri="{FF2B5EF4-FFF2-40B4-BE49-F238E27FC236}">
                <a16:creationId xmlns:a16="http://schemas.microsoft.com/office/drawing/2014/main" id="{D41C49E2-239F-4D28-A982-481C493E7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r="4349"/>
          <a:stretch/>
        </p:blipFill>
        <p:spPr bwMode="auto">
          <a:xfrm>
            <a:off x="8596171" y="788565"/>
            <a:ext cx="3375334" cy="421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Τα πιο αντισυμβατικά χριστουγεννιάτικα δέντρα από όλο τον κόσμο / Life /  Woman TOC">
            <a:extLst>
              <a:ext uri="{FF2B5EF4-FFF2-40B4-BE49-F238E27FC236}">
                <a16:creationId xmlns:a16="http://schemas.microsoft.com/office/drawing/2014/main" id="{1938403C-A730-415C-872B-6FE64E4B79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820"/>
          <a:stretch/>
        </p:blipFill>
        <p:spPr bwMode="auto">
          <a:xfrm>
            <a:off x="163733" y="826314"/>
            <a:ext cx="2094167" cy="446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24 Ιδέες για Επιτραπέζια Χριστουγεννιάτικα Δέντρα με ότι έχετε στο σπίτι!">
            <a:extLst>
              <a:ext uri="{FF2B5EF4-FFF2-40B4-BE49-F238E27FC236}">
                <a16:creationId xmlns:a16="http://schemas.microsoft.com/office/drawing/2014/main" id="{5E8160F7-536F-4396-9C77-8282F1E4A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80" t="-571"/>
          <a:stretch/>
        </p:blipFill>
        <p:spPr bwMode="auto">
          <a:xfrm>
            <a:off x="6096000" y="290465"/>
            <a:ext cx="2195146" cy="553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Χριστουγεννιάτικο δέντρο των κορδελών με τα χέρια σας">
            <a:extLst>
              <a:ext uri="{FF2B5EF4-FFF2-40B4-BE49-F238E27FC236}">
                <a16:creationId xmlns:a16="http://schemas.microsoft.com/office/drawing/2014/main" id="{C7483938-700D-4D0F-9399-80CF9AC6E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407" y="1074838"/>
            <a:ext cx="3401086" cy="397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86332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</Words>
  <Application>Microsoft Office PowerPoint</Application>
  <PresentationFormat>Ευρεία οθόνη</PresentationFormat>
  <Paragraphs>1</Paragraphs>
  <Slides>14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Θέμα του Office</vt:lpstr>
      <vt:lpstr>Χριστουγεννιάτικα δεντράκια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Χριστουγεννιάτικα δεντράκια</dc:title>
  <dc:creator>Αργυρώ Γιαννακάρα</dc:creator>
  <cp:lastModifiedBy>Αργυρώ Γιαννακάρα</cp:lastModifiedBy>
  <cp:revision>12</cp:revision>
  <dcterms:created xsi:type="dcterms:W3CDTF">2021-11-22T19:34:57Z</dcterms:created>
  <dcterms:modified xsi:type="dcterms:W3CDTF">2021-11-30T15:37:15Z</dcterms:modified>
</cp:coreProperties>
</file>