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4" r:id="rId4"/>
    <p:sldId id="268" r:id="rId5"/>
    <p:sldId id="270" r:id="rId6"/>
    <p:sldId id="263" r:id="rId7"/>
    <p:sldId id="264" r:id="rId8"/>
    <p:sldId id="269" r:id="rId9"/>
    <p:sldId id="273" r:id="rId10"/>
    <p:sldId id="258" r:id="rId11"/>
    <p:sldId id="261" r:id="rId12"/>
    <p:sldId id="257" r:id="rId13"/>
    <p:sldId id="259" r:id="rId14"/>
    <p:sldId id="267" r:id="rId15"/>
    <p:sldId id="262" r:id="rId16"/>
    <p:sldId id="266" r:id="rId17"/>
    <p:sldId id="265" r:id="rId18"/>
    <p:sldId id="260" r:id="rId19"/>
    <p:sldId id="271" r:id="rId20"/>
    <p:sldId id="275" r:id="rId2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5" d="100"/>
          <a:sy n="75" d="100"/>
        </p:scale>
        <p:origin x="53" y="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6910148-67A8-4501-840C-F032D8DE0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9A62C71-D71A-47FC-ADB9-0DA75787F1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B0CE93C-A643-498C-92D9-C0B226BA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05C8-77A0-424F-828B-BE203CAFB3DC}" type="datetimeFigureOut">
              <a:rPr lang="el-GR" smtClean="0"/>
              <a:t>5/1/2022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39CEADD-CEC7-468D-BCA1-BF4754FBB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3BD68ED-9E64-450A-B40D-9B349945C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5865-5FB4-438D-8C21-191F883B46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4485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A8DF4E-EDED-4B7C-AF31-6CCD59FAA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CDD95E8-CA45-4F6C-9FDF-8F6BA2B66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F3D41F4-72F0-4A1A-86FE-FDC1ECA89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05C8-77A0-424F-828B-BE203CAFB3DC}" type="datetimeFigureOut">
              <a:rPr lang="el-GR" smtClean="0"/>
              <a:t>5/1/2022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3903902-C08F-4341-B3A4-26E7CC9B1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DD96C4E-7654-4072-B3C6-CC85C105F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5865-5FB4-438D-8C21-191F883B46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952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0ACC8F04-95BA-4B05-AF76-F7E8D55A6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79D9022-73A3-4996-97C7-72787C795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537395D-505F-4430-866F-4A39F9222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05C8-77A0-424F-828B-BE203CAFB3DC}" type="datetimeFigureOut">
              <a:rPr lang="el-GR" smtClean="0"/>
              <a:t>5/1/2022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CB379CA-28F7-4031-B9AB-6A268F089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00B9E34-49AE-41F5-A11F-49E7CB165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5865-5FB4-438D-8C21-191F883B46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476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3AFBB13-AF48-443C-8F55-06C45AF61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18CC2E1-A02D-414B-8B7D-F543468AF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CDB1025-76B8-4EDE-A652-CA4DA8376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05C8-77A0-424F-828B-BE203CAFB3DC}" type="datetimeFigureOut">
              <a:rPr lang="el-GR" smtClean="0"/>
              <a:t>5/1/2022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7FBE970-940F-43AB-A07C-7FCB23652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EA88696-8058-4452-8CB1-558D9E5CA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5865-5FB4-438D-8C21-191F883B46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433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650076-620F-42E6-837B-B02F0764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64EA0B5-234E-45EB-9D71-85F6D6862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A99176F-6C0E-4938-90D8-4448354F4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05C8-77A0-424F-828B-BE203CAFB3DC}" type="datetimeFigureOut">
              <a:rPr lang="el-GR" smtClean="0"/>
              <a:t>5/1/2022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776C8EA-DC74-4579-932C-B5506442E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5A6104C-E14D-4F51-86B3-3D8699F63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5865-5FB4-438D-8C21-191F883B46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1269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FBC9BD3-8EA9-4D3E-A432-9764B0206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867D4B4-A1F5-4631-A392-28FE9CBC73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7D7019A-AA4E-4056-B35C-50E89420E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AA81C8B-C4EB-4FB6-9B6C-5FE0167B7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05C8-77A0-424F-828B-BE203CAFB3DC}" type="datetimeFigureOut">
              <a:rPr lang="el-GR" smtClean="0"/>
              <a:t>5/1/2022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77CF0B0-489C-4168-A013-B5A8521C4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9E181B3-CA8A-453D-9AF0-FF05905ED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5865-5FB4-438D-8C21-191F883B46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997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9C8996F-1235-44B3-91FF-C7556EC26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4692B64-3210-4727-A725-EFF66EBCC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2D0D37F-9712-4133-BC04-8AFBE73FB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F9D0337C-0742-477E-876F-F7B11F3A83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9766FB68-BB67-4474-883B-D55FE539C4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89C42F98-B2A1-4654-AF0B-5FE569767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05C8-77A0-424F-828B-BE203CAFB3DC}" type="datetimeFigureOut">
              <a:rPr lang="el-GR" smtClean="0"/>
              <a:t>5/1/2022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CAD43502-8485-4658-8AB8-137605576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BC5279CD-B25C-4C61-9752-51F5AC20F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5865-5FB4-438D-8C21-191F883B46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62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23F2E22-82D6-478E-ADF9-700098EB9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5EB8552-8AB0-4B16-91E0-DBF2C8209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05C8-77A0-424F-828B-BE203CAFB3DC}" type="datetimeFigureOut">
              <a:rPr lang="el-GR" smtClean="0"/>
              <a:t>5/1/2022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0A77EA3-0F0F-483B-A6E1-1445C11E5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54BC05F-D621-4637-A2F1-986CCF442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5865-5FB4-438D-8C21-191F883B46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4270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706B097B-9BC9-44EA-B3EA-E2819783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05C8-77A0-424F-828B-BE203CAFB3DC}" type="datetimeFigureOut">
              <a:rPr lang="el-GR" smtClean="0"/>
              <a:t>5/1/2022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445DCD4B-180F-44D3-84C6-D8741488F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6E45771-DB12-4AC8-A9C6-A7617970B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5865-5FB4-438D-8C21-191F883B46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9587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C7F1C1F-FF5F-4FE3-B1AF-229B5A43A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3401806-16A4-4CB7-823E-DB797ECE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E79D265-5794-40FC-AB31-0CA2DB8C3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36F12CE-B41C-437F-AF11-8A375514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05C8-77A0-424F-828B-BE203CAFB3DC}" type="datetimeFigureOut">
              <a:rPr lang="el-GR" smtClean="0"/>
              <a:t>5/1/2022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1D30EC5-772E-49A1-BA0E-1159E5E1D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3DF499A-ECFF-4DA0-9C8F-BEF92BB4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5865-5FB4-438D-8C21-191F883B46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802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CEFB09-4DB8-4F34-906F-A555F7257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E294FBF6-3FA9-4069-8698-85FB405935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DAB1580-E74A-4CE0-AF0C-F5A207C65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E2346AC-11F9-4B64-A6C0-BAB77D1E6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05C8-77A0-424F-828B-BE203CAFB3DC}" type="datetimeFigureOut">
              <a:rPr lang="el-GR" smtClean="0"/>
              <a:t>5/1/2022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B42CBFE-3B81-4F7D-ACB1-2ED22D212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A39ABD2-423D-43FA-AA75-764582269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5865-5FB4-438D-8C21-191F883B46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883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B5D07AA-0F53-4CD5-AE8F-A3A3C3ADA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43BECBD-2CED-497D-9E80-945A59B73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51655A6-12C6-4BA2-8FE7-5E70F67413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605C8-77A0-424F-828B-BE203CAFB3DC}" type="datetimeFigureOut">
              <a:rPr lang="el-GR" smtClean="0"/>
              <a:t>5/1/2022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FB9FE1D-BA7D-4696-BB5C-928945E40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8BAD3A0-F3D6-4BC2-A8F2-F18383A30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D5865-5FB4-438D-8C21-191F883B46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159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45010C7-8061-4791-ABD2-A44AAB6CC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890" y="4552033"/>
            <a:ext cx="5605990" cy="376404"/>
          </a:xfrm>
        </p:spPr>
        <p:txBody>
          <a:bodyPr>
            <a:noAutofit/>
          </a:bodyPr>
          <a:lstStyle/>
          <a:p>
            <a:pPr algn="l"/>
            <a:r>
              <a:rPr lang="en-US" sz="1800" dirty="0">
                <a:solidFill>
                  <a:srgbClr val="FFFF00"/>
                </a:solidFill>
              </a:rPr>
              <a:t>https://www.youtube.com/watch?v=yEl4TzKHgKM</a:t>
            </a:r>
            <a:endParaRPr lang="el-GR" sz="1800" dirty="0">
              <a:solidFill>
                <a:srgbClr val="FFFF00"/>
              </a:solidFill>
            </a:endParaRPr>
          </a:p>
        </p:txBody>
      </p:sp>
      <p:pic>
        <p:nvPicPr>
          <p:cNvPr id="1028" name="Picture 4" descr="HOW to MAKE an OJO DE DIOS - DIY Tutorial for God&amp;#39;s Eye Yarn Decoration by  Naztazia - YouTube">
            <a:extLst>
              <a:ext uri="{FF2B5EF4-FFF2-40B4-BE49-F238E27FC236}">
                <a16:creationId xmlns:a16="http://schemas.microsoft.com/office/drawing/2014/main" id="{0DF651E6-9EA2-4CFF-86B1-318476622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3" b="13741"/>
          <a:stretch/>
        </p:blipFill>
        <p:spPr bwMode="auto">
          <a:xfrm>
            <a:off x="176106" y="543737"/>
            <a:ext cx="6845757" cy="302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venirs Mandalas Ojo De Dios Nacimiento Cumpleaños X10 Uni | MercadoLibre">
            <a:extLst>
              <a:ext uri="{FF2B5EF4-FFF2-40B4-BE49-F238E27FC236}">
                <a16:creationId xmlns:a16="http://schemas.microsoft.com/office/drawing/2014/main" id="{CABC43AF-A2F1-4F38-9097-26423AD4C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274" y="123952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Υπότιτλος 2">
            <a:extLst>
              <a:ext uri="{FF2B5EF4-FFF2-40B4-BE49-F238E27FC236}">
                <a16:creationId xmlns:a16="http://schemas.microsoft.com/office/drawing/2014/main" id="{2B2A763B-1741-4101-AC2E-5DD8170B3696}"/>
              </a:ext>
            </a:extLst>
          </p:cNvPr>
          <p:cNvSpPr txBox="1">
            <a:spLocks/>
          </p:cNvSpPr>
          <p:nvPr/>
        </p:nvSpPr>
        <p:spPr>
          <a:xfrm>
            <a:off x="418890" y="5242076"/>
            <a:ext cx="4955750" cy="376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FF00"/>
                </a:solidFill>
              </a:rPr>
              <a:t>https://www.youtube.com/watch?v=eBasu24q-xE</a:t>
            </a:r>
            <a:endParaRPr lang="el-GR" sz="18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B2100-E211-423B-A5F7-EF02DE9C6FD3}"/>
              </a:ext>
            </a:extLst>
          </p:cNvPr>
          <p:cNvSpPr txBox="1"/>
          <p:nvPr/>
        </p:nvSpPr>
        <p:spPr>
          <a:xfrm>
            <a:off x="433724" y="590905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https://www.youtube.com/watch?v=NADFCl7_bFQ</a:t>
            </a:r>
            <a:endParaRPr lang="el-G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93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0F64CE2-6959-4A38-9579-B0F12D14E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21926" r="48750" b="15704"/>
          <a:stretch/>
        </p:blipFill>
        <p:spPr>
          <a:xfrm>
            <a:off x="284480" y="406400"/>
            <a:ext cx="3822163" cy="4094480"/>
          </a:xfrm>
          <a:prstGeom prst="rect">
            <a:avLst/>
          </a:prstGeom>
        </p:spPr>
      </p:pic>
      <p:pic>
        <p:nvPicPr>
          <p:cNvPr id="3074" name="Picture 2" descr="How-Tuesday: Weaving a Complex Ojo de Dios | Weaving projects, Weaving,  Arts and crafts">
            <a:extLst>
              <a:ext uri="{FF2B5EF4-FFF2-40B4-BE49-F238E27FC236}">
                <a16:creationId xmlns:a16="http://schemas.microsoft.com/office/drawing/2014/main" id="{AE53317B-B59D-48C6-BA36-41D6F3C83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4" r="8194"/>
          <a:stretch/>
        </p:blipFill>
        <p:spPr bwMode="auto">
          <a:xfrm>
            <a:off x="7962236" y="281186"/>
            <a:ext cx="4085272" cy="340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ouvenirs Atrapasueños, Mandalas Tejidos, Colgantes 18cm - $ 35,00 |  Mandalas de lana, Manualidades, Manualidades creativas">
            <a:extLst>
              <a:ext uri="{FF2B5EF4-FFF2-40B4-BE49-F238E27FC236}">
                <a16:creationId xmlns:a16="http://schemas.microsoft.com/office/drawing/2014/main" id="{DFC2D686-E917-4E29-9C1B-DB8FDEC8F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340" y="281186"/>
            <a:ext cx="3332828" cy="611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9CF998-A1AF-47E1-B262-8055272F438A}"/>
              </a:ext>
            </a:extLst>
          </p:cNvPr>
          <p:cNvSpPr txBox="1"/>
          <p:nvPr/>
        </p:nvSpPr>
        <p:spPr>
          <a:xfrm>
            <a:off x="0" y="5022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https://www.youtube.com/watch?v=uTWpMm300dE</a:t>
            </a:r>
            <a:endParaRPr lang="el-G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553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218D63-3297-4511-9F79-109E89040B65}"/>
              </a:ext>
            </a:extLst>
          </p:cNvPr>
          <p:cNvSpPr txBox="1"/>
          <p:nvPr/>
        </p:nvSpPr>
        <p:spPr>
          <a:xfrm>
            <a:off x="355600" y="43416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https://www.youtube.com/watch?v=l3W0YDNx2Gw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8CD4F2-959D-4965-886E-2693619B0093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https://www.youtube.com/watch?v=l3W0YDNx2Gw</a:t>
            </a:r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40DC6431-11BE-4DB2-AB70-C64E0AEC0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0" t="22666" r="48417" b="23111"/>
          <a:stretch/>
        </p:blipFill>
        <p:spPr>
          <a:xfrm>
            <a:off x="548640" y="294640"/>
            <a:ext cx="4490720" cy="3718560"/>
          </a:xfrm>
          <a:prstGeom prst="rect">
            <a:avLst/>
          </a:prstGeom>
        </p:spPr>
      </p:pic>
      <p:pic>
        <p:nvPicPr>
          <p:cNvPr id="5122" name="Picture 2" descr="Hilado de acrílico, palillos de bambú 34 x 34 cm | Mandalas de lana,  Mandalas tejidas, Ojo de dioses">
            <a:extLst>
              <a:ext uri="{FF2B5EF4-FFF2-40B4-BE49-F238E27FC236}">
                <a16:creationId xmlns:a16="http://schemas.microsoft.com/office/drawing/2014/main" id="{6B196AEE-1D40-4B86-B565-287D0EB94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695" y="117158"/>
            <a:ext cx="5429250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705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othpicks Woven Mandala Brooch Wonderful DIY 8 Sides Mandala Brooch With  Toothpicks | Craft stick crafts, Crafts, Toothpick crafts">
            <a:extLst>
              <a:ext uri="{FF2B5EF4-FFF2-40B4-BE49-F238E27FC236}">
                <a16:creationId xmlns:a16="http://schemas.microsoft.com/office/drawing/2014/main" id="{49D1FDB2-BE59-4263-9B2C-955553FE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2499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eave Mandala – Simple Craft Ideas">
            <a:extLst>
              <a:ext uri="{FF2B5EF4-FFF2-40B4-BE49-F238E27FC236}">
                <a16:creationId xmlns:a16="http://schemas.microsoft.com/office/drawing/2014/main" id="{C6CCE6D9-7DD6-47B9-81AF-761ADCB22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r="11916"/>
          <a:stretch/>
        </p:blipFill>
        <p:spPr bwMode="auto">
          <a:xfrm>
            <a:off x="6746240" y="716280"/>
            <a:ext cx="4724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368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andalas Soul Medicine ~ : Taller de Tejido de Mandalas">
            <a:extLst>
              <a:ext uri="{FF2B5EF4-FFF2-40B4-BE49-F238E27FC236}">
                <a16:creationId xmlns:a16="http://schemas.microsoft.com/office/drawing/2014/main" id="{B9A622FF-EF0F-4DD3-9086-7C37F9A6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32" y="4290543"/>
            <a:ext cx="3252243" cy="237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andalas Tejidos de Sarita : Amazon.es">
            <a:extLst>
              <a:ext uri="{FF2B5EF4-FFF2-40B4-BE49-F238E27FC236}">
                <a16:creationId xmlns:a16="http://schemas.microsoft.com/office/drawing/2014/main" id="{F1FF6EE1-C974-43B4-8C73-E523BF0B4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9431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Ojo de Dios (yarn mandalas) — Craft&amp;#39;d Shanghai">
            <a:extLst>
              <a:ext uri="{FF2B5EF4-FFF2-40B4-BE49-F238E27FC236}">
                <a16:creationId xmlns:a16="http://schemas.microsoft.com/office/drawing/2014/main" id="{F022445A-7B6E-4A78-999A-4C8B8B7A6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0" y="113030"/>
            <a:ext cx="4175676" cy="605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Ojo De Dios (aka God&amp;#39;s Eye) DIY Yarn Mandala Craft - Julie Erin Designs">
            <a:extLst>
              <a:ext uri="{FF2B5EF4-FFF2-40B4-BE49-F238E27FC236}">
                <a16:creationId xmlns:a16="http://schemas.microsoft.com/office/drawing/2014/main" id="{724B726F-5CE0-42BC-A4B3-D1E13D94C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47" y="113030"/>
            <a:ext cx="3147253" cy="389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161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3 Woven mandalas ideas | mandala, gods eye, weaving">
            <a:extLst>
              <a:ext uri="{FF2B5EF4-FFF2-40B4-BE49-F238E27FC236}">
                <a16:creationId xmlns:a16="http://schemas.microsoft.com/office/drawing/2014/main" id="{EEEC7707-340B-4A40-AF1E-B9EEC49B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446405"/>
            <a:ext cx="4514850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13 Mandala weaving ideas | mandala, weaving, mosaic">
            <a:extLst>
              <a:ext uri="{FF2B5EF4-FFF2-40B4-BE49-F238E27FC236}">
                <a16:creationId xmlns:a16="http://schemas.microsoft.com/office/drawing/2014/main" id="{EB250F9B-A8F1-4FBB-AE66-AF03FAC5B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015" y="226695"/>
            <a:ext cx="542925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89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L OJO DE DIOS - MANDALAS ARTESANALES DE LOS HUICHOLES ~ BEN | Blog | Yarn  art, Mandala, Yarn">
            <a:extLst>
              <a:ext uri="{FF2B5EF4-FFF2-40B4-BE49-F238E27FC236}">
                <a16:creationId xmlns:a16="http://schemas.microsoft.com/office/drawing/2014/main" id="{548F8BA6-A0CF-42FC-8A3C-BFEE14F99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" y="194945"/>
            <a:ext cx="4959985" cy="49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ndalas Artesanales :: Lunamar Yoga">
            <a:extLst>
              <a:ext uri="{FF2B5EF4-FFF2-40B4-BE49-F238E27FC236}">
                <a16:creationId xmlns:a16="http://schemas.microsoft.com/office/drawing/2014/main" id="{F7B924DF-C91A-4383-AD9A-4D9F94BD7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7" r="6148"/>
          <a:stretch/>
        </p:blipFill>
        <p:spPr bwMode="auto">
          <a:xfrm>
            <a:off x="5283201" y="194944"/>
            <a:ext cx="4368893" cy="400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andalas de 90 cm | Mandalas de lana, Ojo de dioses, Ojos de dios huichol">
            <a:extLst>
              <a:ext uri="{FF2B5EF4-FFF2-40B4-BE49-F238E27FC236}">
                <a16:creationId xmlns:a16="http://schemas.microsoft.com/office/drawing/2014/main" id="{0A80617E-F3E8-404C-BA8D-CCF31A433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415" y="3332480"/>
            <a:ext cx="3888224" cy="33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419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n em mandala">
            <a:extLst>
              <a:ext uri="{FF2B5EF4-FFF2-40B4-BE49-F238E27FC236}">
                <a16:creationId xmlns:a16="http://schemas.microsoft.com/office/drawing/2014/main" id="{8BFE2510-CAC8-421A-BCD8-4180EEEDA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" y="360363"/>
            <a:ext cx="542925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iegu mandalas">
            <a:extLst>
              <a:ext uri="{FF2B5EF4-FFF2-40B4-BE49-F238E27FC236}">
                <a16:creationId xmlns:a16="http://schemas.microsoft.com/office/drawing/2014/main" id="{940107DA-B422-4894-8CED-4FF27705C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240" y="570230"/>
            <a:ext cx="3328670" cy="344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721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E7C7E806-5087-4F8E-9840-7348BA7D8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55" y="348933"/>
            <a:ext cx="542925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in en mandalas,ojos de dios">
            <a:extLst>
              <a:ext uri="{FF2B5EF4-FFF2-40B4-BE49-F238E27FC236}">
                <a16:creationId xmlns:a16="http://schemas.microsoft.com/office/drawing/2014/main" id="{ADC3A40A-4EB3-4603-971E-5DD7996E1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2" t="8432" r="12253"/>
          <a:stretch/>
        </p:blipFill>
        <p:spPr bwMode="auto">
          <a:xfrm>
            <a:off x="331470" y="223520"/>
            <a:ext cx="542925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71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3 Woven mandalas ideas | mandala, gods eye, weaving">
            <a:extLst>
              <a:ext uri="{FF2B5EF4-FFF2-40B4-BE49-F238E27FC236}">
                <a16:creationId xmlns:a16="http://schemas.microsoft.com/office/drawing/2014/main" id="{826457D8-3CE4-4ECF-B23E-86F8B4186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380" y="2143761"/>
            <a:ext cx="4278182" cy="416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00 ideas de Mandalas en hilo | mandalas, mandalas de lana, mandalas tejidas">
            <a:extLst>
              <a:ext uri="{FF2B5EF4-FFF2-40B4-BE49-F238E27FC236}">
                <a16:creationId xmlns:a16="http://schemas.microsoft.com/office/drawing/2014/main" id="{78A9C9E3-11FB-482F-9725-49783C7C9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r="10515" b="5824"/>
          <a:stretch/>
        </p:blipFill>
        <p:spPr bwMode="auto">
          <a:xfrm>
            <a:off x="7538720" y="1"/>
            <a:ext cx="4175760" cy="383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13 Mandala weaving ideas | mandala, weaving, mosaic">
            <a:extLst>
              <a:ext uri="{FF2B5EF4-FFF2-40B4-BE49-F238E27FC236}">
                <a16:creationId xmlns:a16="http://schemas.microsoft.com/office/drawing/2014/main" id="{B0711114-5B50-4432-8680-FD7E29CB1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48443" cy="404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332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hino mandalero | Tutorial para apanhador de sonhos, Apanhador de sonhos de  crochê, Mandala de crochê">
            <a:extLst>
              <a:ext uri="{FF2B5EF4-FFF2-40B4-BE49-F238E27FC236}">
                <a16:creationId xmlns:a16="http://schemas.microsoft.com/office/drawing/2014/main" id="{1C4E71E6-6D9F-49C5-AB11-CD0C15026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" y="340360"/>
            <a:ext cx="4102457" cy="617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100 ideias de Mandala Espírito Santo | espirito santo, espirito santo  artesanato, escapulario de porta">
            <a:extLst>
              <a:ext uri="{FF2B5EF4-FFF2-40B4-BE49-F238E27FC236}">
                <a16:creationId xmlns:a16="http://schemas.microsoft.com/office/drawing/2014/main" id="{52AD2923-1632-4ED2-AEE8-5C3F75C94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0"/>
          <a:stretch/>
        </p:blipFill>
        <p:spPr bwMode="auto">
          <a:xfrm>
            <a:off x="4234180" y="340360"/>
            <a:ext cx="7848600" cy="345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Mandalas Ojos De Dios | MercadoLibre 📦">
            <a:extLst>
              <a:ext uri="{FF2B5EF4-FFF2-40B4-BE49-F238E27FC236}">
                <a16:creationId xmlns:a16="http://schemas.microsoft.com/office/drawing/2014/main" id="{BFB912FF-C469-4FC1-A4B8-0DA55FEC9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7"/>
          <a:stretch/>
        </p:blipFill>
        <p:spPr bwMode="auto">
          <a:xfrm>
            <a:off x="4307839" y="4053840"/>
            <a:ext cx="4015283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Decoraciones Ojos De Dios | MercadoLibre 📦">
            <a:extLst>
              <a:ext uri="{FF2B5EF4-FFF2-40B4-BE49-F238E27FC236}">
                <a16:creationId xmlns:a16="http://schemas.microsoft.com/office/drawing/2014/main" id="{A7B1F619-6EED-45B0-961F-156587156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7" r="19562" b="39624"/>
          <a:stretch/>
        </p:blipFill>
        <p:spPr bwMode="auto">
          <a:xfrm>
            <a:off x="9094559" y="3789680"/>
            <a:ext cx="2538641" cy="306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563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72 Ojos de dios ideas | gods eye, god&amp;#39;s eye craft, weaving">
            <a:extLst>
              <a:ext uri="{FF2B5EF4-FFF2-40B4-BE49-F238E27FC236}">
                <a16:creationId xmlns:a16="http://schemas.microsoft.com/office/drawing/2014/main" id="{6F769226-C20F-4F2C-9581-2EBCBEDFA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" y="0"/>
            <a:ext cx="474345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igantic, Elaborate God&amp;#39;s Eyes by Jay Mohler | Make:">
            <a:extLst>
              <a:ext uri="{FF2B5EF4-FFF2-40B4-BE49-F238E27FC236}">
                <a16:creationId xmlns:a16="http://schemas.microsoft.com/office/drawing/2014/main" id="{E928A7F5-BA31-4A00-91EA-F49C3CFCF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119" y="92710"/>
            <a:ext cx="4639931" cy="656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130 Ojo de Dios ideas | gods eye, god&amp;#39;s eye craft, weaving">
            <a:extLst>
              <a:ext uri="{FF2B5EF4-FFF2-40B4-BE49-F238E27FC236}">
                <a16:creationId xmlns:a16="http://schemas.microsoft.com/office/drawing/2014/main" id="{733BC6DE-792F-4087-A5C8-BF2D1F7BC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07984" y="2850843"/>
            <a:ext cx="2960031" cy="505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in en Ojo de Dios, Oeil de dieu.">
            <a:extLst>
              <a:ext uri="{FF2B5EF4-FFF2-40B4-BE49-F238E27FC236}">
                <a16:creationId xmlns:a16="http://schemas.microsoft.com/office/drawing/2014/main" id="{CBD99C03-27DE-49FF-9236-B26270C60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1" t="2074" r="26276"/>
          <a:stretch/>
        </p:blipFill>
        <p:spPr bwMode="auto">
          <a:xfrm>
            <a:off x="5587999" y="71120"/>
            <a:ext cx="1422400" cy="67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543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Ojos de Dios | Ojo de dioses, Ojos de dios huichol, Ojo de dios mandala">
            <a:extLst>
              <a:ext uri="{FF2B5EF4-FFF2-40B4-BE49-F238E27FC236}">
                <a16:creationId xmlns:a16="http://schemas.microsoft.com/office/drawing/2014/main" id="{355DABA8-B21D-49DD-8B4A-0683A8AC7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" t="9589" r="2502" b="24909"/>
          <a:stretch/>
        </p:blipFill>
        <p:spPr bwMode="auto">
          <a:xfrm>
            <a:off x="0" y="179493"/>
            <a:ext cx="4543782" cy="425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300 ideas de Atrapa sueño , mandalas y árbol de la vida | atrapasueños,  atrapasueños en ganchillo, atrapasueños diy">
            <a:extLst>
              <a:ext uri="{FF2B5EF4-FFF2-40B4-BE49-F238E27FC236}">
                <a16:creationId xmlns:a16="http://schemas.microsoft.com/office/drawing/2014/main" id="{94407EAC-D913-497F-9D5E-628169678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5" b="20085"/>
          <a:stretch/>
        </p:blipFill>
        <p:spPr bwMode="auto">
          <a:xfrm>
            <a:off x="4968782" y="1058"/>
            <a:ext cx="7223218" cy="470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ermoso Mandala Con Ojo De Dios Huichol Tejido Art4 - Arte Huichol">
            <a:extLst>
              <a:ext uri="{FF2B5EF4-FFF2-40B4-BE49-F238E27FC236}">
                <a16:creationId xmlns:a16="http://schemas.microsoft.com/office/drawing/2014/main" id="{CE100E9D-640A-48A2-BF70-8E78B4818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738" y="3192357"/>
            <a:ext cx="2387044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07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ermosa Decoración De Pared Con Ojos De Dios Huichol | Envío gratis">
            <a:extLst>
              <a:ext uri="{FF2B5EF4-FFF2-40B4-BE49-F238E27FC236}">
                <a16:creationId xmlns:a16="http://schemas.microsoft.com/office/drawing/2014/main" id="{A7EF0653-741C-47D9-B809-872088EC0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" y="171450"/>
            <a:ext cx="47625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9 ideas de Wichi | ojos de dios huichol, mandalas de lana, ojo de dioses">
            <a:extLst>
              <a:ext uri="{FF2B5EF4-FFF2-40B4-BE49-F238E27FC236}">
                <a16:creationId xmlns:a16="http://schemas.microsoft.com/office/drawing/2014/main" id="{090DE7E6-0142-4C65-BA37-5F1387CE2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82" y="90805"/>
            <a:ext cx="32385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Ojos De Dios Huichol 45 Cm | Envío gratis">
            <a:extLst>
              <a:ext uri="{FF2B5EF4-FFF2-40B4-BE49-F238E27FC236}">
                <a16:creationId xmlns:a16="http://schemas.microsoft.com/office/drawing/2014/main" id="{BBB262C5-E24D-431A-BD9E-6166C6205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2185670"/>
            <a:ext cx="43529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168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60 OJO DE DIOS ideas | gods eye, mandala, god&amp;#39;s eye craft">
            <a:extLst>
              <a:ext uri="{FF2B5EF4-FFF2-40B4-BE49-F238E27FC236}">
                <a16:creationId xmlns:a16="http://schemas.microsoft.com/office/drawing/2014/main" id="{3CAD45B4-E11B-4851-BEA7-C808C2D60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8" y="258763"/>
            <a:ext cx="2943225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Ojos de Dios (God&amp;#39;s Eye)- Workshop with Melinda Young | God&amp;#39;s eye craft,  Crafts for kids, Crafts">
            <a:extLst>
              <a:ext uri="{FF2B5EF4-FFF2-40B4-BE49-F238E27FC236}">
                <a16:creationId xmlns:a16="http://schemas.microsoft.com/office/drawing/2014/main" id="{446EED8D-1C95-4FC5-B340-2839C4423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540" y="186690"/>
            <a:ext cx="4038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Gods Eye Ojo de Dios Mobile Home Decor Decoration by Dreams10001 | God&amp;#39;s  eye craft, Gods eye, Handcraft">
            <a:extLst>
              <a:ext uri="{FF2B5EF4-FFF2-40B4-BE49-F238E27FC236}">
                <a16:creationId xmlns:a16="http://schemas.microsoft.com/office/drawing/2014/main" id="{5F548B5D-C58D-4931-9CC4-204422722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7" y="258763"/>
            <a:ext cx="3666913" cy="550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485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ovil de mandalas multicolor | Mandalas de lana, Mandalas artesanales, Ojos  de dios huichol">
            <a:extLst>
              <a:ext uri="{FF2B5EF4-FFF2-40B4-BE49-F238E27FC236}">
                <a16:creationId xmlns:a16="http://schemas.microsoft.com/office/drawing/2014/main" id="{F97CCEDF-D307-4FD6-878A-CF0639F79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" y="304800"/>
            <a:ext cx="352918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Bonito Móvil Mandala Con 5 Ojos De Dios Huichol | Envío gratis">
            <a:extLst>
              <a:ext uri="{FF2B5EF4-FFF2-40B4-BE49-F238E27FC236}">
                <a16:creationId xmlns:a16="http://schemas.microsoft.com/office/drawing/2014/main" id="{6BEAB7D6-32E1-4247-AE15-43D90D0AF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343" y="304800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Ojos de Dios. … | Ojo de dioses, Mandalas de lana, Ojos de dios huichol">
            <a:extLst>
              <a:ext uri="{FF2B5EF4-FFF2-40B4-BE49-F238E27FC236}">
                <a16:creationId xmlns:a16="http://schemas.microsoft.com/office/drawing/2014/main" id="{C828051F-91C8-4F8B-B62D-40BB81CF0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523" y="121920"/>
            <a:ext cx="3348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507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D470F6-6DD8-44BA-9ACB-EC8F28D14325}"/>
              </a:ext>
            </a:extLst>
          </p:cNvPr>
          <p:cNvSpPr txBox="1"/>
          <p:nvPr/>
        </p:nvSpPr>
        <p:spPr>
          <a:xfrm>
            <a:off x="284480" y="41790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https://www.youtube.com/watch?v=MBngZZ2IHDw</a:t>
            </a:r>
            <a:endParaRPr lang="el-GR" dirty="0">
              <a:solidFill>
                <a:srgbClr val="FFFF00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32AB489-A024-4E66-A6EA-5EEEDE847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9" t="17334" r="34250" b="18815"/>
          <a:stretch/>
        </p:blipFill>
        <p:spPr>
          <a:xfrm>
            <a:off x="284480" y="314960"/>
            <a:ext cx="6604000" cy="3720685"/>
          </a:xfrm>
          <a:prstGeom prst="rect">
            <a:avLst/>
          </a:prstGeom>
        </p:spPr>
      </p:pic>
      <p:pic>
        <p:nvPicPr>
          <p:cNvPr id="8194" name="Picture 2" descr="Como iniciar un Mandala Tejido - YouTube">
            <a:extLst>
              <a:ext uri="{FF2B5EF4-FFF2-40B4-BE49-F238E27FC236}">
                <a16:creationId xmlns:a16="http://schemas.microsoft.com/office/drawing/2014/main" id="{49224B0A-105E-49B0-AF6B-1BBD8E45B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r="12667"/>
          <a:stretch/>
        </p:blipFill>
        <p:spPr bwMode="auto">
          <a:xfrm>
            <a:off x="7498080" y="433925"/>
            <a:ext cx="3403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unday Market — decor8 | God&amp;#39;s eye craft, Gods eye, Crafts">
            <a:extLst>
              <a:ext uri="{FF2B5EF4-FFF2-40B4-BE49-F238E27FC236}">
                <a16:creationId xmlns:a16="http://schemas.microsoft.com/office/drawing/2014/main" id="{E4BDCD08-8CDF-4F5A-BEE9-AE74D69C3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59" t="19373" r="8375" b="18008"/>
          <a:stretch/>
        </p:blipFill>
        <p:spPr bwMode="auto">
          <a:xfrm>
            <a:off x="6680200" y="4179054"/>
            <a:ext cx="5039360" cy="253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570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D42CA6-39E8-45EF-89D2-0AEF33B34462}"/>
              </a:ext>
            </a:extLst>
          </p:cNvPr>
          <p:cNvSpPr txBox="1"/>
          <p:nvPr/>
        </p:nvSpPr>
        <p:spPr>
          <a:xfrm>
            <a:off x="142240" y="33256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https://www.youtube.com/watch?v=SwCg8XbY9ek</a:t>
            </a:r>
            <a:endParaRPr lang="el-GR" dirty="0">
              <a:solidFill>
                <a:srgbClr val="FFFF00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9E7D511-8D2B-4866-A301-0490EDD05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0" t="20591" r="43000" b="38520"/>
          <a:stretch/>
        </p:blipFill>
        <p:spPr>
          <a:xfrm>
            <a:off x="264160" y="277614"/>
            <a:ext cx="5151120" cy="2804160"/>
          </a:xfrm>
          <a:prstGeom prst="rect">
            <a:avLst/>
          </a:prstGeom>
        </p:spPr>
      </p:pic>
      <p:pic>
        <p:nvPicPr>
          <p:cNvPr id="6146" name="Picture 2" descr="Mandalas de lana, Ojo de dioses, Ojos de dios huichol">
            <a:extLst>
              <a:ext uri="{FF2B5EF4-FFF2-40B4-BE49-F238E27FC236}">
                <a16:creationId xmlns:a16="http://schemas.microsoft.com/office/drawing/2014/main" id="{B0ED6048-0239-41C5-8D63-1986A610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753" y="277614"/>
            <a:ext cx="5012087" cy="46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olgante 7 Chakras (ojos de dios en hilo y centro de piedras) | Trabalhos  manuais, Mandala de crochê, Artesanato">
            <a:extLst>
              <a:ext uri="{FF2B5EF4-FFF2-40B4-BE49-F238E27FC236}">
                <a16:creationId xmlns:a16="http://schemas.microsoft.com/office/drawing/2014/main" id="{0B3EC22C-9FD0-48BF-9453-25FA0BC69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8"/>
          <a:stretch/>
        </p:blipFill>
        <p:spPr bwMode="auto">
          <a:xfrm>
            <a:off x="5116576" y="3169920"/>
            <a:ext cx="2622137" cy="36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582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Ojos de Dios vermelho. | Ojo de dioses, Manualidades, Ojos de dios huichol">
            <a:extLst>
              <a:ext uri="{FF2B5EF4-FFF2-40B4-BE49-F238E27FC236}">
                <a16:creationId xmlns:a16="http://schemas.microsoft.com/office/drawing/2014/main" id="{10A78D68-A10A-4C25-AE15-1A00B3704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5" y="196215"/>
            <a:ext cx="3849271" cy="595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VENDIDO) - Ojo de Dios - N°5 - 40 cms. - | Ojo de dioses, Mandalas  artesanales, Ojo de dios mandala">
            <a:extLst>
              <a:ext uri="{FF2B5EF4-FFF2-40B4-BE49-F238E27FC236}">
                <a16:creationId xmlns:a16="http://schemas.microsoft.com/office/drawing/2014/main" id="{AEDE1C6C-E113-46F8-963B-4999DFDD9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850" y="907415"/>
            <a:ext cx="3686975" cy="453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Yaratıcı Projeler: MANDALA | God&amp;#39;s eye craft, Diy lanterns, Mandala">
            <a:extLst>
              <a:ext uri="{FF2B5EF4-FFF2-40B4-BE49-F238E27FC236}">
                <a16:creationId xmlns:a16="http://schemas.microsoft.com/office/drawing/2014/main" id="{D0AE0814-0758-41A7-9E0A-66D5A67FF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254000"/>
            <a:ext cx="4448175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28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45 Ojo de dios ideas | gods eye, god&amp;#39;s eye craft, crafts">
            <a:extLst>
              <a:ext uri="{FF2B5EF4-FFF2-40B4-BE49-F238E27FC236}">
                <a16:creationId xmlns:a16="http://schemas.microsoft.com/office/drawing/2014/main" id="{FBB9D769-FA0F-4A97-B3AB-8EB09C688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728" y="664210"/>
            <a:ext cx="3729907" cy="552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Pin on DIY Home Decor &amp;amp; Crafts">
            <a:extLst>
              <a:ext uri="{FF2B5EF4-FFF2-40B4-BE49-F238E27FC236}">
                <a16:creationId xmlns:a16="http://schemas.microsoft.com/office/drawing/2014/main" id="{A26FB908-CD14-40E2-B55A-C9064D683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5" r="8236" b="7407"/>
          <a:stretch/>
        </p:blipFill>
        <p:spPr bwMode="auto">
          <a:xfrm>
            <a:off x="152400" y="254000"/>
            <a:ext cx="378968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hakra Set - 20cm each (H 162cm by W 28cm) | Diy arts and crafts, Weaving  projects, Crafts">
            <a:extLst>
              <a:ext uri="{FF2B5EF4-FFF2-40B4-BE49-F238E27FC236}">
                <a16:creationId xmlns:a16="http://schemas.microsoft.com/office/drawing/2014/main" id="{1F5A8811-ED91-483D-B664-91473DDD1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3"/>
          <a:stretch/>
        </p:blipFill>
        <p:spPr bwMode="auto">
          <a:xfrm>
            <a:off x="7914642" y="0"/>
            <a:ext cx="2856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5EB9C559-94B9-416D-B835-40060BB36C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77" t="6074" r="34198" b="7408"/>
          <a:stretch/>
        </p:blipFill>
        <p:spPr>
          <a:xfrm>
            <a:off x="10495280" y="543560"/>
            <a:ext cx="1544320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72740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106</Words>
  <Application>Microsoft Office PowerPoint</Application>
  <PresentationFormat>Ευρεία οθόνη</PresentationFormat>
  <Paragraphs>8</Paragraphs>
  <Slides>20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Αργυρώ Γιαννακάρα</dc:creator>
  <cp:lastModifiedBy>Αργυρώ Γιαννακάρα</cp:lastModifiedBy>
  <cp:revision>6</cp:revision>
  <dcterms:created xsi:type="dcterms:W3CDTF">2022-01-05T17:20:51Z</dcterms:created>
  <dcterms:modified xsi:type="dcterms:W3CDTF">2022-01-05T18:51:05Z</dcterms:modified>
</cp:coreProperties>
</file>