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7" r:id="rId5"/>
    <p:sldId id="262" r:id="rId6"/>
    <p:sldId id="265" r:id="rId7"/>
    <p:sldId id="264" r:id="rId8"/>
    <p:sldId id="263" r:id="rId9"/>
    <p:sldId id="266" r:id="rId10"/>
    <p:sldId id="261" r:id="rId11"/>
    <p:sldId id="259" r:id="rId12"/>
    <p:sldId id="258" r:id="rId13"/>
    <p:sldId id="26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24D666-4DC8-4E3A-AA27-FC7979AE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DF3757E-A24C-49D5-8B93-CC6C1B94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0F7767-0788-4156-9916-82CB2376A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CB94AE-1DCB-4158-A797-A9526202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D1259A-CCF4-45D2-81BF-7B12FBAB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36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172045-9313-4920-9F04-76330BF2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6D4B09-268C-41CB-B5F7-82B5263E2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959C0F-635F-498D-91A5-EECD46B7D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2DC8C2-8568-4A03-B0CC-23191C57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245BFD-DCD6-429E-9F6A-55242062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591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1CD4674-B736-4D43-8127-19F7513AB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64810D7-BBDE-48E1-9F90-F81E30107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EAC113-48E0-45A3-BC07-55C4CF93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8A3CC61-F70C-4E59-94AB-65204889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C71E0A-6BF9-42BB-9E48-1E2D901D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5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272972-0B42-4FBF-9A54-B933AD8D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7BBAD8-5F5F-4684-BE6F-9AC31B46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A60F05-AC14-4417-BDE7-2E205C9D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C3CA5F-B10F-4D46-8591-15AE5F11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643515C-A92D-4EDA-AFB7-8ABF5907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923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FF30E8-7537-4B01-BAEC-3CE3C98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E4E8C8-D8B0-4C84-B571-CD555037C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AD887B6-8D3A-4779-84AB-1EFE223F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A32739-08D1-4101-AD8B-D88C22053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A6AF85-BE5F-40C5-BA22-827DD8972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72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09CB3C-6C75-4311-9124-250FC67F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E4A000-F612-43AD-8875-E7F3C842A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566462-3E79-44B9-99AC-A40B78760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C638AC7-439B-4A4A-B7B6-B3812D83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DEAA985-526C-43F1-A757-E2839F777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6A51DD9-64B1-46AE-8327-13AD8025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46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E3273B-7370-4659-801A-F042EDB4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8AF0A88-14A1-423C-9EF8-414FE0518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653C8F-9056-4F87-A5E4-30B4D1285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67218B7-234D-4E99-91AB-8F2C588F5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776FF13-6E35-4E87-9066-AE5D0F44E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ED1860D-C256-4AE9-A30A-CC122A49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CC13FF2-5CFE-46B8-B23A-D6162FC9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1F893DF-9E10-4FAF-B118-FE7CBD84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7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EB3C10-BE48-4042-AE62-0FE5620BC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0F81E02-7D44-44A6-A6F3-20ABEBB3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74BB14C-EEDC-4D8F-B391-C6FA95FD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1C40A96-B021-461D-828C-385D4285F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83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C80ADF4-246D-44FB-BF44-CC8169F1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05D0CC6-E78A-4016-9BDC-7EEECB33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BFDBB43-6932-419C-9B0A-3F6EB3C3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62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2A84B1-A5C2-459F-83F1-E968D56B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4601FA-F5FB-4C31-9B47-E3C7633DC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E1A9E0-7F7F-4FEA-A859-61A3DD994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2D44F9F-6422-423B-A406-DC0915A1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73A02EF-17C0-4D49-850D-12BF0F78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C69BDDB-E242-451A-993E-6C1F90F0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52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6429E4-33D8-47B6-98CD-DC285E19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3C2DF80-4B94-45E2-BB95-E768671E2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1FA8057-F0AC-4E8E-AC5A-8265ECC10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1736554-6E67-4478-9D28-8FC7B4D1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70FC96-0A3C-4B97-BDEF-02B7701A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D1BDED-65B4-454A-84CE-EFCE33C2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894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363D636-DC89-47CD-83B0-9A109700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EA1092F-C17C-49AB-A5DA-11A5E2029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A75D02-EDA5-41FA-892B-98BD77A6B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7C70-8D79-4F82-B5F5-71EB4BAAEBAA}" type="datetimeFigureOut">
              <a:rPr lang="el-GR" smtClean="0"/>
              <a:t>8/2/2022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C001B5-0D2A-4F27-8173-1EDCD915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B694D6-F1E6-4064-BEF5-FADD7D3C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A1DF-7CEE-4E53-BDEB-6134F8C450B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76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E03104-E8AE-4750-BFA7-EADC8FDE3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313" y="198312"/>
            <a:ext cx="7997505" cy="5169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Quilling paper</a:t>
            </a:r>
            <a:r>
              <a:rPr lang="el-GR" b="1" dirty="0">
                <a:solidFill>
                  <a:srgbClr val="FF0000"/>
                </a:solidFill>
              </a:rPr>
              <a:t> με εφημερίδες</a:t>
            </a:r>
          </a:p>
        </p:txBody>
      </p:sp>
      <p:pic>
        <p:nvPicPr>
          <p:cNvPr id="4" name="Εικόνα 3" descr="Newspaper earrings | Zero Più Marta">
            <a:extLst>
              <a:ext uri="{FF2B5EF4-FFF2-40B4-BE49-F238E27FC236}">
                <a16:creationId xmlns:a16="http://schemas.microsoft.com/office/drawing/2014/main" id="{E4A0A10E-F13D-4158-BEE6-3CDE31A14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10553" r="17660" b="15720"/>
          <a:stretch/>
        </p:blipFill>
        <p:spPr bwMode="auto">
          <a:xfrm>
            <a:off x="220468" y="1082827"/>
            <a:ext cx="3505676" cy="3379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 descr="PRIME paper magazine from made earrings shape Leaf vegan vegetarians of art  organic recycled up-cycled upcycle upcycled quilling jewelry boho quilled  organic bohemian unique salvaged gifts gift Drop &amp;amp; Dangle,Earrings order  online -">
            <a:extLst>
              <a:ext uri="{FF2B5EF4-FFF2-40B4-BE49-F238E27FC236}">
                <a16:creationId xmlns:a16="http://schemas.microsoft.com/office/drawing/2014/main" id="{93FF157C-01FF-4B52-8805-62905F035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7" t="43834" r="40721" b="17042"/>
          <a:stretch/>
        </p:blipFill>
        <p:spPr bwMode="auto">
          <a:xfrm>
            <a:off x="4060850" y="1082827"/>
            <a:ext cx="1750669" cy="44496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recycled newspaper earrings | BLURECO | Paper jewelry, Paper bead jewelry,  Recycled jewelry">
            <a:extLst>
              <a:ext uri="{FF2B5EF4-FFF2-40B4-BE49-F238E27FC236}">
                <a16:creationId xmlns:a16="http://schemas.microsoft.com/office/drawing/2014/main" id="{CA23D781-D59B-47FD-ABE9-43D4B68548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16906" r="25440" b="22182"/>
          <a:stretch/>
        </p:blipFill>
        <p:spPr bwMode="auto">
          <a:xfrm>
            <a:off x="9407013" y="1427513"/>
            <a:ext cx="2663543" cy="4002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Εικόνα 6" descr="Newspaper Earrings Online Sale, UP TO 55% OFF">
            <a:extLst>
              <a:ext uri="{FF2B5EF4-FFF2-40B4-BE49-F238E27FC236}">
                <a16:creationId xmlns:a16="http://schemas.microsoft.com/office/drawing/2014/main" id="{4D1AFC5E-B83B-4173-AD41-D4C7C336A8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6" t="25939" r="19445" b="11381"/>
          <a:stretch/>
        </p:blipFill>
        <p:spPr bwMode="auto">
          <a:xfrm>
            <a:off x="6190297" y="1630318"/>
            <a:ext cx="2547303" cy="3317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6" name="Picture 6" descr="33 Best Χάντρες και κοσμήματα απο εφημερίδες και περιοδικά ideas | χάντρες,  κοσμήματα, κοσμήματα από χαρτί">
            <a:extLst>
              <a:ext uri="{FF2B5EF4-FFF2-40B4-BE49-F238E27FC236}">
                <a16:creationId xmlns:a16="http://schemas.microsoft.com/office/drawing/2014/main" id="{5A50B9CA-DB61-44FD-B7C8-8843A942D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5" b="13979"/>
          <a:stretch/>
        </p:blipFill>
        <p:spPr bwMode="auto">
          <a:xfrm>
            <a:off x="220468" y="4744720"/>
            <a:ext cx="3474793" cy="195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2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41 Paper bowls ideas | paper bowls, magazine crafts, paper crafts">
            <a:extLst>
              <a:ext uri="{FF2B5EF4-FFF2-40B4-BE49-F238E27FC236}">
                <a16:creationId xmlns:a16="http://schemas.microsoft.com/office/drawing/2014/main" id="{16939364-670F-4B65-B417-7B0CDE0DE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/>
          <a:stretch/>
        </p:blipFill>
        <p:spPr bwMode="auto">
          <a:xfrm>
            <a:off x="222251" y="163817"/>
            <a:ext cx="3250893" cy="3096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Recycle | Use Your Words.">
            <a:extLst>
              <a:ext uri="{FF2B5EF4-FFF2-40B4-BE49-F238E27FC236}">
                <a16:creationId xmlns:a16="http://schemas.microsoft.com/office/drawing/2014/main" id="{233BCD79-E006-45B4-A69C-9E6326F407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2" r="11033"/>
          <a:stretch/>
        </p:blipFill>
        <p:spPr bwMode="auto">
          <a:xfrm>
            <a:off x="4457700" y="163817"/>
            <a:ext cx="2879788" cy="3265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Εικόνα 4" descr="900+ Three-D Projects ideas | art lessons, elementary art, art classroom">
            <a:extLst>
              <a:ext uri="{FF2B5EF4-FFF2-40B4-BE49-F238E27FC236}">
                <a16:creationId xmlns:a16="http://schemas.microsoft.com/office/drawing/2014/main" id="{2886EE54-26F9-4837-8696-2406F2370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87" y="3600145"/>
            <a:ext cx="3718825" cy="309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Paper Basket | Sammy&amp;#39;s Craft World">
            <a:extLst>
              <a:ext uri="{FF2B5EF4-FFF2-40B4-BE49-F238E27FC236}">
                <a16:creationId xmlns:a16="http://schemas.microsoft.com/office/drawing/2014/main" id="{658B76C5-0EA3-4223-AAC8-18B0D157A6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4" y="474821"/>
            <a:ext cx="3361373" cy="438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Recycled Paper Strips Quilling">
            <a:extLst>
              <a:ext uri="{FF2B5EF4-FFF2-40B4-BE49-F238E27FC236}">
                <a16:creationId xmlns:a16="http://schemas.microsoft.com/office/drawing/2014/main" id="{E2E4F28F-F51D-4DC6-A3F4-8B50BA99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8" y="3470379"/>
            <a:ext cx="3670917" cy="32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3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00+ Quilling ideas in 2021 | quilling, paper art, paper quilling">
            <a:extLst>
              <a:ext uri="{FF2B5EF4-FFF2-40B4-BE49-F238E27FC236}">
                <a16:creationId xmlns:a16="http://schemas.microsoft.com/office/drawing/2014/main" id="{239A9461-BA4E-4E1D-8D63-FE58EDFD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6"/>
          <a:stretch/>
        </p:blipFill>
        <p:spPr bwMode="auto">
          <a:xfrm>
            <a:off x="284787" y="259397"/>
            <a:ext cx="3622138" cy="2994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Εικόνα 2" descr="DIY Newspaper Basket - YouTube">
            <a:extLst>
              <a:ext uri="{FF2B5EF4-FFF2-40B4-BE49-F238E27FC236}">
                <a16:creationId xmlns:a16="http://schemas.microsoft.com/office/drawing/2014/main" id="{96D79496-BCEE-4DF5-8454-4DF4C5C12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0" t="12501" r="35585" b="18145"/>
          <a:stretch/>
        </p:blipFill>
        <p:spPr bwMode="auto">
          <a:xfrm>
            <a:off x="4577619" y="259397"/>
            <a:ext cx="3132881" cy="2835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Newspaper Arts &amp;amp; Crafts Organizer - Craft Projects For Kids_zedua | Zedua  Blog">
            <a:extLst>
              <a:ext uri="{FF2B5EF4-FFF2-40B4-BE49-F238E27FC236}">
                <a16:creationId xmlns:a16="http://schemas.microsoft.com/office/drawing/2014/main" id="{6786BD9F-704F-4A91-8C67-4937C35848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8" t="9102" r="11487" b="4821"/>
          <a:stretch/>
        </p:blipFill>
        <p:spPr bwMode="auto">
          <a:xfrm>
            <a:off x="8381194" y="259397"/>
            <a:ext cx="2524355" cy="323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Saving the Planet: Useful Ways to Upcycle Newspapers">
            <a:extLst>
              <a:ext uri="{FF2B5EF4-FFF2-40B4-BE49-F238E27FC236}">
                <a16:creationId xmlns:a16="http://schemas.microsoft.com/office/drawing/2014/main" id="{1B7086C6-DD46-4053-A5F2-171E891594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t="4584" r="12106"/>
          <a:stretch/>
        </p:blipFill>
        <p:spPr bwMode="auto">
          <a:xfrm>
            <a:off x="713925" y="3429000"/>
            <a:ext cx="3081240" cy="3035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How to Make a Quilled Paper Bowl | Craft projects for every fan!">
            <a:extLst>
              <a:ext uri="{FF2B5EF4-FFF2-40B4-BE49-F238E27FC236}">
                <a16:creationId xmlns:a16="http://schemas.microsoft.com/office/drawing/2014/main" id="{B61B215B-7DA0-4BE5-B6F2-6BC2A39F78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70" y="3345768"/>
            <a:ext cx="3606860" cy="320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andmade Jewellery Box-recycled newspaper - EcoMauritius.mu">
            <a:extLst>
              <a:ext uri="{FF2B5EF4-FFF2-40B4-BE49-F238E27FC236}">
                <a16:creationId xmlns:a16="http://schemas.microsoft.com/office/drawing/2014/main" id="{E832DE53-5665-4913-8DB9-D26B467BA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835" y="3682683"/>
            <a:ext cx="2915920" cy="29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5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Art &amp;amp; Craft - Newspaper Craft Ideas :) :) ~~~~~~~~~~~~~ K4... | Facebook">
            <a:extLst>
              <a:ext uri="{FF2B5EF4-FFF2-40B4-BE49-F238E27FC236}">
                <a16:creationId xmlns:a16="http://schemas.microsoft.com/office/drawing/2014/main" id="{14123B33-60E7-48A5-982B-FD3B58700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8" y="331470"/>
            <a:ext cx="3544187" cy="2792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Εικόνα 2" descr="25 Surprising Newspaper Craft Ideas to Make - Red Ted Art">
            <a:extLst>
              <a:ext uri="{FF2B5EF4-FFF2-40B4-BE49-F238E27FC236}">
                <a16:creationId xmlns:a16="http://schemas.microsoft.com/office/drawing/2014/main" id="{C2A0003B-3181-4A53-AE3D-B1C114ACF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7" b="35334"/>
          <a:stretch/>
        </p:blipFill>
        <p:spPr bwMode="auto">
          <a:xfrm>
            <a:off x="4609597" y="265430"/>
            <a:ext cx="2972806" cy="2924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15 Newspaper craft ideas">
            <a:extLst>
              <a:ext uri="{FF2B5EF4-FFF2-40B4-BE49-F238E27FC236}">
                <a16:creationId xmlns:a16="http://schemas.microsoft.com/office/drawing/2014/main" id="{7FBC64EC-B764-45AD-B480-6519D9EF3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4" y="3429000"/>
            <a:ext cx="4044633" cy="316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2DA7D06-BE90-47C8-85F1-1B3F321A7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16" t="40372" r="57450" b="34738"/>
          <a:stretch/>
        </p:blipFill>
        <p:spPr bwMode="auto">
          <a:xfrm>
            <a:off x="4937726" y="3667761"/>
            <a:ext cx="4189413" cy="2814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 descr="73 Newspapers, things made of them, etc ideas | newspaper crafts, newspaper  dress, newspapers">
            <a:extLst>
              <a:ext uri="{FF2B5EF4-FFF2-40B4-BE49-F238E27FC236}">
                <a16:creationId xmlns:a16="http://schemas.microsoft.com/office/drawing/2014/main" id="{FB520F31-5381-47D9-95D2-5925EACDCC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" b="8024"/>
          <a:stretch/>
        </p:blipFill>
        <p:spPr bwMode="auto">
          <a:xfrm>
            <a:off x="8247916" y="199390"/>
            <a:ext cx="3544185" cy="33392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381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How to Make a Quilled Paper Bowl : 5 Steps (with Pictures) - Instructables">
            <a:extLst>
              <a:ext uri="{FF2B5EF4-FFF2-40B4-BE49-F238E27FC236}">
                <a16:creationId xmlns:a16="http://schemas.microsoft.com/office/drawing/2014/main" id="{D89942A0-B35B-41F4-9863-70328F754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5"/>
          <a:stretch/>
        </p:blipFill>
        <p:spPr bwMode="auto">
          <a:xfrm>
            <a:off x="141005" y="194310"/>
            <a:ext cx="2185635" cy="443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ow to Make a Quilled Paper Bowl : 5 Steps (with Pictures) - Instructables">
            <a:extLst>
              <a:ext uri="{FF2B5EF4-FFF2-40B4-BE49-F238E27FC236}">
                <a16:creationId xmlns:a16="http://schemas.microsoft.com/office/drawing/2014/main" id="{8BA5B9EC-E66A-45D0-AF7E-3A4F9122F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5734" r="21200" b="19244"/>
          <a:stretch/>
        </p:blipFill>
        <p:spPr bwMode="auto">
          <a:xfrm>
            <a:off x="2683580" y="3954780"/>
            <a:ext cx="2821987" cy="250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Εικόνα 3" descr="900+ Paper Quilling ideas in 2022 | paper quilling, quilling, paper art">
            <a:extLst>
              <a:ext uri="{FF2B5EF4-FFF2-40B4-BE49-F238E27FC236}">
                <a16:creationId xmlns:a16="http://schemas.microsoft.com/office/drawing/2014/main" id="{F5D5C61D-29FF-4829-BCAF-0957270BC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94310"/>
            <a:ext cx="3398520" cy="339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Large-Scale 3D Quilling by Coleccion Serpentina">
            <a:extLst>
              <a:ext uri="{FF2B5EF4-FFF2-40B4-BE49-F238E27FC236}">
                <a16:creationId xmlns:a16="http://schemas.microsoft.com/office/drawing/2014/main" id="{1EC29ABE-4901-4322-98FC-B49238493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70" y="1550670"/>
            <a:ext cx="5105400" cy="4084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20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atisse Paper Bead Necklace | the crafty sisters">
            <a:extLst>
              <a:ext uri="{FF2B5EF4-FFF2-40B4-BE49-F238E27FC236}">
                <a16:creationId xmlns:a16="http://schemas.microsoft.com/office/drawing/2014/main" id="{CB597B98-D566-4047-9979-29FE254C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8335" y="252755"/>
            <a:ext cx="4681390" cy="83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isse Paper Bead Necklace | the crafty sisters">
            <a:extLst>
              <a:ext uri="{FF2B5EF4-FFF2-40B4-BE49-F238E27FC236}">
                <a16:creationId xmlns:a16="http://schemas.microsoft.com/office/drawing/2014/main" id="{A6C41FC4-00B5-4CC4-BB49-2A494FF30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7941" b="8901"/>
          <a:stretch/>
        </p:blipFill>
        <p:spPr bwMode="auto">
          <a:xfrm>
            <a:off x="170020" y="101600"/>
            <a:ext cx="4249580" cy="44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7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DIY - How to Make Paper Necklaces">
            <a:extLst>
              <a:ext uri="{FF2B5EF4-FFF2-40B4-BE49-F238E27FC236}">
                <a16:creationId xmlns:a16="http://schemas.microsoft.com/office/drawing/2014/main" id="{ABDB797A-6B60-493E-BD40-FB4F2C551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" y="501967"/>
            <a:ext cx="4079688" cy="315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Environment-friendly designer necklace handcrafted from newspapers. # jewellery #craft #recycled #paper | Paper bead jewelry, Paper jewelry,  Paper beads necklace">
            <a:extLst>
              <a:ext uri="{FF2B5EF4-FFF2-40B4-BE49-F238E27FC236}">
                <a16:creationId xmlns:a16="http://schemas.microsoft.com/office/drawing/2014/main" id="{7A6E8F14-3092-43D9-BAD6-58B0F71B8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27424"/>
          <a:stretch/>
        </p:blipFill>
        <p:spPr bwMode="auto">
          <a:xfrm>
            <a:off x="5008880" y="309880"/>
            <a:ext cx="3053080" cy="31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57 Paper Bead Art ideas | paper beads, paper bead jewelry, paper jewelry">
            <a:extLst>
              <a:ext uri="{FF2B5EF4-FFF2-40B4-BE49-F238E27FC236}">
                <a16:creationId xmlns:a16="http://schemas.microsoft.com/office/drawing/2014/main" id="{D79CA2DA-F56A-4BC1-9376-F7785A038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19009" r="15636" b="24294"/>
          <a:stretch/>
        </p:blipFill>
        <p:spPr bwMode="auto">
          <a:xfrm>
            <a:off x="186247" y="3988752"/>
            <a:ext cx="2441382" cy="23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360 Design - Paper Jewelry ideas | paper jewelry, jewelry, jewelry art">
            <a:extLst>
              <a:ext uri="{FF2B5EF4-FFF2-40B4-BE49-F238E27FC236}">
                <a16:creationId xmlns:a16="http://schemas.microsoft.com/office/drawing/2014/main" id="{C626C8D6-6D4C-491F-94D4-F4041E15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422" y="501967"/>
            <a:ext cx="3271896" cy="27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ewspaper ring. #jewellery #craft #diy #recycled | Diy jewelry recycled,  Recycled jewelry, Upcycled jewelry">
            <a:extLst>
              <a:ext uri="{FF2B5EF4-FFF2-40B4-BE49-F238E27FC236}">
                <a16:creationId xmlns:a16="http://schemas.microsoft.com/office/drawing/2014/main" id="{716BBC10-24EB-4B73-9B86-5236359E9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22853" r="32951" b="19568"/>
          <a:stretch/>
        </p:blipFill>
        <p:spPr bwMode="auto">
          <a:xfrm>
            <a:off x="4286985" y="3985015"/>
            <a:ext cx="235712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ow to Make a Layered Paper Map Ring - The Beading Gem&amp;#39;s Journal">
            <a:extLst>
              <a:ext uri="{FF2B5EF4-FFF2-40B4-BE49-F238E27FC236}">
                <a16:creationId xmlns:a16="http://schemas.microsoft.com/office/drawing/2014/main" id="{A6621039-88C0-45CB-880F-39315C516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45947" r="17639" b="6266"/>
          <a:stretch/>
        </p:blipFill>
        <p:spPr bwMode="auto">
          <a:xfrm>
            <a:off x="7842530" y="4061215"/>
            <a:ext cx="4040788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47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Special offer &amp;gt; recycled paper jewelry, Up to 67% OFF">
            <a:extLst>
              <a:ext uri="{FF2B5EF4-FFF2-40B4-BE49-F238E27FC236}">
                <a16:creationId xmlns:a16="http://schemas.microsoft.com/office/drawing/2014/main" id="{FEB3A763-69F0-48CD-B2D2-0B5F717F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45" y="321120"/>
            <a:ext cx="2886709" cy="508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ow to Recycle: Recycled Paper Jewelry">
            <a:extLst>
              <a:ext uri="{FF2B5EF4-FFF2-40B4-BE49-F238E27FC236}">
                <a16:creationId xmlns:a16="http://schemas.microsoft.com/office/drawing/2014/main" id="{1AF29653-DF25-47EF-9128-2DF78802C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1" t="18226" b="20207"/>
          <a:stretch/>
        </p:blipFill>
        <p:spPr bwMode="auto">
          <a:xfrm>
            <a:off x="7782559" y="86360"/>
            <a:ext cx="3639185" cy="334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Newspaper Jewelry Upcycled Paper Bead Bracelet Cuff | Etsy Hong Kong">
            <a:extLst>
              <a:ext uri="{FF2B5EF4-FFF2-40B4-BE49-F238E27FC236}">
                <a16:creationId xmlns:a16="http://schemas.microsoft.com/office/drawing/2014/main" id="{E0740C05-B140-4095-B16F-8BE53FE1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" y="321120"/>
            <a:ext cx="4431665" cy="34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Exotic Newspaper Bracelet • Eco-friendly Jewelry • Sustainable Gift for Her">
            <a:extLst>
              <a:ext uri="{FF2B5EF4-FFF2-40B4-BE49-F238E27FC236}">
                <a16:creationId xmlns:a16="http://schemas.microsoft.com/office/drawing/2014/main" id="{5B3287FD-F494-409C-9EBF-7625FDE05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17699" r="19048" b="18197"/>
          <a:stretch/>
        </p:blipFill>
        <p:spPr bwMode="auto">
          <a:xfrm>
            <a:off x="563404" y="4066712"/>
            <a:ext cx="2474376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per Beads Necklace|| Paper beads jewelry making|| Paper Beads crafts -  YouTube">
            <a:extLst>
              <a:ext uri="{FF2B5EF4-FFF2-40B4-BE49-F238E27FC236}">
                <a16:creationId xmlns:a16="http://schemas.microsoft.com/office/drawing/2014/main" id="{0B37C050-2830-49D5-A0D3-372E1E196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378" r="18645" b="10502"/>
          <a:stretch/>
        </p:blipFill>
        <p:spPr bwMode="auto">
          <a:xfrm>
            <a:off x="8067674" y="3883149"/>
            <a:ext cx="3639185" cy="27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8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racelet, Paper Beads, single – Zabbaleen Products">
            <a:extLst>
              <a:ext uri="{FF2B5EF4-FFF2-40B4-BE49-F238E27FC236}">
                <a16:creationId xmlns:a16="http://schemas.microsoft.com/office/drawing/2014/main" id="{78D5DE26-591C-4FFC-9226-C93C95F8D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8675" r="9742" b="6712"/>
          <a:stretch/>
        </p:blipFill>
        <p:spPr bwMode="auto">
          <a:xfrm>
            <a:off x="8254906" y="3576320"/>
            <a:ext cx="3639301" cy="32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elodic Newspaper Bracelet • Gift for Bibliophile Bookworm Nerd Geek">
            <a:extLst>
              <a:ext uri="{FF2B5EF4-FFF2-40B4-BE49-F238E27FC236}">
                <a16:creationId xmlns:a16="http://schemas.microsoft.com/office/drawing/2014/main" id="{4AB1B765-F7E2-4DB9-84D1-39EB58B1E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17288" b="20747"/>
          <a:stretch/>
        </p:blipFill>
        <p:spPr bwMode="auto">
          <a:xfrm>
            <a:off x="233680" y="276816"/>
            <a:ext cx="2932840" cy="329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cycled Paper Bead Bracelet - Multicoloured – Home Art Textile">
            <a:extLst>
              <a:ext uri="{FF2B5EF4-FFF2-40B4-BE49-F238E27FC236}">
                <a16:creationId xmlns:a16="http://schemas.microsoft.com/office/drawing/2014/main" id="{FE29D929-E55E-4BF0-B2AD-600E6632B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17479" r="16975" b="27395"/>
          <a:stretch/>
        </p:blipFill>
        <p:spPr bwMode="auto">
          <a:xfrm>
            <a:off x="233680" y="3856882"/>
            <a:ext cx="3322320" cy="27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 descr="Paper jewellery - Paper Bead Necklace Manufacturer from Punasa">
            <a:extLst>
              <a:ext uri="{FF2B5EF4-FFF2-40B4-BE49-F238E27FC236}">
                <a16:creationId xmlns:a16="http://schemas.microsoft.com/office/drawing/2014/main" id="{26CFB558-0927-4513-9A50-8106936EA7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3" t="4634" r="1473" b="10975"/>
          <a:stretch/>
        </p:blipFill>
        <p:spPr bwMode="auto">
          <a:xfrm>
            <a:off x="3720147" y="276816"/>
            <a:ext cx="3981133" cy="50720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4" name="Picture 12" descr="Make Your Own African Magazine Beads - Uplifting Mayhem">
            <a:extLst>
              <a:ext uri="{FF2B5EF4-FFF2-40B4-BE49-F238E27FC236}">
                <a16:creationId xmlns:a16="http://schemas.microsoft.com/office/drawing/2014/main" id="{FCA1D4FE-8D90-4C4A-AB1E-8CA64DD3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79" y="276816"/>
            <a:ext cx="3661662" cy="306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acelet - Paper - Adjustable Multicolor – Market Haiti">
            <a:extLst>
              <a:ext uri="{FF2B5EF4-FFF2-40B4-BE49-F238E27FC236}">
                <a16:creationId xmlns:a16="http://schemas.microsoft.com/office/drawing/2014/main" id="{799854DB-C637-4D1A-9DFA-C5D167B3B8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3" r="8159" b="18316"/>
          <a:stretch/>
        </p:blipFill>
        <p:spPr bwMode="auto">
          <a:xfrm>
            <a:off x="6675119" y="304800"/>
            <a:ext cx="542544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Δαχτυλίδια απο σελίδες βιβλίου - Ftiaxto.gr">
            <a:extLst>
              <a:ext uri="{FF2B5EF4-FFF2-40B4-BE49-F238E27FC236}">
                <a16:creationId xmlns:a16="http://schemas.microsoft.com/office/drawing/2014/main" id="{BF99ED4C-BDCE-4289-A463-47D7993F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27" y="4393639"/>
            <a:ext cx="6096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43 Paper Rings ideas | paper ring, paper jewelry, paper bead jewelry">
            <a:extLst>
              <a:ext uri="{FF2B5EF4-FFF2-40B4-BE49-F238E27FC236}">
                <a16:creationId xmlns:a16="http://schemas.microsoft.com/office/drawing/2014/main" id="{93A3BC66-DAB3-48A9-BF02-8970F3B99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0" t="6262" r="27722"/>
          <a:stretch/>
        </p:blipFill>
        <p:spPr bwMode="auto">
          <a:xfrm>
            <a:off x="4217927" y="511736"/>
            <a:ext cx="2020313" cy="275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in στον πίνακα ΚΑΤΑΣΚΕΥΗ ΜΕ ΧΑΡΤΙ">
            <a:extLst>
              <a:ext uri="{FF2B5EF4-FFF2-40B4-BE49-F238E27FC236}">
                <a16:creationId xmlns:a16="http://schemas.microsoft.com/office/drawing/2014/main" id="{86E46310-27D7-4F35-A5FF-5B233896A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304800"/>
            <a:ext cx="3232033" cy="48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47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00+ Paper Quilling ideas in 2022 | paper quilling, quilling, paper art">
            <a:extLst>
              <a:ext uri="{FF2B5EF4-FFF2-40B4-BE49-F238E27FC236}">
                <a16:creationId xmlns:a16="http://schemas.microsoft.com/office/drawing/2014/main" id="{7FB98FA2-9B8B-4674-998B-70F3D684F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4905" b="14868"/>
          <a:stretch/>
        </p:blipFill>
        <p:spPr bwMode="auto">
          <a:xfrm>
            <a:off x="204220" y="253671"/>
            <a:ext cx="307848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0 Paper quilling 3D ideas">
            <a:extLst>
              <a:ext uri="{FF2B5EF4-FFF2-40B4-BE49-F238E27FC236}">
                <a16:creationId xmlns:a16="http://schemas.microsoft.com/office/drawing/2014/main" id="{1DFEFD70-A7CA-4E1A-A467-316CC1D2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20" y="4127987"/>
            <a:ext cx="3290820" cy="247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60 Profitable crafts ideas | profitable crafts, crafts, paper quilling">
            <a:extLst>
              <a:ext uri="{FF2B5EF4-FFF2-40B4-BE49-F238E27FC236}">
                <a16:creationId xmlns:a16="http://schemas.microsoft.com/office/drawing/2014/main" id="{FDDBE746-27A4-41A0-A3B3-4889D1AA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89" y="324791"/>
            <a:ext cx="3078480" cy="402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illing Art Ideas | Upcycle Art | Magazine crafts, Recycled magazine  crafts, Newspaper crafts">
            <a:extLst>
              <a:ext uri="{FF2B5EF4-FFF2-40B4-BE49-F238E27FC236}">
                <a16:creationId xmlns:a16="http://schemas.microsoft.com/office/drawing/2014/main" id="{5D2A55D2-2D0C-4A89-8F51-4BCDF402F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58" y="197258"/>
            <a:ext cx="3861822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1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35 Newspaper paper ideas | magazine crafts, paper crafts, newspaper crafts">
            <a:extLst>
              <a:ext uri="{FF2B5EF4-FFF2-40B4-BE49-F238E27FC236}">
                <a16:creationId xmlns:a16="http://schemas.microsoft.com/office/drawing/2014/main" id="{EFDBBFFA-FF88-4B48-A144-D79AD4DBD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2" b="18906"/>
          <a:stretch/>
        </p:blipFill>
        <p:spPr bwMode="auto">
          <a:xfrm>
            <a:off x="171700" y="167651"/>
            <a:ext cx="2703580" cy="3261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ow to make a newspaper basket/DIY newspaper craft - YouTube">
            <a:extLst>
              <a:ext uri="{FF2B5EF4-FFF2-40B4-BE49-F238E27FC236}">
                <a16:creationId xmlns:a16="http://schemas.microsoft.com/office/drawing/2014/main" id="{2D53F9BE-EDEA-4B76-867A-C21257DFC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r="14326"/>
          <a:stretch/>
        </p:blipFill>
        <p:spPr bwMode="auto">
          <a:xfrm>
            <a:off x="3820161" y="39637"/>
            <a:ext cx="4013201" cy="332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w to make newspaper jar , how to make newspaper box , newspaper craft  idea , best out of waste - YouTube">
            <a:extLst>
              <a:ext uri="{FF2B5EF4-FFF2-40B4-BE49-F238E27FC236}">
                <a16:creationId xmlns:a16="http://schemas.microsoft.com/office/drawing/2014/main" id="{C854C08A-C08B-4E7E-874D-B59B615E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60" y="3491867"/>
            <a:ext cx="5669279" cy="31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Make a Jewellery Box using Newspaper, Newspaper Craft Ideas, Best  out of Waste Craft">
            <a:extLst>
              <a:ext uri="{FF2B5EF4-FFF2-40B4-BE49-F238E27FC236}">
                <a16:creationId xmlns:a16="http://schemas.microsoft.com/office/drawing/2014/main" id="{60F28CC2-1A1B-44F5-98F6-1F0132607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54917" b="9185"/>
          <a:stretch/>
        </p:blipFill>
        <p:spPr bwMode="auto">
          <a:xfrm>
            <a:off x="8778243" y="167651"/>
            <a:ext cx="2845609" cy="342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make jewellery box with newspaper &amp;amp; Cardboard | DIY Newspaper  Jewellery Organizer Craft Idea - YouTube">
            <a:extLst>
              <a:ext uri="{FF2B5EF4-FFF2-40B4-BE49-F238E27FC236}">
                <a16:creationId xmlns:a16="http://schemas.microsoft.com/office/drawing/2014/main" id="{F83672A9-3004-4E6B-B4A1-42DB5672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55" y="3587962"/>
            <a:ext cx="5145098" cy="28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arch results for &amp;#39;paper quilling&amp;#39; | craftgawker - page 3">
            <a:extLst>
              <a:ext uri="{FF2B5EF4-FFF2-40B4-BE49-F238E27FC236}">
                <a16:creationId xmlns:a16="http://schemas.microsoft.com/office/drawing/2014/main" id="{89C246B8-82E7-4599-822D-EB7EA8A44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" y="159385"/>
            <a:ext cx="3320415" cy="33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IY Newspaper Crafts || Newspaper craft idea ||Waste Paper Craft">
            <a:extLst>
              <a:ext uri="{FF2B5EF4-FFF2-40B4-BE49-F238E27FC236}">
                <a16:creationId xmlns:a16="http://schemas.microsoft.com/office/drawing/2014/main" id="{66D9988D-2429-4EA1-BCCE-28E23EBFE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r="56417"/>
          <a:stretch/>
        </p:blipFill>
        <p:spPr bwMode="auto">
          <a:xfrm>
            <a:off x="4403471" y="15241"/>
            <a:ext cx="2411904" cy="335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make a newspaper showpiece | Best of waste newspaper Diy Craft Idea  - YouTube">
            <a:extLst>
              <a:ext uri="{FF2B5EF4-FFF2-40B4-BE49-F238E27FC236}">
                <a16:creationId xmlns:a16="http://schemas.microsoft.com/office/drawing/2014/main" id="{040DF418-B0F8-4D6B-9439-6675BCA3E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r="52833" b="17000"/>
          <a:stretch/>
        </p:blipFill>
        <p:spPr bwMode="auto">
          <a:xfrm>
            <a:off x="7778991" y="210999"/>
            <a:ext cx="2909329" cy="31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ewspaper Craft! 10 Personal &amp;amp; Home Useful | Best Out of Waste - YouTube">
            <a:extLst>
              <a:ext uri="{FF2B5EF4-FFF2-40B4-BE49-F238E27FC236}">
                <a16:creationId xmlns:a16="http://schemas.microsoft.com/office/drawing/2014/main" id="{C1A7E890-ABEC-4A12-A7C0-0AE83A89A9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7" t="63852" r="54750" b="-115"/>
          <a:stretch/>
        </p:blipFill>
        <p:spPr bwMode="auto">
          <a:xfrm>
            <a:off x="357505" y="3573135"/>
            <a:ext cx="3103776" cy="32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ewspaper Craft! 10 Personal &amp;amp; Home Useful | Best Out of Waste - YouTube">
            <a:extLst>
              <a:ext uri="{FF2B5EF4-FFF2-40B4-BE49-F238E27FC236}">
                <a16:creationId xmlns:a16="http://schemas.microsoft.com/office/drawing/2014/main" id="{47169DC8-604F-4986-A6E5-A6163B381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1" t="2324" b="37777"/>
          <a:stretch/>
        </p:blipFill>
        <p:spPr bwMode="auto">
          <a:xfrm>
            <a:off x="4585016" y="3677920"/>
            <a:ext cx="2507952" cy="306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15 Newspaper craft ideas | Diy newspaper, Magazine crafts, Newspaper crafts  diy">
            <a:extLst>
              <a:ext uri="{FF2B5EF4-FFF2-40B4-BE49-F238E27FC236}">
                <a16:creationId xmlns:a16="http://schemas.microsoft.com/office/drawing/2014/main" id="{A7982913-1BC4-447F-9895-1C7B4FA13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16350" r="8253" b="18957"/>
          <a:stretch/>
        </p:blipFill>
        <p:spPr bwMode="auto">
          <a:xfrm>
            <a:off x="8216703" y="3573135"/>
            <a:ext cx="2631440" cy="315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385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</Words>
  <Application>Microsoft Office PowerPoint</Application>
  <PresentationFormat>Ευρεία οθόνη</PresentationFormat>
  <Paragraphs>1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Αργυρώ Γιαννακάρα</dc:creator>
  <cp:lastModifiedBy>Αργυρώ Γιαννακάρα</cp:lastModifiedBy>
  <cp:revision>15</cp:revision>
  <dcterms:created xsi:type="dcterms:W3CDTF">2022-02-08T13:31:18Z</dcterms:created>
  <dcterms:modified xsi:type="dcterms:W3CDTF">2022-02-08T14:52:24Z</dcterms:modified>
</cp:coreProperties>
</file>