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1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922A51-FD37-4928-98F9-9D62EBC18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11C0A4C-7046-4AF1-BBDE-DA1AD3D48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7664305-824F-4F50-B24E-CE0ED956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D6E5BF-659C-4204-8566-DDDDA73F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3A56DE8-6661-4F2E-9A21-52108C53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08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F5EEE1-B27B-4295-9719-4606E665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C67DF0F-C44A-4EB3-A136-D0F799E50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31C53FA-04F2-45D3-910B-5FAEB264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7E755F1-D748-4EFE-9259-9910F988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97ADE97-718C-4412-912A-FC7CDBC0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129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8025FA7-2D57-4456-9BCC-50491CD8B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D310B3B-5ACA-41AA-943D-169BEC9D8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B204E07-F3D6-48EB-8741-0B0C2857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F4D1E38-3ACC-45ED-AFA7-7E4BD644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B88624F-1C31-412C-8211-464DB011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147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9D9BF2-47E2-4831-8CB1-6FE6111A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D56EB5-B51A-4F36-BADB-8728E3565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97C0BC3-1A0F-42B6-93DB-1B172E3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BE82EDA-454D-4F2A-A41E-92703588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B5EE7FC-F314-4D1F-A62E-933AD003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32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EB95B6-1098-42D4-A03C-FB345FBF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6205D3F-4514-4A38-9CEB-99D3D6FF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BD47CA-6F94-4327-A054-1CE49129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2D55B9-B0AA-40FD-AF8B-EA7078566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C68A2EA-014A-4B21-A032-8C0E54D7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471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E270AE-B0E4-4B61-A0AD-C02BA568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959B7F5-DE7E-4FA2-9941-50E5610F6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D87F00D-B8EC-48F0-A7AF-104B47B54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94F345A-F7D6-450C-B895-73F9B16C5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F79B343-CF8E-4102-A467-49782234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5A46A93-D714-4E07-82EE-5B44D039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591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C7897F-80F6-4E76-9E78-5C454FA6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F98A576-85B0-418B-B27C-944FA0907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68E78DC-CC8C-496F-BB77-3F6E83ED5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F86033E-883E-4ECA-81D9-848557641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1EFB2F1-F5DD-4698-9254-27D7704D0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611D417-0031-4C29-BE14-4686E93D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DA26B54-3C6E-4EEB-BA9F-5CD56B8E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FE1633A-4315-49D3-B916-2CCDAB5E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298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7A309B-3D91-4A4A-83E4-94EFD1CC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D32FDB7-1910-4EC0-8EE3-5DCDA525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48FC6D9-812F-4331-B3F2-A13CEE2D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67BEAFF-9E58-4B7B-8B83-BB78A3CC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41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ED0C970-4BC6-46F7-BAE6-C60FB8117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E11129C-CF1E-4F9D-8D68-A6C42F07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E32B9F1-A5A2-4C0B-8B40-81E1E7FD3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708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93940B-BE29-47DA-91A9-1BC770C0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84A812-7A49-4BA4-B52A-D67C492CD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6AAB430-71B6-4DB7-82E0-D427CA4AC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9F6AFB3-13CF-449B-AA41-B76DE270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CFF5515-1CBC-4F84-A7FB-6A026957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E6C2A0C-7DE2-4CB9-BCCA-BE652E73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236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169945-ED18-4AAD-880A-E22CB39AC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1610F8F-EF8E-436A-A5AD-FE5636091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2491C96-56DE-4A17-B5F5-345DC17D9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898257F-A2EB-4916-BB1F-DED0C419E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A82F013-503F-46A2-871A-E87FF529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DDB2F3E-3F84-48E0-A2EC-B58B7912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5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3277877-B85F-4BA1-B00E-F24A88230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7462B93-E234-408C-97BE-1A8AA71DE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6FEBD3-4961-4CD4-A1B4-F21617016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F884-C71A-47EE-B6FE-D9E1DFBD0E94}" type="datetimeFigureOut">
              <a:rPr lang="el-GR" smtClean="0"/>
              <a:t>21/11/2021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E52BFDD-2CF5-4C89-9B3F-8A5D98A91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9F45418-3EA6-40AE-8312-9AF98B06E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64543-508F-42E8-B5AF-59F258201DF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166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CTtpImMwm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lfDQGE-yelY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E9A1C3-CA3B-4B99-BAA9-CB11E5168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760" y="153992"/>
            <a:ext cx="7071360" cy="984877"/>
          </a:xfrm>
          <a:solidFill>
            <a:schemeClr val="accent4"/>
          </a:solidFill>
        </p:spPr>
        <p:txBody>
          <a:bodyPr/>
          <a:lstStyle/>
          <a:p>
            <a:r>
              <a:rPr lang="en-US" dirty="0"/>
              <a:t>Quilling paper</a:t>
            </a:r>
            <a:endParaRPr lang="el-GR" dirty="0"/>
          </a:p>
        </p:txBody>
      </p:sp>
      <p:pic>
        <p:nvPicPr>
          <p:cNvPr id="1026" name="Picture 2" descr="The Ultimate Paper Quilling Tutorial for Beginners | Craftsy">
            <a:extLst>
              <a:ext uri="{FF2B5EF4-FFF2-40B4-BE49-F238E27FC236}">
                <a16:creationId xmlns:a16="http://schemas.microsoft.com/office/drawing/2014/main" id="{4D7F7529-428A-4279-9731-670C9D3D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60" y="1400488"/>
            <a:ext cx="707136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3EA5A1-471B-4C12-B47C-D1BBBB1AFFC3}"/>
              </a:ext>
            </a:extLst>
          </p:cNvPr>
          <p:cNvSpPr txBox="1"/>
          <p:nvPr/>
        </p:nvSpPr>
        <p:spPr>
          <a:xfrm>
            <a:off x="5755123" y="2698473"/>
            <a:ext cx="511048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l-G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https://www.youtube.com/watch?v=fCTtpImMwmg</a:t>
            </a:r>
            <a:endParaRPr lang="el-GR" dirty="0"/>
          </a:p>
        </p:txBody>
      </p:sp>
      <p:pic>
        <p:nvPicPr>
          <p:cNvPr id="1028" name="Picture 4" descr="Hot Sale Paper Strip,Strip Quilling Paper,Diy Quilling Paper - Buy Paper  Strip,Strip Quilling Paper,Diy Quilling Paper Product on Alibaba.com">
            <a:extLst>
              <a:ext uri="{FF2B5EF4-FFF2-40B4-BE49-F238E27FC236}">
                <a16:creationId xmlns:a16="http://schemas.microsoft.com/office/drawing/2014/main" id="{ACE2C944-5C7A-4305-B3DE-65CBC59F4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1" y="3271520"/>
            <a:ext cx="3432962" cy="343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dmade Paper Decoration 260 Rainbow Paper Quilling Strips Set 3mm 39cm  Flower Gift Paper For Craft DIY Quilling Tools|Craft Paper| - AliExpress">
            <a:extLst>
              <a:ext uri="{FF2B5EF4-FFF2-40B4-BE49-F238E27FC236}">
                <a16:creationId xmlns:a16="http://schemas.microsoft.com/office/drawing/2014/main" id="{33F9EBF0-CF22-45AA-A424-04EEC73C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1" y="148437"/>
            <a:ext cx="3432962" cy="343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2E81C5-3AB6-4DD9-AB1D-2324F5DAF76B}"/>
              </a:ext>
            </a:extLst>
          </p:cNvPr>
          <p:cNvSpPr txBox="1"/>
          <p:nvPr/>
        </p:nvSpPr>
        <p:spPr>
          <a:xfrm>
            <a:off x="0" y="3205847"/>
            <a:ext cx="4815840" cy="3755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https://www.youtube.com/watch?v=lfDQGE-yelY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92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ezi quilling | Quilling work, Paper quilling jewelry, Paper quilling  designs">
            <a:extLst>
              <a:ext uri="{FF2B5EF4-FFF2-40B4-BE49-F238E27FC236}">
                <a16:creationId xmlns:a16="http://schemas.microsoft.com/office/drawing/2014/main" id="{A345CE6F-685D-4292-9777-FC52127C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203200"/>
            <a:ext cx="52019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ookmark – Type 3 – Welcome to Dipal&amp;#39;s Blog!!">
            <a:extLst>
              <a:ext uri="{FF2B5EF4-FFF2-40B4-BE49-F238E27FC236}">
                <a16:creationId xmlns:a16="http://schemas.microsoft.com/office/drawing/2014/main" id="{723FF8A1-8C3E-4763-96F3-05CEF26AD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20" y="203200"/>
            <a:ext cx="640080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Quilling Bookmarks - Paper Clips - Destiny&amp;#39;s Child">
            <a:extLst>
              <a:ext uri="{FF2B5EF4-FFF2-40B4-BE49-F238E27FC236}">
                <a16:creationId xmlns:a16="http://schemas.microsoft.com/office/drawing/2014/main" id="{87390A19-6A8C-4198-8EEF-F8D190B7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39" y="3429000"/>
            <a:ext cx="3403602" cy="33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5 My Quillings ideas | quilling art, quilling, paper quilling">
            <a:extLst>
              <a:ext uri="{FF2B5EF4-FFF2-40B4-BE49-F238E27FC236}">
                <a16:creationId xmlns:a16="http://schemas.microsoft.com/office/drawing/2014/main" id="{D1710107-11E3-492C-9907-94EF59D75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" y="220027"/>
            <a:ext cx="4497705" cy="44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made quilling art bookmark, Hobbies &amp;amp; Toys, Stationery &amp;amp; Craft, Craft  Supplies &amp;amp; Tools on Carousell">
            <a:extLst>
              <a:ext uri="{FF2B5EF4-FFF2-40B4-BE49-F238E27FC236}">
                <a16:creationId xmlns:a16="http://schemas.microsoft.com/office/drawing/2014/main" id="{1FDBD135-1FDC-4564-91E4-D52D3A697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5259" r="15235" b="14222"/>
          <a:stretch/>
        </p:blipFill>
        <p:spPr bwMode="auto">
          <a:xfrm>
            <a:off x="8477884" y="297815"/>
            <a:ext cx="3714116" cy="483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estselling Diy Quilling Paper Bookmarks Paper Clip Bookmarks - Buy Paper  Clip Bookmarks,Handmade Paper Clip Bookmarks,Diy Bookmark Product on  Alibaba.com">
            <a:extLst>
              <a:ext uri="{FF2B5EF4-FFF2-40B4-BE49-F238E27FC236}">
                <a16:creationId xmlns:a16="http://schemas.microsoft.com/office/drawing/2014/main" id="{D66D1526-F24D-4E04-A34E-5BB7AB810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6"/>
          <a:stretch/>
        </p:blipFill>
        <p:spPr bwMode="auto">
          <a:xfrm>
            <a:off x="3123644" y="3271520"/>
            <a:ext cx="5761276" cy="349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Quilling Paper Bookmarks - The Papery Craftery">
            <a:extLst>
              <a:ext uri="{FF2B5EF4-FFF2-40B4-BE49-F238E27FC236}">
                <a16:creationId xmlns:a16="http://schemas.microsoft.com/office/drawing/2014/main" id="{7C2216F6-C249-4F8A-98B5-1A231048D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984" r="11199" b="-1"/>
          <a:stretch/>
        </p:blipFill>
        <p:spPr bwMode="auto">
          <a:xfrm>
            <a:off x="5278122" y="203200"/>
            <a:ext cx="2296160" cy="30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5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Quilled Bookmarks / Papercraft - Juxtapost">
            <a:extLst>
              <a:ext uri="{FF2B5EF4-FFF2-40B4-BE49-F238E27FC236}">
                <a16:creationId xmlns:a16="http://schemas.microsoft.com/office/drawing/2014/main" id="{1829ABE6-5FD8-47F7-9490-42AAF01AF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40" y="223520"/>
            <a:ext cx="5471160" cy="41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n by Trupti&amp;#39;s Craft: Framed Paper Q on Paper Quilling Bookmarks |  Quilling work, Quilling designs, Quilling patterns">
            <a:extLst>
              <a:ext uri="{FF2B5EF4-FFF2-40B4-BE49-F238E27FC236}">
                <a16:creationId xmlns:a16="http://schemas.microsoft.com/office/drawing/2014/main" id="{EC31ACCE-4135-4386-8BC1-642594EB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23520"/>
            <a:ext cx="5933440" cy="4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Εύκολοι Σελιδοδείκτες για τα βιβλία μας | ΝΗΠΙΑΓΩΓΕΙΟ ΑΓΙΟΥ ΝΙΚΟΛΑΟΥ  ΒΟΝΙΤΣΑΣ">
            <a:extLst>
              <a:ext uri="{FF2B5EF4-FFF2-40B4-BE49-F238E27FC236}">
                <a16:creationId xmlns:a16="http://schemas.microsoft.com/office/drawing/2014/main" id="{3DE3E15B-7574-4CD4-B897-A8AD108F6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t="6188" r="12295" b="49575"/>
          <a:stretch/>
        </p:blipFill>
        <p:spPr bwMode="auto">
          <a:xfrm>
            <a:off x="833120" y="4848505"/>
            <a:ext cx="3931920" cy="185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DIY Paper Quilling gift tags | Paper Quilling Fruits | Quilling fruit tags  | quilling for beginners - YouTube">
            <a:extLst>
              <a:ext uri="{FF2B5EF4-FFF2-40B4-BE49-F238E27FC236}">
                <a16:creationId xmlns:a16="http://schemas.microsoft.com/office/drawing/2014/main" id="{74B5A24E-CDC4-4B7F-859E-D47B14700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7"/>
          <a:stretch/>
        </p:blipFill>
        <p:spPr bwMode="auto">
          <a:xfrm>
            <a:off x="6786880" y="4356734"/>
            <a:ext cx="4663440" cy="23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63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1 Paper Quilling Patterns for Beginners">
            <a:extLst>
              <a:ext uri="{FF2B5EF4-FFF2-40B4-BE49-F238E27FC236}">
                <a16:creationId xmlns:a16="http://schemas.microsoft.com/office/drawing/2014/main" id="{CCCBE43D-25F3-4452-A54B-D5EFA0C53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r="15541"/>
          <a:stretch/>
        </p:blipFill>
        <p:spPr bwMode="auto">
          <a:xfrm>
            <a:off x="223520" y="89693"/>
            <a:ext cx="4815840" cy="393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quilling borders designs - Google&amp;#39;da Ara | Paper quilling flowers, Quilling  designs, Quilling patterns">
            <a:extLst>
              <a:ext uri="{FF2B5EF4-FFF2-40B4-BE49-F238E27FC236}">
                <a16:creationId xmlns:a16="http://schemas.microsoft.com/office/drawing/2014/main" id="{AECD7117-526C-4BA1-B142-47A7AE03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90" y="168910"/>
            <a:ext cx="22479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160 Photoframe ideas | quilling designs, quilling photo frames, paper  quilling">
            <a:extLst>
              <a:ext uri="{FF2B5EF4-FFF2-40B4-BE49-F238E27FC236}">
                <a16:creationId xmlns:a16="http://schemas.microsoft.com/office/drawing/2014/main" id="{1A12555B-E9C4-41C5-9A03-DEF5A338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585" y="168910"/>
            <a:ext cx="22479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43 Photo frames ideas | quilling designs, quilling photo frames, paper  quilling">
            <a:extLst>
              <a:ext uri="{FF2B5EF4-FFF2-40B4-BE49-F238E27FC236}">
                <a16:creationId xmlns:a16="http://schemas.microsoft.com/office/drawing/2014/main" id="{6C99D6E2-C744-43B7-B533-79702233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4127025"/>
            <a:ext cx="3521710" cy="26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31 Quilling inspiration / eye candy ideas | quilling, paper quilling,  quilling designs">
            <a:extLst>
              <a:ext uri="{FF2B5EF4-FFF2-40B4-BE49-F238E27FC236}">
                <a16:creationId xmlns:a16="http://schemas.microsoft.com/office/drawing/2014/main" id="{51A958F8-EBBE-4A37-89FA-A1A4C594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0" r="4372" b="5269"/>
          <a:stretch/>
        </p:blipFill>
        <p:spPr bwMode="auto">
          <a:xfrm>
            <a:off x="5273040" y="3529330"/>
            <a:ext cx="164592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21 Quilling - Albums ideas | quilling, paper quilling, quilling cards">
            <a:extLst>
              <a:ext uri="{FF2B5EF4-FFF2-40B4-BE49-F238E27FC236}">
                <a16:creationId xmlns:a16="http://schemas.microsoft.com/office/drawing/2014/main" id="{9BA6A4FD-22A8-4086-8719-F16A339E7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5819" r="8438" b="8597"/>
          <a:stretch/>
        </p:blipFill>
        <p:spPr bwMode="auto">
          <a:xfrm>
            <a:off x="7609840" y="3428999"/>
            <a:ext cx="4094480" cy="309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94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Quilled Cards Quilling Love Cards Handmade Love Card | Etsy">
            <a:extLst>
              <a:ext uri="{FF2B5EF4-FFF2-40B4-BE49-F238E27FC236}">
                <a16:creationId xmlns:a16="http://schemas.microsoft.com/office/drawing/2014/main" id="{5DE4529B-95BF-4ACB-B51E-71E99BA28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5259" r="9333" b="13186"/>
          <a:stretch/>
        </p:blipFill>
        <p:spPr bwMode="auto">
          <a:xfrm>
            <a:off x="8950960" y="2970008"/>
            <a:ext cx="2768599" cy="374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ove Card For Her/Him - Handmade Quilling Greeting Card : Amazon.in: Office  Products">
            <a:extLst>
              <a:ext uri="{FF2B5EF4-FFF2-40B4-BE49-F238E27FC236}">
                <a16:creationId xmlns:a16="http://schemas.microsoft.com/office/drawing/2014/main" id="{6BF8A2FC-0B0D-4B15-9415-A84CCD71D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/>
        </p:blipFill>
        <p:spPr bwMode="auto">
          <a:xfrm>
            <a:off x="8568524" y="142240"/>
            <a:ext cx="3276600" cy="312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per quilling ideas #paperquillingdesigns | Quilling tasarımları, Elişi  fikirleri, Düğme elişi">
            <a:extLst>
              <a:ext uri="{FF2B5EF4-FFF2-40B4-BE49-F238E27FC236}">
                <a16:creationId xmlns:a16="http://schemas.microsoft.com/office/drawing/2014/main" id="{452D5047-43B8-4E67-A3C2-EEE4EBBD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73" y="4159593"/>
            <a:ext cx="2145792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mazing Quilling Designs and Inspiring Paper Crafts by Sena Runa">
            <a:extLst>
              <a:ext uri="{FF2B5EF4-FFF2-40B4-BE49-F238E27FC236}">
                <a16:creationId xmlns:a16="http://schemas.microsoft.com/office/drawing/2014/main" id="{9E19AFC9-0D3D-4165-B9B1-8CA45D6B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" y="0"/>
            <a:ext cx="3088640" cy="30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ocrafts Working tool for quilling">
            <a:extLst>
              <a:ext uri="{FF2B5EF4-FFF2-40B4-BE49-F238E27FC236}">
                <a16:creationId xmlns:a16="http://schemas.microsoft.com/office/drawing/2014/main" id="{0F9EE5F2-71E6-4CAC-BF77-546853274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800"/>
          <a:stretch/>
        </p:blipFill>
        <p:spPr bwMode="auto">
          <a:xfrm>
            <a:off x="121920" y="3384924"/>
            <a:ext cx="3333750" cy="301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Épinglé sur Quilling minták">
            <a:extLst>
              <a:ext uri="{FF2B5EF4-FFF2-40B4-BE49-F238E27FC236}">
                <a16:creationId xmlns:a16="http://schemas.microsoft.com/office/drawing/2014/main" id="{CE7127B5-90C0-4866-BC14-651626A3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86" y="16167"/>
            <a:ext cx="2952967" cy="390116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8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Quilling Gift Box Ideas DIY Heart for Valentine and Birthday # Paper  Quilling Art">
            <a:extLst>
              <a:ext uri="{FF2B5EF4-FFF2-40B4-BE49-F238E27FC236}">
                <a16:creationId xmlns:a16="http://schemas.microsoft.com/office/drawing/2014/main" id="{8AC2447F-B8B8-473C-B6EA-4D1090FB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0" y="3554505"/>
            <a:ext cx="5171440" cy="290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eautiful Quilling Designs to Inspire You | Paper quilling jewelry,  Quilling designs, Quilling patterns">
            <a:extLst>
              <a:ext uri="{FF2B5EF4-FFF2-40B4-BE49-F238E27FC236}">
                <a16:creationId xmlns:a16="http://schemas.microsoft.com/office/drawing/2014/main" id="{EFAF6FFB-D2B8-4CAE-BD6F-F8ECB6FC7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6700" r="6986" b="13041"/>
          <a:stretch/>
        </p:blipFill>
        <p:spPr bwMode="auto">
          <a:xfrm>
            <a:off x="3484880" y="142240"/>
            <a:ext cx="45516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Quilling jewellery box/ quilling gift box/ quilling box/ quilling  basket/quilling paper art - YouTube">
            <a:extLst>
              <a:ext uri="{FF2B5EF4-FFF2-40B4-BE49-F238E27FC236}">
                <a16:creationId xmlns:a16="http://schemas.microsoft.com/office/drawing/2014/main" id="{BFA071C8-3D20-4C93-A2E0-08FC1B1A2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0" t="5778" r="14350" b="12225"/>
          <a:stretch/>
        </p:blipFill>
        <p:spPr bwMode="auto">
          <a:xfrm>
            <a:off x="8390818" y="142240"/>
            <a:ext cx="3801182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110 Quilling - Objects ideas | quilling, paper quilling, quilling designs">
            <a:extLst>
              <a:ext uri="{FF2B5EF4-FFF2-40B4-BE49-F238E27FC236}">
                <a16:creationId xmlns:a16="http://schemas.microsoft.com/office/drawing/2014/main" id="{BAB73A57-3C54-4898-AD8A-48A17653A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09" y="3276378"/>
            <a:ext cx="3630252" cy="27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3D quilling/ How to make quilling bowl/ quilling basket/handmade gift/diy  gift idea - YouTube">
            <a:extLst>
              <a:ext uri="{FF2B5EF4-FFF2-40B4-BE49-F238E27FC236}">
                <a16:creationId xmlns:a16="http://schemas.microsoft.com/office/drawing/2014/main" id="{06DB597B-B382-4971-BBD0-B2CD74857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3" t="53171" r="4143"/>
          <a:stretch/>
        </p:blipFill>
        <p:spPr bwMode="auto">
          <a:xfrm>
            <a:off x="213360" y="3814858"/>
            <a:ext cx="287215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Quilling Paper 3D Box Design Ideas • Shilpidea.Com">
            <a:extLst>
              <a:ext uri="{FF2B5EF4-FFF2-40B4-BE49-F238E27FC236}">
                <a16:creationId xmlns:a16="http://schemas.microsoft.com/office/drawing/2014/main" id="{A90C985E-F979-463D-9E84-01D1DD48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69205"/>
            <a:ext cx="2872150" cy="28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610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w to Make a Quilled Paper Bowl : 5 Steps (with Pictures) - Instructables">
            <a:extLst>
              <a:ext uri="{FF2B5EF4-FFF2-40B4-BE49-F238E27FC236}">
                <a16:creationId xmlns:a16="http://schemas.microsoft.com/office/drawing/2014/main" id="{8BA5B9EC-E66A-45D0-AF7E-3A4F9122F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5734" r="15067" b="19244"/>
          <a:stretch/>
        </p:blipFill>
        <p:spPr bwMode="auto">
          <a:xfrm>
            <a:off x="233680" y="243839"/>
            <a:ext cx="3159760" cy="23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w to Make a Quilled Paper Bowl : 5 Steps (with Pictures) - Instructables">
            <a:extLst>
              <a:ext uri="{FF2B5EF4-FFF2-40B4-BE49-F238E27FC236}">
                <a16:creationId xmlns:a16="http://schemas.microsoft.com/office/drawing/2014/main" id="{5DFDE8D3-AE7F-492F-86F1-71719CD0B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9105" r="6944" b="5401"/>
          <a:stretch/>
        </p:blipFill>
        <p:spPr bwMode="auto">
          <a:xfrm>
            <a:off x="3914774" y="227183"/>
            <a:ext cx="3460750" cy="270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900+ Quilling ideas in 2021 | quilling, paper art, paper quilling">
            <a:extLst>
              <a:ext uri="{FF2B5EF4-FFF2-40B4-BE49-F238E27FC236}">
                <a16:creationId xmlns:a16="http://schemas.microsoft.com/office/drawing/2014/main" id="{FC1EF089-AE8F-48AF-A45E-9B31D3A50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40" y="305525"/>
            <a:ext cx="3460750" cy="312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900+ Quilling is Fun !! ideas | quilling, quilling patterns, paper quilling">
            <a:extLst>
              <a:ext uri="{FF2B5EF4-FFF2-40B4-BE49-F238E27FC236}">
                <a16:creationId xmlns:a16="http://schemas.microsoft.com/office/drawing/2014/main" id="{690D119C-B4D0-4540-84A8-AFC95370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0" b="9970"/>
          <a:stretch/>
        </p:blipFill>
        <p:spPr bwMode="auto">
          <a:xfrm>
            <a:off x="8163877" y="3759198"/>
            <a:ext cx="3267075" cy="29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900+ Quilling ideas | quilling, paper quilling, quilling cards">
            <a:extLst>
              <a:ext uri="{FF2B5EF4-FFF2-40B4-BE49-F238E27FC236}">
                <a16:creationId xmlns:a16="http://schemas.microsoft.com/office/drawing/2014/main" id="{4961BC37-8E40-4CC0-8592-1B6FB8DE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2" y="2804160"/>
            <a:ext cx="2383311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Quilling Art &amp;#39;tree of Life&amp;#39;paper Wall Art-unique | Etsy | Paper quilling  patterns, Paper quilling designs, Quilling paper craft">
            <a:extLst>
              <a:ext uri="{FF2B5EF4-FFF2-40B4-BE49-F238E27FC236}">
                <a16:creationId xmlns:a16="http://schemas.microsoft.com/office/drawing/2014/main" id="{2A35335A-13DB-4FFD-8910-A0CDAF3F8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r="9765"/>
          <a:stretch/>
        </p:blipFill>
        <p:spPr bwMode="auto">
          <a:xfrm>
            <a:off x="4159249" y="3084975"/>
            <a:ext cx="2896237" cy="362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02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Quilled Basket Part 1: Paper Basket/ Quilling Basket/ Quilled Flower Basket  - YouTube">
            <a:extLst>
              <a:ext uri="{FF2B5EF4-FFF2-40B4-BE49-F238E27FC236}">
                <a16:creationId xmlns:a16="http://schemas.microsoft.com/office/drawing/2014/main" id="{7C18DBCD-C230-4988-9181-3CB7DF7A5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6" r="22069"/>
          <a:stretch/>
        </p:blipFill>
        <p:spPr bwMode="auto">
          <a:xfrm>
            <a:off x="223520" y="251460"/>
            <a:ext cx="28448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aper Quilling Basket/ Green Paper Strip Basket/ DIY Flower Basket - YouTube">
            <a:extLst>
              <a:ext uri="{FF2B5EF4-FFF2-40B4-BE49-F238E27FC236}">
                <a16:creationId xmlns:a16="http://schemas.microsoft.com/office/drawing/2014/main" id="{11515EFB-B253-4878-9D42-C3DBC70CF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2" t="11373" r="35250" b="-2884"/>
          <a:stretch/>
        </p:blipFill>
        <p:spPr bwMode="auto">
          <a:xfrm>
            <a:off x="3338826" y="285740"/>
            <a:ext cx="2757174" cy="34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ow to make quilling flower basket| paper quilling basket| paper  basket|quilling art">
            <a:extLst>
              <a:ext uri="{FF2B5EF4-FFF2-40B4-BE49-F238E27FC236}">
                <a16:creationId xmlns:a16="http://schemas.microsoft.com/office/drawing/2014/main" id="{DB28FCC1-FBDC-4020-9F9A-184AA1BA1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2" t="4334" r="23813" b="4500"/>
          <a:stretch/>
        </p:blipFill>
        <p:spPr bwMode="auto">
          <a:xfrm>
            <a:off x="8921946" y="285740"/>
            <a:ext cx="3046533" cy="32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YouTube | 3d quilling, Gewebte körbe, Papierkorb">
            <a:extLst>
              <a:ext uri="{FF2B5EF4-FFF2-40B4-BE49-F238E27FC236}">
                <a16:creationId xmlns:a16="http://schemas.microsoft.com/office/drawing/2014/main" id="{49472737-15AA-49B1-BFEE-2892424FF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t="5334" r="44167" b="5038"/>
          <a:stretch/>
        </p:blipFill>
        <p:spPr bwMode="auto">
          <a:xfrm>
            <a:off x="6366506" y="285740"/>
            <a:ext cx="2236791" cy="334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Quilling Heart Basket/ Valentine&amp;#39;s Day Gift Idea - YouTube">
            <a:extLst>
              <a:ext uri="{FF2B5EF4-FFF2-40B4-BE49-F238E27FC236}">
                <a16:creationId xmlns:a16="http://schemas.microsoft.com/office/drawing/2014/main" id="{E2C6F1E1-D3DB-46DB-8681-19020B104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12148" r="50394" b="13037"/>
          <a:stretch/>
        </p:blipFill>
        <p:spPr bwMode="auto">
          <a:xfrm>
            <a:off x="314961" y="3802380"/>
            <a:ext cx="248355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Part one: Quilling Tricycle with Basket/ Quilled Cycle/ DIY Paper Cycle -  YouTube">
            <a:extLst>
              <a:ext uri="{FF2B5EF4-FFF2-40B4-BE49-F238E27FC236}">
                <a16:creationId xmlns:a16="http://schemas.microsoft.com/office/drawing/2014/main" id="{54530A8C-A31B-4838-94A4-ABC15F2A0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9037" r="22166" b="6815"/>
          <a:stretch/>
        </p:blipFill>
        <p:spPr bwMode="auto">
          <a:xfrm>
            <a:off x="3109227" y="3792220"/>
            <a:ext cx="2986773" cy="28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Easter Decoration with Eggs | Quilling, Paper quilling, Paper quilling  patterns">
            <a:extLst>
              <a:ext uri="{FF2B5EF4-FFF2-40B4-BE49-F238E27FC236}">
                <a16:creationId xmlns:a16="http://schemas.microsoft.com/office/drawing/2014/main" id="{D3D08F0C-38C7-4275-8CC9-BEE25FB6F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t="16566" r="6309" b="7090"/>
          <a:stretch/>
        </p:blipFill>
        <p:spPr bwMode="auto">
          <a:xfrm>
            <a:off x="6229985" y="4063990"/>
            <a:ext cx="2865120" cy="21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180 PAPER QUILLING-EGGS-BALLS ideas | paper quilling, quilling, quilling 3d">
            <a:extLst>
              <a:ext uri="{FF2B5EF4-FFF2-40B4-BE49-F238E27FC236}">
                <a16:creationId xmlns:a16="http://schemas.microsoft.com/office/drawing/2014/main" id="{A5D3E6AF-9F86-43E1-9FBE-BA6333D14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90" y="37223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91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900+ Paper Quilling ideas in 2021 | paper quilling, quilling, paper art">
            <a:extLst>
              <a:ext uri="{FF2B5EF4-FFF2-40B4-BE49-F238E27FC236}">
                <a16:creationId xmlns:a16="http://schemas.microsoft.com/office/drawing/2014/main" id="{98C3D1B5-9B4C-458B-AF6A-1EFBE5EF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82" y="3657600"/>
            <a:ext cx="22479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900+ Quilling &amp;amp; Origami-3D ideas | quilling designs, quilling, paper  quilling">
            <a:extLst>
              <a:ext uri="{FF2B5EF4-FFF2-40B4-BE49-F238E27FC236}">
                <a16:creationId xmlns:a16="http://schemas.microsoft.com/office/drawing/2014/main" id="{FEDC3B8A-E086-4E7E-B3BE-87242409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6" y="133350"/>
            <a:ext cx="21971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23 Ganesha Quilling ideas | quilling, ganesha, lord ganesha">
            <a:extLst>
              <a:ext uri="{FF2B5EF4-FFF2-40B4-BE49-F238E27FC236}">
                <a16:creationId xmlns:a16="http://schemas.microsoft.com/office/drawing/2014/main" id="{10C1C917-D013-41EE-ACE8-7C719D33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285749"/>
            <a:ext cx="2794476" cy="30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he Ultimate Guide to Paper Quilling for Beginners - The Curiously Creative">
            <a:extLst>
              <a:ext uri="{FF2B5EF4-FFF2-40B4-BE49-F238E27FC236}">
                <a16:creationId xmlns:a16="http://schemas.microsoft.com/office/drawing/2014/main" id="{B0148D5A-D4E2-4D4B-839A-30B08FCA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45" y="471487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Birdcage Easter Egg - Quilling">
            <a:extLst>
              <a:ext uri="{FF2B5EF4-FFF2-40B4-BE49-F238E27FC236}">
                <a16:creationId xmlns:a16="http://schemas.microsoft.com/office/drawing/2014/main" id="{1329B31D-F1AF-462C-AECB-4F93E0D15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3" t="12496" r="21602" b="8358"/>
          <a:stretch/>
        </p:blipFill>
        <p:spPr bwMode="auto">
          <a:xfrm>
            <a:off x="172867" y="3657600"/>
            <a:ext cx="219663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Paper Quilling Bird Cage/ How to make Quilled Bird House - YouTube | Paper  quilling, Quilling, Paper quilling patterns">
            <a:extLst>
              <a:ext uri="{FF2B5EF4-FFF2-40B4-BE49-F238E27FC236}">
                <a16:creationId xmlns:a16="http://schemas.microsoft.com/office/drawing/2014/main" id="{58823488-D45A-4E37-A504-D138F151B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5" t="12778" r="23556" b="11926"/>
          <a:stretch/>
        </p:blipFill>
        <p:spPr bwMode="auto">
          <a:xfrm>
            <a:off x="2804160" y="3488691"/>
            <a:ext cx="1930400" cy="33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Quilling Tealight Holder/ How to make Quilled Lamp Stand - YouTube">
            <a:extLst>
              <a:ext uri="{FF2B5EF4-FFF2-40B4-BE49-F238E27FC236}">
                <a16:creationId xmlns:a16="http://schemas.microsoft.com/office/drawing/2014/main" id="{63FA4B47-CDE1-4837-94BA-52DB99339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r="61167"/>
          <a:stretch/>
        </p:blipFill>
        <p:spPr bwMode="auto">
          <a:xfrm>
            <a:off x="8944369" y="541656"/>
            <a:ext cx="2995060" cy="589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434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13 Circle Quilling ideas | quilling, paper quilling, quilling art">
            <a:extLst>
              <a:ext uri="{FF2B5EF4-FFF2-40B4-BE49-F238E27FC236}">
                <a16:creationId xmlns:a16="http://schemas.microsoft.com/office/drawing/2014/main" id="{8CC003CE-A532-453D-B076-52A9162A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28" y="3949732"/>
            <a:ext cx="2543247" cy="269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Quilled cross black and white | Paper quilling jewelry, Paper quilling  designs, Quilled paper art">
            <a:extLst>
              <a:ext uri="{FF2B5EF4-FFF2-40B4-BE49-F238E27FC236}">
                <a16:creationId xmlns:a16="http://schemas.microsoft.com/office/drawing/2014/main" id="{BE01C9B9-D213-46A8-8A3C-A55F3FC3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738" y="3858894"/>
            <a:ext cx="1971605" cy="26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21 ΠΑΣΧΑΛΙΝΕΣ ΚΑΡΤΕΣ ideas | πασχαλινές κάρτες, κάρτες, πάσχα">
            <a:extLst>
              <a:ext uri="{FF2B5EF4-FFF2-40B4-BE49-F238E27FC236}">
                <a16:creationId xmlns:a16="http://schemas.microsoft.com/office/drawing/2014/main" id="{745C5D16-FBCC-4091-913F-A28E5A696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-780" r="12542" b="17309"/>
          <a:stretch/>
        </p:blipFill>
        <p:spPr bwMode="auto">
          <a:xfrm>
            <a:off x="9123680" y="370300"/>
            <a:ext cx="2331722" cy="30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110 Quilling - Just Circles ideas | quilling, paper art, paper quilling">
            <a:extLst>
              <a:ext uri="{FF2B5EF4-FFF2-40B4-BE49-F238E27FC236}">
                <a16:creationId xmlns:a16="http://schemas.microsoft.com/office/drawing/2014/main" id="{ABC4C93C-0926-4D2C-9A62-0660745A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67" y="213359"/>
            <a:ext cx="3435660" cy="33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21 Contoh Paper Quilling yang Luar Biasa Keren - Teman Kreasi | Paper  quilling designs, Paper quilling patterns, Paper quilling for beginners">
            <a:extLst>
              <a:ext uri="{FF2B5EF4-FFF2-40B4-BE49-F238E27FC236}">
                <a16:creationId xmlns:a16="http://schemas.microsoft.com/office/drawing/2014/main" id="{757E2B40-DF4A-4646-9115-831C7324C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t="11433" r="8836" b="1231"/>
          <a:stretch/>
        </p:blipFill>
        <p:spPr bwMode="auto">
          <a:xfrm>
            <a:off x="518160" y="3494502"/>
            <a:ext cx="3747967" cy="29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480 Quilling mandalas ideas in 2021 | quilling, paper quilling, quilling  designs">
            <a:extLst>
              <a:ext uri="{FF2B5EF4-FFF2-40B4-BE49-F238E27FC236}">
                <a16:creationId xmlns:a16="http://schemas.microsoft.com/office/drawing/2014/main" id="{DD85B4A0-8B16-4B73-81EE-FD8B36F66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" y="213359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83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kit loisirs créatifs quilling Noël">
            <a:extLst>
              <a:ext uri="{FF2B5EF4-FFF2-40B4-BE49-F238E27FC236}">
                <a16:creationId xmlns:a16="http://schemas.microsoft.com/office/drawing/2014/main" id="{A8CEF6D0-1D75-4EFC-B5CA-69F7CB329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11868" r="7226" b="11500"/>
          <a:stretch/>
        </p:blipFill>
        <p:spPr bwMode="auto">
          <a:xfrm>
            <a:off x="215315" y="127620"/>
            <a:ext cx="5427066" cy="3791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Εικόνα 6" descr="19 Paper quilling ideas">
            <a:extLst>
              <a:ext uri="{FF2B5EF4-FFF2-40B4-BE49-F238E27FC236}">
                <a16:creationId xmlns:a16="http://schemas.microsoft.com/office/drawing/2014/main" id="{5D33CD9C-0E02-44EA-84D1-AC7C04A4A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8250"/>
          <a:stretch/>
        </p:blipFill>
        <p:spPr bwMode="auto">
          <a:xfrm>
            <a:off x="9324562" y="127620"/>
            <a:ext cx="2652123" cy="2856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434" name="Picture 2" descr="quilling zawieszki - Szukaj w Google | Quilling patterns, Quilling  christmas, Paper quilling designs">
            <a:extLst>
              <a:ext uri="{FF2B5EF4-FFF2-40B4-BE49-F238E27FC236}">
                <a16:creationId xmlns:a16="http://schemas.microsoft.com/office/drawing/2014/main" id="{681722CC-C6B2-449A-BAE2-49C7712A8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06" y="4070337"/>
            <a:ext cx="2183360" cy="25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5 Awesome Christmas Quilling Ideas - Quill On">
            <a:extLst>
              <a:ext uri="{FF2B5EF4-FFF2-40B4-BE49-F238E27FC236}">
                <a16:creationId xmlns:a16="http://schemas.microsoft.com/office/drawing/2014/main" id="{B693AE14-1BD6-4814-8BB3-AA9175D52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38"/>
          <a:stretch/>
        </p:blipFill>
        <p:spPr bwMode="auto">
          <a:xfrm>
            <a:off x="172730" y="4385407"/>
            <a:ext cx="4572000" cy="203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in by carmiña varela on filigrana | Paper quilling designs, Quilling  patterns, Quilling christmas">
            <a:extLst>
              <a:ext uri="{FF2B5EF4-FFF2-40B4-BE49-F238E27FC236}">
                <a16:creationId xmlns:a16="http://schemas.microsoft.com/office/drawing/2014/main" id="{46078B96-2692-4F7F-BD16-6EBD20E2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559" y="3110617"/>
            <a:ext cx="2680563" cy="3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raft Lab: Paper Quilled Christmas Tree">
            <a:extLst>
              <a:ext uri="{FF2B5EF4-FFF2-40B4-BE49-F238E27FC236}">
                <a16:creationId xmlns:a16="http://schemas.microsoft.com/office/drawing/2014/main" id="{0E2029F9-B90E-4A19-BD21-679E56099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r="16492" b="12195"/>
          <a:stretch/>
        </p:blipFill>
        <p:spPr bwMode="auto">
          <a:xfrm>
            <a:off x="5960590" y="163344"/>
            <a:ext cx="29895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w gorgeous are these quilled baubles? // From PaperCrafter issue 99 |  Quilling christmas, Paper quilling designs, Origami and quilling">
            <a:extLst>
              <a:ext uri="{FF2B5EF4-FFF2-40B4-BE49-F238E27FC236}">
                <a16:creationId xmlns:a16="http://schemas.microsoft.com/office/drawing/2014/main" id="{018B1CA9-CED9-4FE8-B22D-3C84B8C2A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30092" r="19128" b="21957"/>
          <a:stretch/>
        </p:blipFill>
        <p:spPr bwMode="auto">
          <a:xfrm>
            <a:off x="4744730" y="4070336"/>
            <a:ext cx="2533476" cy="25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20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85 Quilling MANDALAS ideas | quilling, paper quilling, quilling art">
            <a:extLst>
              <a:ext uri="{FF2B5EF4-FFF2-40B4-BE49-F238E27FC236}">
                <a16:creationId xmlns:a16="http://schemas.microsoft.com/office/drawing/2014/main" id="{A28E5A0B-60A0-4AAA-9134-B4A65DCB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0619" b="6657"/>
          <a:stretch/>
        </p:blipFill>
        <p:spPr bwMode="auto">
          <a:xfrm>
            <a:off x="5694680" y="370204"/>
            <a:ext cx="3383280" cy="315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507) DIY Paper Quilling Dream Catcher | Quilling Dream Catcher | Dream  Catcher | Paper Quilling - YouTube | Quilling designs, Paper quilling,  Quilling paper craft">
            <a:extLst>
              <a:ext uri="{FF2B5EF4-FFF2-40B4-BE49-F238E27FC236}">
                <a16:creationId xmlns:a16="http://schemas.microsoft.com/office/drawing/2014/main" id="{62D2F05E-4480-4D86-AA8E-264C7831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370204"/>
            <a:ext cx="5049520" cy="28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Pin on Filigrana">
            <a:extLst>
              <a:ext uri="{FF2B5EF4-FFF2-40B4-BE49-F238E27FC236}">
                <a16:creationId xmlns:a16="http://schemas.microsoft.com/office/drawing/2014/main" id="{51525584-ACB8-4055-925B-A8BDB8627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3729433"/>
            <a:ext cx="3238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DIY Paper Quilling Rakhi/ How to make Rakhi at Home">
            <a:extLst>
              <a:ext uri="{FF2B5EF4-FFF2-40B4-BE49-F238E27FC236}">
                <a16:creationId xmlns:a16="http://schemas.microsoft.com/office/drawing/2014/main" id="{B39863EF-6FEB-4285-AB5F-B83A481C8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r="40149"/>
          <a:stretch/>
        </p:blipFill>
        <p:spPr bwMode="auto">
          <a:xfrm>
            <a:off x="3893576" y="3729433"/>
            <a:ext cx="2712720" cy="290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Quilled Pen Stand for Father&amp;#39;s Day/ DIY Paper Quilling Pen Stand - YouTube">
            <a:extLst>
              <a:ext uri="{FF2B5EF4-FFF2-40B4-BE49-F238E27FC236}">
                <a16:creationId xmlns:a16="http://schemas.microsoft.com/office/drawing/2014/main" id="{946A4E86-EC48-4E20-81A9-3EEAFEC47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3"/>
          <a:stretch/>
        </p:blipFill>
        <p:spPr bwMode="auto">
          <a:xfrm>
            <a:off x="9392920" y="642680"/>
            <a:ext cx="2514600" cy="26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ow to Make Pen Holder and Phone Holder With Quilling Paper - DIY - YouTube">
            <a:extLst>
              <a:ext uri="{FF2B5EF4-FFF2-40B4-BE49-F238E27FC236}">
                <a16:creationId xmlns:a16="http://schemas.microsoft.com/office/drawing/2014/main" id="{3B1668AB-D14E-4B78-9C06-EDB20762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51" y="3876481"/>
            <a:ext cx="4642338" cy="26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9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Quilled Christmas Card Craft | My Nourished Home">
            <a:extLst>
              <a:ext uri="{FF2B5EF4-FFF2-40B4-BE49-F238E27FC236}">
                <a16:creationId xmlns:a16="http://schemas.microsoft.com/office/drawing/2014/main" id="{6ACAC9D2-1C83-4FA7-A45F-E8211EEEF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6874" b="11530"/>
          <a:stretch/>
        </p:blipFill>
        <p:spPr bwMode="auto">
          <a:xfrm>
            <a:off x="168947" y="92971"/>
            <a:ext cx="3204173" cy="27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 descr="Christmas Quilling Designs and Ideas - Christmas Crafts - Aunt Annie&amp;#39;s  Crafts">
            <a:extLst>
              <a:ext uri="{FF2B5EF4-FFF2-40B4-BE49-F238E27FC236}">
                <a16:creationId xmlns:a16="http://schemas.microsoft.com/office/drawing/2014/main" id="{0C627259-F02E-4CC2-86F6-38A2277C2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51" y="92971"/>
            <a:ext cx="2703838" cy="270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These adorable quilled Christmas tags are the perfect handmade touch for  your holiday present… | Cartes paperolle, Modèles plumes papier, Designs de  papier quilling">
            <a:extLst>
              <a:ext uri="{FF2B5EF4-FFF2-40B4-BE49-F238E27FC236}">
                <a16:creationId xmlns:a16="http://schemas.microsoft.com/office/drawing/2014/main" id="{78A9C189-2A65-4AB9-A3AD-99A8256F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195" y="125513"/>
            <a:ext cx="2888261" cy="28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Quilled Reindeer Pattern - Red Ted Art - Make crafting with kids easy &amp;amp; fun">
            <a:extLst>
              <a:ext uri="{FF2B5EF4-FFF2-40B4-BE49-F238E27FC236}">
                <a16:creationId xmlns:a16="http://schemas.microsoft.com/office/drawing/2014/main" id="{B0FE1E8E-C385-4A37-901C-430FA5C7C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0" t="24039" r="30979" b="9831"/>
          <a:stretch/>
        </p:blipFill>
        <p:spPr bwMode="auto">
          <a:xfrm>
            <a:off x="6809853" y="233995"/>
            <a:ext cx="1745777" cy="26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aper quilling santa klaus, quilling christmas card | Quilling christmas, Paper  quilling cards, Paper quilling designs">
            <a:extLst>
              <a:ext uri="{FF2B5EF4-FFF2-40B4-BE49-F238E27FC236}">
                <a16:creationId xmlns:a16="http://schemas.microsoft.com/office/drawing/2014/main" id="{230B3EEA-446F-4C3F-A4DF-68DBBE34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07" y="3161833"/>
            <a:ext cx="2294255" cy="34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snowman &amp;amp; present | Quilling christmas, Christmas cards handmade, Paper  quilling cards">
            <a:extLst>
              <a:ext uri="{FF2B5EF4-FFF2-40B4-BE49-F238E27FC236}">
                <a16:creationId xmlns:a16="http://schemas.microsoft.com/office/drawing/2014/main" id="{1853761E-E206-4931-99C3-7C3FFD5B2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t="8452" r="3810" b="7979"/>
          <a:stretch/>
        </p:blipFill>
        <p:spPr bwMode="auto">
          <a:xfrm>
            <a:off x="3554011" y="3279317"/>
            <a:ext cx="5163939" cy="3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Quilling Snowman Tutorial | DIY Paper Snowman Christmas Ornament - YouTube">
            <a:extLst>
              <a:ext uri="{FF2B5EF4-FFF2-40B4-BE49-F238E27FC236}">
                <a16:creationId xmlns:a16="http://schemas.microsoft.com/office/drawing/2014/main" id="{6D1AFB67-5E6E-4A15-98BA-DE6E03E9A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r="32169" b="9282"/>
          <a:stretch/>
        </p:blipFill>
        <p:spPr bwMode="auto">
          <a:xfrm>
            <a:off x="9049039" y="3666749"/>
            <a:ext cx="2822575" cy="243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57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Paper Quilled Holiday Cards – Campbell County Public Library">
            <a:extLst>
              <a:ext uri="{FF2B5EF4-FFF2-40B4-BE49-F238E27FC236}">
                <a16:creationId xmlns:a16="http://schemas.microsoft.com/office/drawing/2014/main" id="{B6F62B0D-4427-44E0-8AC6-F0C47A1EB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r="14196" b="18357"/>
          <a:stretch/>
        </p:blipFill>
        <p:spPr bwMode="auto">
          <a:xfrm>
            <a:off x="4322909" y="3457677"/>
            <a:ext cx="4459447" cy="3400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Εικόνα 7" descr="Christmas Centerpiece Poinsettia Ornament Quilling | Etsy">
            <a:extLst>
              <a:ext uri="{FF2B5EF4-FFF2-40B4-BE49-F238E27FC236}">
                <a16:creationId xmlns:a16="http://schemas.microsoft.com/office/drawing/2014/main" id="{F478B53F-F23A-4917-A214-5E5C1BA17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t="4999" r="13458" b="11553"/>
          <a:stretch/>
        </p:blipFill>
        <p:spPr bwMode="auto">
          <a:xfrm>
            <a:off x="8028937" y="117099"/>
            <a:ext cx="4038601" cy="3584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Εικόνα 8" descr="▷ 1001 + idées pour créer un quilling facile et amusant | Modèles plumes  papier, Flocons de neige en quilling, Tutoriel décoration papier">
            <a:extLst>
              <a:ext uri="{FF2B5EF4-FFF2-40B4-BE49-F238E27FC236}">
                <a16:creationId xmlns:a16="http://schemas.microsoft.com/office/drawing/2014/main" id="{0918CAB3-2297-4BC7-BB29-AD8DF935E8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-204" r="20989" b="-341"/>
          <a:stretch/>
        </p:blipFill>
        <p:spPr bwMode="auto">
          <a:xfrm>
            <a:off x="124461" y="100151"/>
            <a:ext cx="3560759" cy="36650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410" name="Picture 2" descr="Beebeecraft Ideas on Making Quilling Paper Christmas Tree Decoration  Ornaments : 4 Steps - Instructables">
            <a:extLst>
              <a:ext uri="{FF2B5EF4-FFF2-40B4-BE49-F238E27FC236}">
                <a16:creationId xmlns:a16="http://schemas.microsoft.com/office/drawing/2014/main" id="{8380CD04-E267-4F3A-8A96-033D90B9E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 t="29416" r="7194"/>
          <a:stretch/>
        </p:blipFill>
        <p:spPr bwMode="auto">
          <a:xfrm>
            <a:off x="4428487" y="29424"/>
            <a:ext cx="308864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5 Inch Quilled Snowflakes Christmas Ornament | Etsy | Paper quilling  designs, Quilling christmas, Christmas ornaments">
            <a:extLst>
              <a:ext uri="{FF2B5EF4-FFF2-40B4-BE49-F238E27FC236}">
                <a16:creationId xmlns:a16="http://schemas.microsoft.com/office/drawing/2014/main" id="{83DC9E5D-9593-4677-9DF3-755A3ABF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1" y="3850342"/>
            <a:ext cx="2141220" cy="28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900+ Quilling 2 ideas | quilling, paper quilling, quilling cards">
            <a:extLst>
              <a:ext uri="{FF2B5EF4-FFF2-40B4-BE49-F238E27FC236}">
                <a16:creationId xmlns:a16="http://schemas.microsoft.com/office/drawing/2014/main" id="{25AB7183-CDEE-4128-8FA0-CAA36895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261" y="4004489"/>
            <a:ext cx="2557504" cy="25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illing/ Christmas ornament | Ada Urucu | Flickr">
            <a:extLst>
              <a:ext uri="{FF2B5EF4-FFF2-40B4-BE49-F238E27FC236}">
                <a16:creationId xmlns:a16="http://schemas.microsoft.com/office/drawing/2014/main" id="{341E9717-04FA-4817-8E1E-FFF31E97A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7" t="7686" r="11255" b="17422"/>
          <a:stretch/>
        </p:blipFill>
        <p:spPr bwMode="auto">
          <a:xfrm>
            <a:off x="2485439" y="4150973"/>
            <a:ext cx="1617711" cy="22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2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illing 101: Learn the Basics of Quilling Paper | Make:">
            <a:extLst>
              <a:ext uri="{FF2B5EF4-FFF2-40B4-BE49-F238E27FC236}">
                <a16:creationId xmlns:a16="http://schemas.microsoft.com/office/drawing/2014/main" id="{483F5E5D-60F5-4C6B-BFD3-9FED5B460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t="39455" r="23715" b="7112"/>
          <a:stretch/>
        </p:blipFill>
        <p:spPr bwMode="auto">
          <a:xfrm>
            <a:off x="182879" y="243840"/>
            <a:ext cx="3850641" cy="27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n on Paper quilling">
            <a:extLst>
              <a:ext uri="{FF2B5EF4-FFF2-40B4-BE49-F238E27FC236}">
                <a16:creationId xmlns:a16="http://schemas.microsoft.com/office/drawing/2014/main" id="{53995D0F-84F2-4127-90DD-710AF0E1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55" y="243840"/>
            <a:ext cx="23812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Make A Necklace And Earrings Quilling - DIY Crafts Tutorial -  Guidecentral - YouTube">
            <a:extLst>
              <a:ext uri="{FF2B5EF4-FFF2-40B4-BE49-F238E27FC236}">
                <a16:creationId xmlns:a16="http://schemas.microsoft.com/office/drawing/2014/main" id="{B91DB834-281B-465F-979F-CE138F731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r="20193"/>
          <a:stretch/>
        </p:blipFill>
        <p:spPr bwMode="auto">
          <a:xfrm>
            <a:off x="8087360" y="240904"/>
            <a:ext cx="3068320" cy="305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tutorial for making this easy Blue Bubbles Pendant is in The Art of  Quilling Paper Jewelry. | Paper quilling jewelry, Quilling jewelry, Paper  jewelry">
            <a:extLst>
              <a:ext uri="{FF2B5EF4-FFF2-40B4-BE49-F238E27FC236}">
                <a16:creationId xmlns:a16="http://schemas.microsoft.com/office/drawing/2014/main" id="{400E86E6-E6BA-4897-896B-C57E0314A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4" t="30666" r="17778" b="22222"/>
          <a:stretch/>
        </p:blipFill>
        <p:spPr bwMode="auto">
          <a:xfrm>
            <a:off x="4582161" y="3474721"/>
            <a:ext cx="2275840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andahall Tutorial on How to Make an Easy Quilling Paper Pendent Necklace |  Quilled jewellery, Diamond initial necklace, Gold leaf necklace">
            <a:extLst>
              <a:ext uri="{FF2B5EF4-FFF2-40B4-BE49-F238E27FC236}">
                <a16:creationId xmlns:a16="http://schemas.microsoft.com/office/drawing/2014/main" id="{DC1EE839-2741-41F3-B805-972E92B0F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 t="19923" r="24045" b="77"/>
          <a:stretch/>
        </p:blipFill>
        <p:spPr bwMode="auto">
          <a:xfrm>
            <a:off x="8493760" y="3566161"/>
            <a:ext cx="258064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in on quilling">
            <a:extLst>
              <a:ext uri="{FF2B5EF4-FFF2-40B4-BE49-F238E27FC236}">
                <a16:creationId xmlns:a16="http://schemas.microsoft.com/office/drawing/2014/main" id="{0B6629F9-8CD9-4F89-B1F7-ECA327023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3846" r="7041" b="9061"/>
          <a:stretch/>
        </p:blipFill>
        <p:spPr bwMode="auto">
          <a:xfrm>
            <a:off x="508000" y="3220720"/>
            <a:ext cx="2946400" cy="3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3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Make Your Own Quilled Paper Jewelry - FeltMagnet">
            <a:extLst>
              <a:ext uri="{FF2B5EF4-FFF2-40B4-BE49-F238E27FC236}">
                <a16:creationId xmlns:a16="http://schemas.microsoft.com/office/drawing/2014/main" id="{687F83C0-E17A-4905-8572-EF404E9D6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4025" r="23676" b="5482"/>
          <a:stretch/>
        </p:blipFill>
        <p:spPr bwMode="auto">
          <a:xfrm>
            <a:off x="132080" y="243840"/>
            <a:ext cx="2885440" cy="35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illed Earrings Indigo Ombre Bunch - Trade Roots">
            <a:extLst>
              <a:ext uri="{FF2B5EF4-FFF2-40B4-BE49-F238E27FC236}">
                <a16:creationId xmlns:a16="http://schemas.microsoft.com/office/drawing/2014/main" id="{0B9C3D55-E5C5-49E3-AC67-C69D3D4B8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17012" r="5814" b="11326"/>
          <a:stretch/>
        </p:blipFill>
        <p:spPr bwMode="auto">
          <a:xfrm>
            <a:off x="3627120" y="279400"/>
            <a:ext cx="3352800" cy="35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ndmade Quilling Earrings - Design Fancy | Shopee Malaysia">
            <a:extLst>
              <a:ext uri="{FF2B5EF4-FFF2-40B4-BE49-F238E27FC236}">
                <a16:creationId xmlns:a16="http://schemas.microsoft.com/office/drawing/2014/main" id="{3C472F43-50B0-4B88-A96C-7C2FD0B11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t="7416" r="17167" b="51917"/>
          <a:stretch/>
        </p:blipFill>
        <p:spPr bwMode="auto">
          <a:xfrm>
            <a:off x="3423920" y="4185920"/>
            <a:ext cx="4124960" cy="24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illing Earrings: Simple and Pretty! : 5 Steps (with Pictures) -  Instructables">
            <a:extLst>
              <a:ext uri="{FF2B5EF4-FFF2-40B4-BE49-F238E27FC236}">
                <a16:creationId xmlns:a16="http://schemas.microsoft.com/office/drawing/2014/main" id="{F7462BB2-7A0C-47C3-8A43-4F8073BBB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7885" r="4245" b="6975"/>
          <a:stretch/>
        </p:blipFill>
        <p:spPr bwMode="auto">
          <a:xfrm>
            <a:off x="7731760" y="286544"/>
            <a:ext cx="3998758" cy="36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per Jewellery Set - Paper Quilling Jewellery Set Manufacturer from  Pondicherry">
            <a:extLst>
              <a:ext uri="{FF2B5EF4-FFF2-40B4-BE49-F238E27FC236}">
                <a16:creationId xmlns:a16="http://schemas.microsoft.com/office/drawing/2014/main" id="{646CFFF3-6C8B-47B5-9154-69E5CA751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t="13465" r="19813" b="48241"/>
          <a:stretch/>
        </p:blipFill>
        <p:spPr bwMode="auto">
          <a:xfrm>
            <a:off x="365760" y="4638040"/>
            <a:ext cx="241808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IY|Jhumka| Quilling jhumka making without mould|how to make simple  jhumka|Red color jhumkas - YouTube">
            <a:extLst>
              <a:ext uri="{FF2B5EF4-FFF2-40B4-BE49-F238E27FC236}">
                <a16:creationId xmlns:a16="http://schemas.microsoft.com/office/drawing/2014/main" id="{57DBDA07-1A46-482B-85D8-909AA8BA5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35629" r="14667" b="18148"/>
          <a:stretch/>
        </p:blipFill>
        <p:spPr bwMode="auto">
          <a:xfrm>
            <a:off x="8355894" y="4445000"/>
            <a:ext cx="2966720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7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Make Quilling Rakhi - YouTube">
            <a:extLst>
              <a:ext uri="{FF2B5EF4-FFF2-40B4-BE49-F238E27FC236}">
                <a16:creationId xmlns:a16="http://schemas.microsoft.com/office/drawing/2014/main" id="{B5BF24DF-E55C-4088-B541-81500C955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211" r="20292"/>
          <a:stretch/>
        </p:blipFill>
        <p:spPr bwMode="auto">
          <a:xfrm>
            <a:off x="223519" y="193040"/>
            <a:ext cx="5080001" cy="43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r class Competition - Rakhi Making - Delhi World Public School">
            <a:extLst>
              <a:ext uri="{FF2B5EF4-FFF2-40B4-BE49-F238E27FC236}">
                <a16:creationId xmlns:a16="http://schemas.microsoft.com/office/drawing/2014/main" id="{7457B068-CB69-4856-AD6B-D66DDD7DE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20" y="19304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3 BRIGHT QUILLING IDEAS TO DECORATE YOUR HOME - YouTube">
            <a:extLst>
              <a:ext uri="{FF2B5EF4-FFF2-40B4-BE49-F238E27FC236}">
                <a16:creationId xmlns:a16="http://schemas.microsoft.com/office/drawing/2014/main" id="{AEDF80BF-8A4A-45B7-AADD-7E512990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9"/>
          <a:stretch/>
        </p:blipFill>
        <p:spPr bwMode="auto">
          <a:xfrm>
            <a:off x="2973322" y="3891280"/>
            <a:ext cx="2330198" cy="26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32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Quilled alphabet key chains | Paper quilling jewelry, Quilling craft,  Quilling designs">
            <a:extLst>
              <a:ext uri="{FF2B5EF4-FFF2-40B4-BE49-F238E27FC236}">
                <a16:creationId xmlns:a16="http://schemas.microsoft.com/office/drawing/2014/main" id="{9AE5B1BA-8D45-47F5-8C5C-5D4C436D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127000"/>
            <a:ext cx="4074160" cy="40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Paper Quilling - Quilling Owl Tutorial - YouTube">
            <a:extLst>
              <a:ext uri="{FF2B5EF4-FFF2-40B4-BE49-F238E27FC236}">
                <a16:creationId xmlns:a16="http://schemas.microsoft.com/office/drawing/2014/main" id="{128E2AB6-0DF6-4CDF-8297-37B3251A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60" y="228600"/>
            <a:ext cx="4467011" cy="25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ARTY CRAFT - ❤️ Quilled key chains ❤️ Bookings Open 😍 Like... | Facebook">
            <a:extLst>
              <a:ext uri="{FF2B5EF4-FFF2-40B4-BE49-F238E27FC236}">
                <a16:creationId xmlns:a16="http://schemas.microsoft.com/office/drawing/2014/main" id="{75322E37-8FB6-430A-A056-C0653C51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32" y="76263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Quilling Key Chain/ How to make Quilling Key Ring - YouTube">
            <a:extLst>
              <a:ext uri="{FF2B5EF4-FFF2-40B4-BE49-F238E27FC236}">
                <a16:creationId xmlns:a16="http://schemas.microsoft.com/office/drawing/2014/main" id="{CA1B846D-A1CA-42C5-AA7B-D57B81067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t="23281" r="13865" b="9859"/>
          <a:stretch/>
        </p:blipFill>
        <p:spPr bwMode="auto">
          <a:xfrm>
            <a:off x="331503" y="4490731"/>
            <a:ext cx="407416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Quilled Key Chains/ DIY Key Ring - YouTube">
            <a:extLst>
              <a:ext uri="{FF2B5EF4-FFF2-40B4-BE49-F238E27FC236}">
                <a16:creationId xmlns:a16="http://schemas.microsoft.com/office/drawing/2014/main" id="{CDA58B68-37B5-4EF1-8533-571F15BB4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28148" r="28834" b="22519"/>
          <a:stretch/>
        </p:blipFill>
        <p:spPr bwMode="auto">
          <a:xfrm>
            <a:off x="5130975" y="2967994"/>
            <a:ext cx="3777264" cy="246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DIY Beautiful paper quilling keychain tutorial, How to make paper quilling  keychain step by step">
            <a:extLst>
              <a:ext uri="{FF2B5EF4-FFF2-40B4-BE49-F238E27FC236}">
                <a16:creationId xmlns:a16="http://schemas.microsoft.com/office/drawing/2014/main" id="{C6E5EF20-0BD1-499C-B2F3-4DE4E1801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7426" r="13367" b="7921"/>
          <a:stretch/>
        </p:blipFill>
        <p:spPr bwMode="auto">
          <a:xfrm>
            <a:off x="9157937" y="3248021"/>
            <a:ext cx="2702560" cy="17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747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aper Quilling Art | DIY Miniature Animals and Key chain | Crafts with  Paper - YouTube">
            <a:extLst>
              <a:ext uri="{FF2B5EF4-FFF2-40B4-BE49-F238E27FC236}">
                <a16:creationId xmlns:a16="http://schemas.microsoft.com/office/drawing/2014/main" id="{93DD53FC-AD04-486F-A64E-2B3FD0E6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220980"/>
            <a:ext cx="7244080" cy="407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Understand and buy paper keychain&amp;gt; OFF-57%">
            <a:extLst>
              <a:ext uri="{FF2B5EF4-FFF2-40B4-BE49-F238E27FC236}">
                <a16:creationId xmlns:a16="http://schemas.microsoft.com/office/drawing/2014/main" id="{BF29CD59-BE0B-4238-8219-0B4BF0EE2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7397" r="-556" b="5729"/>
          <a:stretch/>
        </p:blipFill>
        <p:spPr bwMode="auto">
          <a:xfrm>
            <a:off x="8067040" y="140017"/>
            <a:ext cx="3657600" cy="42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ndahall Tutorial on How to Make Easy Keychains with Quilling Bear-  Pandahall.com">
            <a:extLst>
              <a:ext uri="{FF2B5EF4-FFF2-40B4-BE49-F238E27FC236}">
                <a16:creationId xmlns:a16="http://schemas.microsoft.com/office/drawing/2014/main" id="{F614A50B-379F-4BEE-8A9F-6B0B82044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5" r="30000"/>
          <a:stretch/>
        </p:blipFill>
        <p:spPr bwMode="auto">
          <a:xfrm>
            <a:off x="213360" y="4376737"/>
            <a:ext cx="1371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56 Quilled Keychains ideas | quilling keychains, quilling jewelry, paper  quilling">
            <a:extLst>
              <a:ext uri="{FF2B5EF4-FFF2-40B4-BE49-F238E27FC236}">
                <a16:creationId xmlns:a16="http://schemas.microsoft.com/office/drawing/2014/main" id="{886FB99E-370B-46CC-BF22-F2EC06299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20538" r="6641" b="435"/>
          <a:stretch/>
        </p:blipFill>
        <p:spPr bwMode="auto">
          <a:xfrm>
            <a:off x="2153919" y="4412297"/>
            <a:ext cx="3378387" cy="23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Quilling Angry Birds Keychains/ DIY Quilling Key Chain/ How to make Quilling  Key Ring - YouTube">
            <a:extLst>
              <a:ext uri="{FF2B5EF4-FFF2-40B4-BE49-F238E27FC236}">
                <a16:creationId xmlns:a16="http://schemas.microsoft.com/office/drawing/2014/main" id="{360C7A37-E068-428F-9528-B9710E5AF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9"/>
          <a:stretch/>
        </p:blipFill>
        <p:spPr bwMode="auto">
          <a:xfrm>
            <a:off x="6096000" y="4597717"/>
            <a:ext cx="5003236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631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28</Words>
  <Application>Microsoft Office PowerPoint</Application>
  <PresentationFormat>Ευρεία οθόνη</PresentationFormat>
  <Paragraphs>3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Θέμα του Office</vt:lpstr>
      <vt:lpstr>Quilling paper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Quilling paper</dc:title>
  <dc:creator>Αργυρώ Γιαννακάρα</dc:creator>
  <cp:lastModifiedBy>Αργυρώ Γιαννακάρα</cp:lastModifiedBy>
  <cp:revision>40</cp:revision>
  <dcterms:created xsi:type="dcterms:W3CDTF">2021-11-20T16:44:45Z</dcterms:created>
  <dcterms:modified xsi:type="dcterms:W3CDTF">2021-11-21T16:57:14Z</dcterms:modified>
</cp:coreProperties>
</file>